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media/image29.jpg" ContentType="image/jpg"/>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3" r:id="rId1"/>
    <p:sldMasterId id="2147483705" r:id="rId2"/>
    <p:sldMasterId id="2147483751" r:id="rId3"/>
    <p:sldMasterId id="2147483789" r:id="rId4"/>
  </p:sldMasterIdLst>
  <p:notesMasterIdLst>
    <p:notesMasterId r:id="rId52"/>
  </p:notesMasterIdLst>
  <p:handoutMasterIdLst>
    <p:handoutMasterId r:id="rId53"/>
  </p:handoutMasterIdLst>
  <p:sldIdLst>
    <p:sldId id="2690" r:id="rId5"/>
    <p:sldId id="306" r:id="rId6"/>
    <p:sldId id="2691" r:id="rId7"/>
    <p:sldId id="2657" r:id="rId8"/>
    <p:sldId id="2659" r:id="rId9"/>
    <p:sldId id="2660" r:id="rId10"/>
    <p:sldId id="2662" r:id="rId11"/>
    <p:sldId id="2663" r:id="rId12"/>
    <p:sldId id="2664" r:id="rId13"/>
    <p:sldId id="2665" r:id="rId14"/>
    <p:sldId id="2666" r:id="rId15"/>
    <p:sldId id="2667" r:id="rId16"/>
    <p:sldId id="2686" r:id="rId17"/>
    <p:sldId id="2669" r:id="rId18"/>
    <p:sldId id="2671" r:id="rId19"/>
    <p:sldId id="2672" r:id="rId20"/>
    <p:sldId id="2673" r:id="rId21"/>
    <p:sldId id="2674" r:id="rId22"/>
    <p:sldId id="2675" r:id="rId23"/>
    <p:sldId id="2676" r:id="rId24"/>
    <p:sldId id="2677" r:id="rId25"/>
    <p:sldId id="2678" r:id="rId26"/>
    <p:sldId id="2679" r:id="rId27"/>
    <p:sldId id="2680" r:id="rId28"/>
    <p:sldId id="2681" r:id="rId29"/>
    <p:sldId id="2682" r:id="rId30"/>
    <p:sldId id="2683" r:id="rId31"/>
    <p:sldId id="2684" r:id="rId32"/>
    <p:sldId id="2685" r:id="rId33"/>
    <p:sldId id="2633" r:id="rId34"/>
    <p:sldId id="2687" r:id="rId35"/>
    <p:sldId id="2688" r:id="rId36"/>
    <p:sldId id="2689" r:id="rId37"/>
    <p:sldId id="2636" r:id="rId38"/>
    <p:sldId id="2646" r:id="rId39"/>
    <p:sldId id="2644" r:id="rId40"/>
    <p:sldId id="2645" r:id="rId41"/>
    <p:sldId id="2640" r:id="rId42"/>
    <p:sldId id="2641" r:id="rId43"/>
    <p:sldId id="2642" r:id="rId44"/>
    <p:sldId id="2643" r:id="rId45"/>
    <p:sldId id="2599" r:id="rId46"/>
    <p:sldId id="2651" r:id="rId47"/>
    <p:sldId id="2652" r:id="rId48"/>
    <p:sldId id="2653" r:id="rId49"/>
    <p:sldId id="2654" r:id="rId50"/>
    <p:sldId id="2648" r:id="rId5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914"/>
    <a:srgbClr val="EF6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23"/>
    <p:restoredTop sz="95332" autoAdjust="0"/>
  </p:normalViewPr>
  <p:slideViewPr>
    <p:cSldViewPr snapToGrid="0" snapToObjects="1">
      <p:cViewPr varScale="1">
        <p:scale>
          <a:sx n="70" d="100"/>
          <a:sy n="70" d="100"/>
        </p:scale>
        <p:origin x="90"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288503854927721E-2"/>
          <c:y val="0.116596795051273"/>
          <c:w val="0.89571304576099642"/>
          <c:h val="0.78545069277962976"/>
        </c:manualLayout>
      </c:layout>
      <c:lineChart>
        <c:grouping val="standard"/>
        <c:varyColors val="0"/>
        <c:ser>
          <c:idx val="0"/>
          <c:order val="0"/>
          <c:tx>
            <c:strRef>
              <c:f>Sheet1!$B$1</c:f>
              <c:strCache>
                <c:ptCount val="1"/>
                <c:pt idx="0">
                  <c:v>Personal Spending - Durable Goods</c:v>
                </c:pt>
              </c:strCache>
            </c:strRef>
          </c:tx>
          <c:spPr>
            <a:ln w="19050" cap="rnd">
              <a:solidFill>
                <a:srgbClr val="00796B">
                  <a:lumMod val="40000"/>
                  <a:lumOff val="60000"/>
                </a:srgbClr>
              </a:solidFill>
              <a:round/>
            </a:ln>
            <a:effectLst/>
          </c:spPr>
          <c:marker>
            <c:symbol val="none"/>
          </c:marker>
          <c:cat>
            <c:numRef>
              <c:f>Sheet1!$A$2:$A$233</c:f>
              <c:numCache>
                <c:formatCode>mmm\-yy</c:formatCode>
                <c:ptCount val="52"/>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numCache>
            </c:numRef>
          </c:cat>
          <c:val>
            <c:numRef>
              <c:f>Sheet1!$B$2:$B$233</c:f>
              <c:numCache>
                <c:formatCode>#,##0.0</c:formatCode>
                <c:ptCount val="52"/>
                <c:pt idx="0">
                  <c:v>84.611124501612679</c:v>
                </c:pt>
                <c:pt idx="1">
                  <c:v>84.792172260318708</c:v>
                </c:pt>
                <c:pt idx="2">
                  <c:v>85.073679446111612</c:v>
                </c:pt>
                <c:pt idx="3">
                  <c:v>85.74725438498038</c:v>
                </c:pt>
                <c:pt idx="4">
                  <c:v>85.944695797447295</c:v>
                </c:pt>
                <c:pt idx="5">
                  <c:v>86.841158190479163</c:v>
                </c:pt>
                <c:pt idx="6">
                  <c:v>87.442314025865542</c:v>
                </c:pt>
                <c:pt idx="7">
                  <c:v>87.226326257628756</c:v>
                </c:pt>
                <c:pt idx="8">
                  <c:v>89.395035537982309</c:v>
                </c:pt>
                <c:pt idx="9">
                  <c:v>89.784895391561776</c:v>
                </c:pt>
                <c:pt idx="10">
                  <c:v>91.045440411552462</c:v>
                </c:pt>
                <c:pt idx="11">
                  <c:v>91.681315466519962</c:v>
                </c:pt>
                <c:pt idx="12">
                  <c:v>91.248346375272988</c:v>
                </c:pt>
                <c:pt idx="13">
                  <c:v>91.709631777561484</c:v>
                </c:pt>
                <c:pt idx="14">
                  <c:v>92.238534101927669</c:v>
                </c:pt>
                <c:pt idx="15">
                  <c:v>92.770306695639221</c:v>
                </c:pt>
                <c:pt idx="16">
                  <c:v>93.722684143417794</c:v>
                </c:pt>
                <c:pt idx="17">
                  <c:v>93.456466661637563</c:v>
                </c:pt>
                <c:pt idx="18">
                  <c:v>93.655067221340076</c:v>
                </c:pt>
                <c:pt idx="19">
                  <c:v>94.357565643611892</c:v>
                </c:pt>
                <c:pt idx="20">
                  <c:v>94.132691079902045</c:v>
                </c:pt>
                <c:pt idx="21">
                  <c:v>94.813220902184526</c:v>
                </c:pt>
                <c:pt idx="22">
                  <c:v>96.338548269282782</c:v>
                </c:pt>
                <c:pt idx="23">
                  <c:v>92.716930725313389</c:v>
                </c:pt>
                <c:pt idx="24">
                  <c:v>94.239277428091469</c:v>
                </c:pt>
                <c:pt idx="25">
                  <c:v>93.744155966020429</c:v>
                </c:pt>
                <c:pt idx="26">
                  <c:v>96.559834996310968</c:v>
                </c:pt>
                <c:pt idx="27">
                  <c:v>96.908517524282288</c:v>
                </c:pt>
                <c:pt idx="28">
                  <c:v>98.079256232256313</c:v>
                </c:pt>
                <c:pt idx="29">
                  <c:v>98.186615345269473</c:v>
                </c:pt>
                <c:pt idx="30">
                  <c:v>98.712371412853287</c:v>
                </c:pt>
                <c:pt idx="31">
                  <c:v>99.182322820665206</c:v>
                </c:pt>
                <c:pt idx="32">
                  <c:v>99.813450891715405</c:v>
                </c:pt>
                <c:pt idx="33">
                  <c:v>99.43325059843275</c:v>
                </c:pt>
                <c:pt idx="34">
                  <c:v>100.08463614736256</c:v>
                </c:pt>
                <c:pt idx="35">
                  <c:v>100.48211325420466</c:v>
                </c:pt>
                <c:pt idx="36">
                  <c:v>101.29842889551668</c:v>
                </c:pt>
                <c:pt idx="37">
                  <c:v>100.12404715337357</c:v>
                </c:pt>
                <c:pt idx="38">
                  <c:v>88.689114871491043</c:v>
                </c:pt>
                <c:pt idx="39">
                  <c:v>78.772113493393775</c:v>
                </c:pt>
                <c:pt idx="40">
                  <c:v>101.08459382928889</c:v>
                </c:pt>
                <c:pt idx="41">
                  <c:v>109.03468794100493</c:v>
                </c:pt>
                <c:pt idx="42">
                  <c:v>110.7278156698307</c:v>
                </c:pt>
                <c:pt idx="43">
                  <c:v>112.07568311490461</c:v>
                </c:pt>
                <c:pt idx="44">
                  <c:v>113.05803279834701</c:v>
                </c:pt>
                <c:pt idx="45">
                  <c:v>114.08807311091198</c:v>
                </c:pt>
                <c:pt idx="46">
                  <c:v>111.77596075826628</c:v>
                </c:pt>
                <c:pt idx="47">
                  <c:v>109.05472462893488</c:v>
                </c:pt>
                <c:pt idx="48">
                  <c:v>121.70957658007407</c:v>
                </c:pt>
                <c:pt idx="49">
                  <c:v>116.04863266624103</c:v>
                </c:pt>
                <c:pt idx="50">
                  <c:v>132.06970338710181</c:v>
                </c:pt>
                <c:pt idx="51">
                  <c:v>130.9149719504768</c:v>
                </c:pt>
              </c:numCache>
            </c:numRef>
          </c:val>
          <c:smooth val="0"/>
          <c:extLst>
            <c:ext xmlns:c16="http://schemas.microsoft.com/office/drawing/2014/chart" uri="{C3380CC4-5D6E-409C-BE32-E72D297353CC}">
              <c16:uniqueId val="{00000000-6590-4B84-8C66-3406FAF1955C}"/>
            </c:ext>
          </c:extLst>
        </c:ser>
        <c:dLbls>
          <c:showLegendKey val="0"/>
          <c:showVal val="0"/>
          <c:showCatName val="0"/>
          <c:showSerName val="0"/>
          <c:showPercent val="0"/>
          <c:showBubbleSize val="0"/>
        </c:dLbls>
        <c:marker val="1"/>
        <c:smooth val="0"/>
        <c:axId val="282458856"/>
        <c:axId val="282459248"/>
      </c:lineChart>
      <c:lineChart>
        <c:grouping val="standard"/>
        <c:varyColors val="0"/>
        <c:ser>
          <c:idx val="1"/>
          <c:order val="1"/>
          <c:tx>
            <c:strRef>
              <c:f>Sheet1!$C$1</c:f>
              <c:strCache>
                <c:ptCount val="1"/>
                <c:pt idx="0">
                  <c:v>Motor Vehicles and Parts</c:v>
                </c:pt>
              </c:strCache>
            </c:strRef>
          </c:tx>
          <c:spPr>
            <a:ln w="19050" cap="rnd">
              <a:solidFill>
                <a:srgbClr val="2F454E"/>
              </a:solidFill>
              <a:round/>
            </a:ln>
            <a:effectLst/>
          </c:spPr>
          <c:marker>
            <c:symbol val="none"/>
          </c:marker>
          <c:cat>
            <c:numRef>
              <c:f>Sheet1!$A$2:$A$233</c:f>
              <c:numCache>
                <c:formatCode>mmm\-yy</c:formatCode>
                <c:ptCount val="52"/>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numCache>
            </c:numRef>
          </c:cat>
          <c:val>
            <c:numRef>
              <c:f>Sheet1!$C$2:$C$233</c:f>
              <c:numCache>
                <c:formatCode>#,##0.0</c:formatCode>
                <c:ptCount val="52"/>
                <c:pt idx="0">
                  <c:v>93.359667668113204</c:v>
                </c:pt>
                <c:pt idx="1">
                  <c:v>92.947961870850492</c:v>
                </c:pt>
                <c:pt idx="2">
                  <c:v>92.011980267794229</c:v>
                </c:pt>
                <c:pt idx="3">
                  <c:v>91.810392789584967</c:v>
                </c:pt>
                <c:pt idx="4">
                  <c:v>92.953154556581723</c:v>
                </c:pt>
                <c:pt idx="5">
                  <c:v>94.693446088794929</c:v>
                </c:pt>
                <c:pt idx="6">
                  <c:v>95.169689551574493</c:v>
                </c:pt>
                <c:pt idx="7">
                  <c:v>93.421423537702609</c:v>
                </c:pt>
                <c:pt idx="8">
                  <c:v>98.137680353102624</c:v>
                </c:pt>
                <c:pt idx="9">
                  <c:v>99.30677645487927</c:v>
                </c:pt>
                <c:pt idx="10">
                  <c:v>98.691628648788992</c:v>
                </c:pt>
                <c:pt idx="11">
                  <c:v>99.16360669114647</c:v>
                </c:pt>
                <c:pt idx="12">
                  <c:v>99.213308111716927</c:v>
                </c:pt>
                <c:pt idx="13">
                  <c:v>97.382700938392503</c:v>
                </c:pt>
                <c:pt idx="14">
                  <c:v>98.818849449204407</c:v>
                </c:pt>
                <c:pt idx="15">
                  <c:v>99.189199213679018</c:v>
                </c:pt>
                <c:pt idx="16">
                  <c:v>100.40836764214977</c:v>
                </c:pt>
                <c:pt idx="17">
                  <c:v>98.837580208449239</c:v>
                </c:pt>
                <c:pt idx="18">
                  <c:v>99.262453173101889</c:v>
                </c:pt>
                <c:pt idx="19">
                  <c:v>99.955305812098956</c:v>
                </c:pt>
                <c:pt idx="20">
                  <c:v>98.849449204406369</c:v>
                </c:pt>
                <c:pt idx="21">
                  <c:v>99.619821223248394</c:v>
                </c:pt>
                <c:pt idx="22">
                  <c:v>100.34216089907643</c:v>
                </c:pt>
                <c:pt idx="23">
                  <c:v>98.857423686065061</c:v>
                </c:pt>
                <c:pt idx="24">
                  <c:v>95.834353325173396</c:v>
                </c:pt>
                <c:pt idx="25">
                  <c:v>93.856681873817735</c:v>
                </c:pt>
                <c:pt idx="26">
                  <c:v>99.946033159007456</c:v>
                </c:pt>
                <c:pt idx="27">
                  <c:v>98.255443047364707</c:v>
                </c:pt>
                <c:pt idx="28">
                  <c:v>99.492414969771147</c:v>
                </c:pt>
                <c:pt idx="29">
                  <c:v>99.689922480620154</c:v>
                </c:pt>
                <c:pt idx="30">
                  <c:v>98.632098215941539</c:v>
                </c:pt>
                <c:pt idx="31">
                  <c:v>98.586847668855015</c:v>
                </c:pt>
                <c:pt idx="32">
                  <c:v>100.47735618115054</c:v>
                </c:pt>
                <c:pt idx="33">
                  <c:v>98.753940877563878</c:v>
                </c:pt>
                <c:pt idx="34">
                  <c:v>100.63276584696412</c:v>
                </c:pt>
                <c:pt idx="35">
                  <c:v>100.61329327547197</c:v>
                </c:pt>
                <c:pt idx="36">
                  <c:v>100.18712213938652</c:v>
                </c:pt>
                <c:pt idx="37">
                  <c:v>97.426467860984388</c:v>
                </c:pt>
                <c:pt idx="38">
                  <c:v>78.268795667816477</c:v>
                </c:pt>
                <c:pt idx="39">
                  <c:v>71.78387300174326</c:v>
                </c:pt>
                <c:pt idx="40">
                  <c:v>100.97659582359704</c:v>
                </c:pt>
                <c:pt idx="41">
                  <c:v>103.92214680464376</c:v>
                </c:pt>
                <c:pt idx="42">
                  <c:v>105.49460331590075</c:v>
                </c:pt>
                <c:pt idx="43">
                  <c:v>105.86309854975707</c:v>
                </c:pt>
                <c:pt idx="44">
                  <c:v>108.0258521568191</c:v>
                </c:pt>
                <c:pt idx="45">
                  <c:v>107.84429360928749</c:v>
                </c:pt>
                <c:pt idx="46">
                  <c:v>104.97088386929268</c:v>
                </c:pt>
                <c:pt idx="47">
                  <c:v>106.09565668929196</c:v>
                </c:pt>
                <c:pt idx="48">
                  <c:v>117.25956010533733</c:v>
                </c:pt>
                <c:pt idx="49">
                  <c:v>111.39738882088943</c:v>
                </c:pt>
                <c:pt idx="50">
                  <c:v>133.4917102481362</c:v>
                </c:pt>
                <c:pt idx="51">
                  <c:v>135.60698787136977</c:v>
                </c:pt>
              </c:numCache>
            </c:numRef>
          </c:val>
          <c:smooth val="0"/>
          <c:extLst>
            <c:ext xmlns:c16="http://schemas.microsoft.com/office/drawing/2014/chart" uri="{C3380CC4-5D6E-409C-BE32-E72D297353CC}">
              <c16:uniqueId val="{00000001-6590-4B84-8C66-3406FAF1955C}"/>
            </c:ext>
          </c:extLst>
        </c:ser>
        <c:ser>
          <c:idx val="2"/>
          <c:order val="2"/>
          <c:tx>
            <c:strRef>
              <c:f>Sheet1!$D$1</c:f>
              <c:strCache>
                <c:ptCount val="1"/>
                <c:pt idx="0">
                  <c:v>Furnishing and Durable Household Equipment</c:v>
                </c:pt>
              </c:strCache>
            </c:strRef>
          </c:tx>
          <c:spPr>
            <a:ln w="19050" cap="rnd">
              <a:solidFill>
                <a:schemeClr val="accent3"/>
              </a:solidFill>
              <a:round/>
            </a:ln>
            <a:effectLst/>
          </c:spPr>
          <c:marker>
            <c:symbol val="none"/>
          </c:marker>
          <c:cat>
            <c:numRef>
              <c:f>Sheet1!$A$2:$A$233</c:f>
              <c:numCache>
                <c:formatCode>mmm\-yy</c:formatCode>
                <c:ptCount val="52"/>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numCache>
            </c:numRef>
          </c:cat>
          <c:val>
            <c:numRef>
              <c:f>Sheet1!$D$2:$D$233</c:f>
              <c:numCache>
                <c:formatCode>#,##0.0</c:formatCode>
                <c:ptCount val="52"/>
                <c:pt idx="0">
                  <c:v>85.502173499757973</c:v>
                </c:pt>
                <c:pt idx="1">
                  <c:v>85.847249536304076</c:v>
                </c:pt>
                <c:pt idx="2">
                  <c:v>86.396255925003473</c:v>
                </c:pt>
                <c:pt idx="3">
                  <c:v>87.294172528432838</c:v>
                </c:pt>
                <c:pt idx="4">
                  <c:v>87.097910532647234</c:v>
                </c:pt>
                <c:pt idx="5">
                  <c:v>87.967070799697751</c:v>
                </c:pt>
                <c:pt idx="6">
                  <c:v>88.785907478085278</c:v>
                </c:pt>
                <c:pt idx="7">
                  <c:v>89.432685410472743</c:v>
                </c:pt>
                <c:pt idx="8">
                  <c:v>90.751882341852138</c:v>
                </c:pt>
                <c:pt idx="9">
                  <c:v>91.253680411662941</c:v>
                </c:pt>
                <c:pt idx="10">
                  <c:v>92.922506466181758</c:v>
                </c:pt>
                <c:pt idx="11">
                  <c:v>93.868110660772686</c:v>
                </c:pt>
                <c:pt idx="12">
                  <c:v>92.91795337958844</c:v>
                </c:pt>
                <c:pt idx="13">
                  <c:v>93.875779017140388</c:v>
                </c:pt>
                <c:pt idx="14">
                  <c:v>94.271897550758936</c:v>
                </c:pt>
                <c:pt idx="15">
                  <c:v>94.110622430900932</c:v>
                </c:pt>
                <c:pt idx="16">
                  <c:v>95.001589586372063</c:v>
                </c:pt>
                <c:pt idx="17">
                  <c:v>95.482299676171706</c:v>
                </c:pt>
                <c:pt idx="18">
                  <c:v>95.877459665244302</c:v>
                </c:pt>
                <c:pt idx="19">
                  <c:v>96.515371060581629</c:v>
                </c:pt>
                <c:pt idx="20">
                  <c:v>96.317910884113573</c:v>
                </c:pt>
                <c:pt idx="21">
                  <c:v>95.984337382118994</c:v>
                </c:pt>
                <c:pt idx="22">
                  <c:v>97.049520008818618</c:v>
                </c:pt>
                <c:pt idx="23">
                  <c:v>93.248411611808635</c:v>
                </c:pt>
                <c:pt idx="24">
                  <c:v>96.049518411244378</c:v>
                </c:pt>
                <c:pt idx="25">
                  <c:v>95.077793877775989</c:v>
                </c:pt>
                <c:pt idx="26">
                  <c:v>96.093611460358602</c:v>
                </c:pt>
                <c:pt idx="27">
                  <c:v>97.865481053568274</c:v>
                </c:pt>
                <c:pt idx="28">
                  <c:v>98.270466124236961</c:v>
                </c:pt>
                <c:pt idx="29">
                  <c:v>97.98410094113099</c:v>
                </c:pt>
                <c:pt idx="30">
                  <c:v>98.618657430557448</c:v>
                </c:pt>
                <c:pt idx="31">
                  <c:v>99.945043446031548</c:v>
                </c:pt>
                <c:pt idx="32">
                  <c:v>99.316477860017343</c:v>
                </c:pt>
                <c:pt idx="33">
                  <c:v>100.04233571744663</c:v>
                </c:pt>
                <c:pt idx="34">
                  <c:v>99.968527787407595</c:v>
                </c:pt>
                <c:pt idx="35">
                  <c:v>99.989136495145786</c:v>
                </c:pt>
                <c:pt idx="36">
                  <c:v>101.56690081779827</c:v>
                </c:pt>
                <c:pt idx="37">
                  <c:v>100.97523919680359</c:v>
                </c:pt>
                <c:pt idx="38">
                  <c:v>94.494759157694958</c:v>
                </c:pt>
                <c:pt idx="39">
                  <c:v>81.36461596711554</c:v>
                </c:pt>
                <c:pt idx="40">
                  <c:v>99.879383144633195</c:v>
                </c:pt>
                <c:pt idx="41">
                  <c:v>109.71668618369867</c:v>
                </c:pt>
                <c:pt idx="42">
                  <c:v>109.92612816699125</c:v>
                </c:pt>
                <c:pt idx="43">
                  <c:v>110.55756938664332</c:v>
                </c:pt>
                <c:pt idx="44">
                  <c:v>110.83195276292479</c:v>
                </c:pt>
                <c:pt idx="45">
                  <c:v>111.55565389512564</c:v>
                </c:pt>
                <c:pt idx="46">
                  <c:v>109.40156466421386</c:v>
                </c:pt>
                <c:pt idx="47">
                  <c:v>105.75789720887805</c:v>
                </c:pt>
                <c:pt idx="48">
                  <c:v>120.99755730898205</c:v>
                </c:pt>
                <c:pt idx="49">
                  <c:v>114.36730468456695</c:v>
                </c:pt>
                <c:pt idx="50">
                  <c:v>124.64697603159362</c:v>
                </c:pt>
                <c:pt idx="51">
                  <c:v>122.5065460604618</c:v>
                </c:pt>
              </c:numCache>
            </c:numRef>
          </c:val>
          <c:smooth val="0"/>
          <c:extLst>
            <c:ext xmlns:c16="http://schemas.microsoft.com/office/drawing/2014/chart" uri="{C3380CC4-5D6E-409C-BE32-E72D297353CC}">
              <c16:uniqueId val="{00000002-6590-4B84-8C66-3406FAF1955C}"/>
            </c:ext>
          </c:extLst>
        </c:ser>
        <c:ser>
          <c:idx val="3"/>
          <c:order val="3"/>
          <c:tx>
            <c:strRef>
              <c:f>Sheet1!$E$1</c:f>
              <c:strCache>
                <c:ptCount val="1"/>
                <c:pt idx="0">
                  <c:v>Recreational Goods and Vehicles</c:v>
                </c:pt>
              </c:strCache>
            </c:strRef>
          </c:tx>
          <c:spPr>
            <a:ln w="19050" cap="rnd">
              <a:solidFill>
                <a:schemeClr val="accent4"/>
              </a:solidFill>
              <a:round/>
            </a:ln>
            <a:effectLst/>
          </c:spPr>
          <c:marker>
            <c:symbol val="none"/>
          </c:marker>
          <c:cat>
            <c:numRef>
              <c:f>Sheet1!$A$2:$A$233</c:f>
              <c:numCache>
                <c:formatCode>mmm\-yy</c:formatCode>
                <c:ptCount val="52"/>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numCache>
            </c:numRef>
          </c:cat>
          <c:val>
            <c:numRef>
              <c:f>Sheet1!$E$2:$E$233</c:f>
              <c:numCache>
                <c:formatCode>#,##0.0</c:formatCode>
                <c:ptCount val="52"/>
                <c:pt idx="0">
                  <c:v>72.780173152122302</c:v>
                </c:pt>
                <c:pt idx="1">
                  <c:v>73.942677414039764</c:v>
                </c:pt>
                <c:pt idx="2">
                  <c:v>75.003221928034364</c:v>
                </c:pt>
                <c:pt idx="3">
                  <c:v>76.756113914324445</c:v>
                </c:pt>
                <c:pt idx="4">
                  <c:v>76.079264323713218</c:v>
                </c:pt>
                <c:pt idx="5">
                  <c:v>76.176003732542455</c:v>
                </c:pt>
                <c:pt idx="6">
                  <c:v>76.27209059898496</c:v>
                </c:pt>
                <c:pt idx="7">
                  <c:v>76.976836376627887</c:v>
                </c:pt>
                <c:pt idx="8">
                  <c:v>77.963480465327976</c:v>
                </c:pt>
                <c:pt idx="9">
                  <c:v>77.727749528130289</c:v>
                </c:pt>
                <c:pt idx="10">
                  <c:v>80.500238993649134</c:v>
                </c:pt>
                <c:pt idx="11">
                  <c:v>81.863236903882139</c:v>
                </c:pt>
                <c:pt idx="12">
                  <c:v>80.892090696866319</c:v>
                </c:pt>
                <c:pt idx="13">
                  <c:v>83.149234812483783</c:v>
                </c:pt>
                <c:pt idx="14">
                  <c:v>83.220198797038108</c:v>
                </c:pt>
                <c:pt idx="15">
                  <c:v>83.934895846078305</c:v>
                </c:pt>
                <c:pt idx="16">
                  <c:v>84.696249675768001</c:v>
                </c:pt>
                <c:pt idx="17">
                  <c:v>84.849923407837352</c:v>
                </c:pt>
                <c:pt idx="18">
                  <c:v>85.316164943139086</c:v>
                </c:pt>
                <c:pt idx="19">
                  <c:v>86.106883180230582</c:v>
                </c:pt>
                <c:pt idx="20">
                  <c:v>86.839525144905195</c:v>
                </c:pt>
                <c:pt idx="21">
                  <c:v>87.590764567600942</c:v>
                </c:pt>
                <c:pt idx="22">
                  <c:v>90.379241321594094</c:v>
                </c:pt>
                <c:pt idx="23">
                  <c:v>84.816154339325294</c:v>
                </c:pt>
                <c:pt idx="24">
                  <c:v>90.088044281526365</c:v>
                </c:pt>
                <c:pt idx="25">
                  <c:v>90.870768874380687</c:v>
                </c:pt>
                <c:pt idx="26">
                  <c:v>91.95333669392663</c:v>
                </c:pt>
                <c:pt idx="27">
                  <c:v>93.859576141092717</c:v>
                </c:pt>
                <c:pt idx="28">
                  <c:v>96.010192712080354</c:v>
                </c:pt>
                <c:pt idx="29">
                  <c:v>96.871874933726161</c:v>
                </c:pt>
                <c:pt idx="30">
                  <c:v>98.604048699238319</c:v>
                </c:pt>
                <c:pt idx="31">
                  <c:v>99.054629217259091</c:v>
                </c:pt>
                <c:pt idx="32">
                  <c:v>98.872080484577978</c:v>
                </c:pt>
                <c:pt idx="33">
                  <c:v>99.618752110566774</c:v>
                </c:pt>
                <c:pt idx="34">
                  <c:v>100.00587288148036</c:v>
                </c:pt>
                <c:pt idx="35">
                  <c:v>100.37537500795285</c:v>
                </c:pt>
                <c:pt idx="36">
                  <c:v>102.46514200138013</c:v>
                </c:pt>
                <c:pt idx="37">
                  <c:v>102.26366953948451</c:v>
                </c:pt>
                <c:pt idx="38">
                  <c:v>98.984480910688148</c:v>
                </c:pt>
                <c:pt idx="39">
                  <c:v>94.219453267361303</c:v>
                </c:pt>
                <c:pt idx="40">
                  <c:v>114.52640920606798</c:v>
                </c:pt>
                <c:pt idx="41">
                  <c:v>121.13829493937065</c:v>
                </c:pt>
                <c:pt idx="42">
                  <c:v>120.95329917273938</c:v>
                </c:pt>
                <c:pt idx="43">
                  <c:v>122.27453437022318</c:v>
                </c:pt>
                <c:pt idx="44">
                  <c:v>123.07324625155182</c:v>
                </c:pt>
                <c:pt idx="45">
                  <c:v>125.69320393417804</c:v>
                </c:pt>
                <c:pt idx="46">
                  <c:v>123.15318269392337</c:v>
                </c:pt>
                <c:pt idx="47">
                  <c:v>116.08973762901987</c:v>
                </c:pt>
                <c:pt idx="48">
                  <c:v>129.52672732048151</c:v>
                </c:pt>
                <c:pt idx="49">
                  <c:v>122.74436488865179</c:v>
                </c:pt>
                <c:pt idx="50">
                  <c:v>137.72070207035384</c:v>
                </c:pt>
                <c:pt idx="51">
                  <c:v>135.34136939282561</c:v>
                </c:pt>
              </c:numCache>
            </c:numRef>
          </c:val>
          <c:smooth val="0"/>
          <c:extLst>
            <c:ext xmlns:c16="http://schemas.microsoft.com/office/drawing/2014/chart" uri="{C3380CC4-5D6E-409C-BE32-E72D297353CC}">
              <c16:uniqueId val="{00000003-6590-4B84-8C66-3406FAF1955C}"/>
            </c:ext>
          </c:extLst>
        </c:ser>
        <c:ser>
          <c:idx val="4"/>
          <c:order val="4"/>
          <c:tx>
            <c:strRef>
              <c:f>Sheet1!$F$1</c:f>
              <c:strCache>
                <c:ptCount val="1"/>
                <c:pt idx="0">
                  <c:v>Other Durables</c:v>
                </c:pt>
              </c:strCache>
            </c:strRef>
          </c:tx>
          <c:spPr>
            <a:ln w="19050" cap="rnd">
              <a:solidFill>
                <a:srgbClr val="FFC000"/>
              </a:solidFill>
              <a:round/>
            </a:ln>
            <a:effectLst/>
          </c:spPr>
          <c:marker>
            <c:symbol val="none"/>
          </c:marker>
          <c:cat>
            <c:numRef>
              <c:f>Sheet1!$A$2:$A$233</c:f>
              <c:numCache>
                <c:formatCode>mmm\-yy</c:formatCode>
                <c:ptCount val="52"/>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numCache>
            </c:numRef>
          </c:cat>
          <c:val>
            <c:numRef>
              <c:f>Sheet1!$F$2:$F$233</c:f>
              <c:numCache>
                <c:formatCode>#,##0.0</c:formatCode>
                <c:ptCount val="52"/>
                <c:pt idx="0">
                  <c:v>87.138265291290054</c:v>
                </c:pt>
                <c:pt idx="1">
                  <c:v>86.340821560431408</c:v>
                </c:pt>
                <c:pt idx="2">
                  <c:v>87.31989893231777</c:v>
                </c:pt>
                <c:pt idx="3">
                  <c:v>87.367298107951299</c:v>
                </c:pt>
                <c:pt idx="4">
                  <c:v>87.854940826869125</c:v>
                </c:pt>
                <c:pt idx="5">
                  <c:v>88.538626536207275</c:v>
                </c:pt>
                <c:pt idx="6">
                  <c:v>90.135789158354953</c:v>
                </c:pt>
                <c:pt idx="7">
                  <c:v>90.110383200215367</c:v>
                </c:pt>
                <c:pt idx="8">
                  <c:v>90.267369269913658</c:v>
                </c:pt>
                <c:pt idx="9">
                  <c:v>90.005346627011448</c:v>
                </c:pt>
                <c:pt idx="10">
                  <c:v>91.721575978350572</c:v>
                </c:pt>
                <c:pt idx="11">
                  <c:v>90.748565700945321</c:v>
                </c:pt>
                <c:pt idx="12">
                  <c:v>91.139134908165673</c:v>
                </c:pt>
                <c:pt idx="13">
                  <c:v>92.32221833197876</c:v>
                </c:pt>
                <c:pt idx="14">
                  <c:v>91.940370573074986</c:v>
                </c:pt>
                <c:pt idx="15">
                  <c:v>93.538670775437865</c:v>
                </c:pt>
                <c:pt idx="16">
                  <c:v>94.364554011676631</c:v>
                </c:pt>
                <c:pt idx="17">
                  <c:v>95.051273268255315</c:v>
                </c:pt>
                <c:pt idx="18">
                  <c:v>93.877290486163858</c:v>
                </c:pt>
                <c:pt idx="19">
                  <c:v>94.520402501159694</c:v>
                </c:pt>
                <c:pt idx="20">
                  <c:v>94.340285633752245</c:v>
                </c:pt>
                <c:pt idx="21">
                  <c:v>96.273792806195516</c:v>
                </c:pt>
                <c:pt idx="22">
                  <c:v>97.828106573570466</c:v>
                </c:pt>
                <c:pt idx="23">
                  <c:v>93.483687731702958</c:v>
                </c:pt>
                <c:pt idx="24">
                  <c:v>95.905975203279255</c:v>
                </c:pt>
                <c:pt idx="25">
                  <c:v>97.039005097623331</c:v>
                </c:pt>
                <c:pt idx="26">
                  <c:v>98.63047981869498</c:v>
                </c:pt>
                <c:pt idx="27">
                  <c:v>98.283517853057489</c:v>
                </c:pt>
                <c:pt idx="28">
                  <c:v>98.554261944276249</c:v>
                </c:pt>
                <c:pt idx="29">
                  <c:v>97.58542279432676</c:v>
                </c:pt>
                <c:pt idx="30">
                  <c:v>99.259561677703289</c:v>
                </c:pt>
                <c:pt idx="31">
                  <c:v>99.603490096100245</c:v>
                </c:pt>
                <c:pt idx="32">
                  <c:v>100.92497911276325</c:v>
                </c:pt>
                <c:pt idx="33">
                  <c:v>99.681983130949376</c:v>
                </c:pt>
                <c:pt idx="34">
                  <c:v>99.134807047435828</c:v>
                </c:pt>
                <c:pt idx="35">
                  <c:v>101.18320982161477</c:v>
                </c:pt>
                <c:pt idx="36">
                  <c:v>101.20634061932394</c:v>
                </c:pt>
                <c:pt idx="37">
                  <c:v>100.93028782043423</c:v>
                </c:pt>
                <c:pt idx="38">
                  <c:v>83.608733076914319</c:v>
                </c:pt>
                <c:pt idx="39">
                  <c:v>60.611790639737187</c:v>
                </c:pt>
                <c:pt idx="40">
                  <c:v>76.7991779086978</c:v>
                </c:pt>
                <c:pt idx="41">
                  <c:v>96.372383091513271</c:v>
                </c:pt>
                <c:pt idx="42">
                  <c:v>104.48067567208869</c:v>
                </c:pt>
                <c:pt idx="43">
                  <c:v>109.50953861010449</c:v>
                </c:pt>
                <c:pt idx="44">
                  <c:v>109.040476368035</c:v>
                </c:pt>
                <c:pt idx="45">
                  <c:v>110.54246144551054</c:v>
                </c:pt>
                <c:pt idx="46">
                  <c:v>109.84967509445073</c:v>
                </c:pt>
                <c:pt idx="47">
                  <c:v>107.59385352769944</c:v>
                </c:pt>
                <c:pt idx="48">
                  <c:v>117.96744751015289</c:v>
                </c:pt>
                <c:pt idx="49">
                  <c:v>116.74189442497216</c:v>
                </c:pt>
                <c:pt idx="50">
                  <c:v>129.19119310676948</c:v>
                </c:pt>
                <c:pt idx="51">
                  <c:v>123.79830449988813</c:v>
                </c:pt>
              </c:numCache>
            </c:numRef>
          </c:val>
          <c:smooth val="0"/>
          <c:extLst>
            <c:ext xmlns:c16="http://schemas.microsoft.com/office/drawing/2014/chart" uri="{C3380CC4-5D6E-409C-BE32-E72D297353CC}">
              <c16:uniqueId val="{00000004-6590-4B84-8C66-3406FAF1955C}"/>
            </c:ext>
          </c:extLst>
        </c:ser>
        <c:ser>
          <c:idx val="5"/>
          <c:order val="5"/>
          <c:tx>
            <c:strRef>
              <c:f>Sheet1!$G$1</c:f>
              <c:strCache>
                <c:ptCount val="1"/>
                <c:pt idx="0">
                  <c:v>Personal Spending - Non-Durable Goods</c:v>
                </c:pt>
              </c:strCache>
            </c:strRef>
          </c:tx>
          <c:spPr>
            <a:ln w="22225" cap="rnd">
              <a:solidFill>
                <a:srgbClr val="FF0000"/>
              </a:solidFill>
              <a:round/>
            </a:ln>
            <a:effectLst/>
          </c:spPr>
          <c:marker>
            <c:symbol val="none"/>
          </c:marker>
          <c:cat>
            <c:numRef>
              <c:f>Sheet1!$A$2:$A$233</c:f>
              <c:numCache>
                <c:formatCode>mmm\-yy</c:formatCode>
                <c:ptCount val="52"/>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numCache>
            </c:numRef>
          </c:cat>
          <c:val>
            <c:numRef>
              <c:f>Sheet1!$G$2:$G$233</c:f>
              <c:numCache>
                <c:formatCode>#,##0.0</c:formatCode>
                <c:ptCount val="52"/>
                <c:pt idx="0">
                  <c:v>92.428598959762738</c:v>
                </c:pt>
                <c:pt idx="1">
                  <c:v>92.524682028545513</c:v>
                </c:pt>
                <c:pt idx="2">
                  <c:v>93.13179449488193</c:v>
                </c:pt>
                <c:pt idx="3">
                  <c:v>93.491675285612459</c:v>
                </c:pt>
                <c:pt idx="4">
                  <c:v>93.497208345090627</c:v>
                </c:pt>
                <c:pt idx="5">
                  <c:v>93.934618232701055</c:v>
                </c:pt>
                <c:pt idx="6">
                  <c:v>93.579707255873075</c:v>
                </c:pt>
                <c:pt idx="7">
                  <c:v>93.98554225915592</c:v>
                </c:pt>
                <c:pt idx="8">
                  <c:v>94.586690948809263</c:v>
                </c:pt>
                <c:pt idx="9">
                  <c:v>94.499785469699887</c:v>
                </c:pt>
                <c:pt idx="10">
                  <c:v>95.204206892248365</c:v>
                </c:pt>
                <c:pt idx="11">
                  <c:v>95.881526262981581</c:v>
                </c:pt>
                <c:pt idx="12">
                  <c:v>95.493516325562581</c:v>
                </c:pt>
                <c:pt idx="13">
                  <c:v>95.263579602337586</c:v>
                </c:pt>
                <c:pt idx="14">
                  <c:v>95.62743624419015</c:v>
                </c:pt>
                <c:pt idx="15">
                  <c:v>95.647414896078431</c:v>
                </c:pt>
                <c:pt idx="16">
                  <c:v>96.7494545629242</c:v>
                </c:pt>
                <c:pt idx="17">
                  <c:v>95.940136934939062</c:v>
                </c:pt>
                <c:pt idx="18">
                  <c:v>96.626898952087132</c:v>
                </c:pt>
                <c:pt idx="19">
                  <c:v>96.858194091112154</c:v>
                </c:pt>
                <c:pt idx="20">
                  <c:v>96.765291703227021</c:v>
                </c:pt>
                <c:pt idx="21">
                  <c:v>97.423361328110985</c:v>
                </c:pt>
                <c:pt idx="22">
                  <c:v>98.429483586637389</c:v>
                </c:pt>
                <c:pt idx="23">
                  <c:v>96.262611593029675</c:v>
                </c:pt>
                <c:pt idx="24">
                  <c:v>98.194444521139118</c:v>
                </c:pt>
                <c:pt idx="25">
                  <c:v>97.715917706508193</c:v>
                </c:pt>
                <c:pt idx="26">
                  <c:v>98.587457404553348</c:v>
                </c:pt>
                <c:pt idx="27">
                  <c:v>99.108459562004782</c:v>
                </c:pt>
                <c:pt idx="28">
                  <c:v>99.307152721829027</c:v>
                </c:pt>
                <c:pt idx="29">
                  <c:v>99.873976563462037</c:v>
                </c:pt>
                <c:pt idx="30">
                  <c:v>100.21225522976277</c:v>
                </c:pt>
                <c:pt idx="31">
                  <c:v>100.41691216627009</c:v>
                </c:pt>
                <c:pt idx="32">
                  <c:v>99.93387938703421</c:v>
                </c:pt>
                <c:pt idx="33">
                  <c:v>100.35207266088806</c:v>
                </c:pt>
                <c:pt idx="34">
                  <c:v>99.968104838776483</c:v>
                </c:pt>
                <c:pt idx="35">
                  <c:v>99.679822500335462</c:v>
                </c:pt>
                <c:pt idx="36">
                  <c:v>100.10467532481874</c:v>
                </c:pt>
                <c:pt idx="37">
                  <c:v>100.10106392671622</c:v>
                </c:pt>
                <c:pt idx="38">
                  <c:v>104.99954443372562</c:v>
                </c:pt>
                <c:pt idx="39">
                  <c:v>91.28759595192092</c:v>
                </c:pt>
                <c:pt idx="40">
                  <c:v>98.68708560725328</c:v>
                </c:pt>
                <c:pt idx="41">
                  <c:v>103.03799201847887</c:v>
                </c:pt>
                <c:pt idx="42">
                  <c:v>103.77597625091597</c:v>
                </c:pt>
                <c:pt idx="43">
                  <c:v>103.83379175264906</c:v>
                </c:pt>
                <c:pt idx="44">
                  <c:v>105.93582424087474</c:v>
                </c:pt>
                <c:pt idx="45">
                  <c:v>105.3596902811976</c:v>
                </c:pt>
                <c:pt idx="46">
                  <c:v>104.54729136859288</c:v>
                </c:pt>
                <c:pt idx="47">
                  <c:v>102.40964188073221</c:v>
                </c:pt>
                <c:pt idx="48">
                  <c:v>107.39303994128994</c:v>
                </c:pt>
                <c:pt idx="49">
                  <c:v>104.49759322956731</c:v>
                </c:pt>
                <c:pt idx="50">
                  <c:v>110.8349342576451</c:v>
                </c:pt>
                <c:pt idx="51">
                  <c:v>109.11355638226263</c:v>
                </c:pt>
              </c:numCache>
            </c:numRef>
          </c:val>
          <c:smooth val="0"/>
          <c:extLst>
            <c:ext xmlns:c16="http://schemas.microsoft.com/office/drawing/2014/chart" uri="{C3380CC4-5D6E-409C-BE32-E72D297353CC}">
              <c16:uniqueId val="{00000005-6590-4B84-8C66-3406FAF1955C}"/>
            </c:ext>
          </c:extLst>
        </c:ser>
        <c:dLbls>
          <c:showLegendKey val="0"/>
          <c:showVal val="0"/>
          <c:showCatName val="0"/>
          <c:showSerName val="0"/>
          <c:showPercent val="0"/>
          <c:showBubbleSize val="0"/>
        </c:dLbls>
        <c:marker val="1"/>
        <c:smooth val="0"/>
        <c:axId val="282460032"/>
        <c:axId val="282459640"/>
      </c:lineChart>
      <c:dateAx>
        <c:axId val="282458856"/>
        <c:scaling>
          <c:orientation val="minMax"/>
        </c:scaling>
        <c:delete val="0"/>
        <c:axPos val="b"/>
        <c:numFmt formatCode="yyyy" sourceLinked="0"/>
        <c:majorTickMark val="out"/>
        <c:minorTickMark val="none"/>
        <c:tickLblPos val="low"/>
        <c:spPr>
          <a:noFill/>
          <a:ln w="9525" cap="flat" cmpd="sng" algn="ctr">
            <a:solidFill>
              <a:srgbClr val="004E6B"/>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82459248"/>
        <c:crossesAt val="-1"/>
        <c:auto val="1"/>
        <c:lblOffset val="100"/>
        <c:baseTimeUnit val="months"/>
        <c:majorUnit val="1"/>
        <c:majorTimeUnit val="years"/>
      </c:dateAx>
      <c:valAx>
        <c:axId val="282459248"/>
        <c:scaling>
          <c:orientation val="minMax"/>
          <c:max val="130"/>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lumMod val="75000"/>
                  </a:schemeClr>
                </a:solidFill>
                <a:latin typeface="+mn-lt"/>
                <a:ea typeface="+mn-ea"/>
                <a:cs typeface="+mn-cs"/>
              </a:defRPr>
            </a:pPr>
            <a:endParaRPr lang="en-US"/>
          </a:p>
        </c:txPr>
        <c:crossAx val="282458856"/>
        <c:crosses val="autoZero"/>
        <c:crossBetween val="between"/>
      </c:valAx>
      <c:valAx>
        <c:axId val="282459640"/>
        <c:scaling>
          <c:orientation val="minMax"/>
          <c:min val="5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lumMod val="75000"/>
                  </a:schemeClr>
                </a:solidFill>
                <a:latin typeface="+mn-lt"/>
                <a:ea typeface="+mn-ea"/>
                <a:cs typeface="+mn-cs"/>
              </a:defRPr>
            </a:pPr>
            <a:endParaRPr lang="en-US"/>
          </a:p>
        </c:txPr>
        <c:crossAx val="282460032"/>
        <c:crosses val="max"/>
        <c:crossBetween val="between"/>
      </c:valAx>
      <c:dateAx>
        <c:axId val="282460032"/>
        <c:scaling>
          <c:orientation val="minMax"/>
        </c:scaling>
        <c:delete val="0"/>
        <c:axPos val="b"/>
        <c:numFmt formatCode="mmm\-yy" sourceLinked="1"/>
        <c:majorTickMark val="none"/>
        <c:minorTickMark val="none"/>
        <c:tickLblPos val="none"/>
        <c:spPr>
          <a:noFill/>
          <a:ln w="9525" cap="flat" cmpd="sng" algn="ctr">
            <a:solidFill>
              <a:srgbClr val="000000"/>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82459640"/>
        <c:crossesAt val="100"/>
        <c:auto val="1"/>
        <c:lblOffset val="100"/>
        <c:baseTimeUnit val="months"/>
        <c:majorUnit val="1"/>
        <c:minorUnit val="1"/>
      </c:dateAx>
      <c:spPr>
        <a:noFill/>
        <a:ln>
          <a:noFill/>
        </a:ln>
        <a:effectLst/>
      </c:spPr>
    </c:plotArea>
    <c:legend>
      <c:legendPos val="r"/>
      <c:layout>
        <c:manualLayout>
          <c:xMode val="edge"/>
          <c:yMode val="edge"/>
          <c:x val="0.25060913664862167"/>
          <c:y val="0.60099718047665018"/>
          <c:w val="0.49075970021819559"/>
          <c:h val="0.2775247598799132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7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843858448493269E-2"/>
          <c:y val="0.11065079557591297"/>
          <c:w val="0.89571304576099642"/>
          <c:h val="0.78545069277962976"/>
        </c:manualLayout>
      </c:layout>
      <c:lineChart>
        <c:grouping val="standard"/>
        <c:varyColors val="0"/>
        <c:ser>
          <c:idx val="0"/>
          <c:order val="0"/>
          <c:tx>
            <c:strRef>
              <c:f>Sheet1!$B$1</c:f>
              <c:strCache>
                <c:ptCount val="1"/>
                <c:pt idx="0">
                  <c:v>Total Personal Spending</c:v>
                </c:pt>
              </c:strCache>
            </c:strRef>
          </c:tx>
          <c:spPr>
            <a:ln w="19050" cap="rnd">
              <a:solidFill>
                <a:srgbClr val="42B0D5"/>
              </a:solidFill>
              <a:round/>
            </a:ln>
            <a:effectLst/>
          </c:spPr>
          <c:marker>
            <c:symbol val="none"/>
          </c:marker>
          <c:cat>
            <c:numRef>
              <c:f>Sheet1!$A$2:$A$267</c:f>
              <c:numCache>
                <c:formatCode>mmm\-yy</c:formatCode>
                <c:ptCount val="182"/>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numCache>
            </c:numRef>
          </c:cat>
          <c:val>
            <c:numRef>
              <c:f>Sheet1!$B$2:$B$267</c:f>
              <c:numCache>
                <c:formatCode>#,##0.0</c:formatCode>
                <c:ptCount val="182"/>
                <c:pt idx="0">
                  <c:v>76.857453718204454</c:v>
                </c:pt>
                <c:pt idx="1">
                  <c:v>77.075056461317814</c:v>
                </c:pt>
                <c:pt idx="2">
                  <c:v>77.215179439837783</c:v>
                </c:pt>
                <c:pt idx="3">
                  <c:v>77.33139908672787</c:v>
                </c:pt>
                <c:pt idx="4">
                  <c:v>77.478940340581261</c:v>
                </c:pt>
                <c:pt idx="5">
                  <c:v>77.50778918910008</c:v>
                </c:pt>
                <c:pt idx="6">
                  <c:v>77.917442838067302</c:v>
                </c:pt>
                <c:pt idx="7">
                  <c:v>77.664397223916524</c:v>
                </c:pt>
                <c:pt idx="8">
                  <c:v>78.146585120588185</c:v>
                </c:pt>
                <c:pt idx="9">
                  <c:v>78.491947049999169</c:v>
                </c:pt>
                <c:pt idx="10">
                  <c:v>78.521620151332812</c:v>
                </c:pt>
                <c:pt idx="11">
                  <c:v>78.976607705115313</c:v>
                </c:pt>
                <c:pt idx="12">
                  <c:v>79.089530340746123</c:v>
                </c:pt>
                <c:pt idx="13">
                  <c:v>79.092827352005401</c:v>
                </c:pt>
                <c:pt idx="14">
                  <c:v>79.129094475857642</c:v>
                </c:pt>
                <c:pt idx="15">
                  <c:v>79.21399251578444</c:v>
                </c:pt>
                <c:pt idx="16">
                  <c:v>79.28652676348888</c:v>
                </c:pt>
                <c:pt idx="17">
                  <c:v>79.25108389245149</c:v>
                </c:pt>
                <c:pt idx="18">
                  <c:v>79.469510888379673</c:v>
                </c:pt>
                <c:pt idx="19">
                  <c:v>79.780254199568091</c:v>
                </c:pt>
                <c:pt idx="20">
                  <c:v>79.841248907865008</c:v>
                </c:pt>
                <c:pt idx="21">
                  <c:v>79.851964194457722</c:v>
                </c:pt>
                <c:pt idx="22">
                  <c:v>80.010220734903797</c:v>
                </c:pt>
                <c:pt idx="23">
                  <c:v>79.910486144310184</c:v>
                </c:pt>
                <c:pt idx="24">
                  <c:v>79.871746262013488</c:v>
                </c:pt>
                <c:pt idx="25">
                  <c:v>79.570069731788124</c:v>
                </c:pt>
                <c:pt idx="26">
                  <c:v>79.692883401196809</c:v>
                </c:pt>
                <c:pt idx="27">
                  <c:v>79.822291093124079</c:v>
                </c:pt>
                <c:pt idx="28">
                  <c:v>79.919552925273223</c:v>
                </c:pt>
                <c:pt idx="29">
                  <c:v>79.780254199568091</c:v>
                </c:pt>
                <c:pt idx="30">
                  <c:v>79.413461696971694</c:v>
                </c:pt>
                <c:pt idx="31">
                  <c:v>79.401922157564158</c:v>
                </c:pt>
                <c:pt idx="32">
                  <c:v>78.913964491188722</c:v>
                </c:pt>
                <c:pt idx="33">
                  <c:v>78.740871400075832</c:v>
                </c:pt>
                <c:pt idx="34">
                  <c:v>78.537280954814463</c:v>
                </c:pt>
                <c:pt idx="35">
                  <c:v>78.238077183033582</c:v>
                </c:pt>
                <c:pt idx="36">
                  <c:v>78.634542786963607</c:v>
                </c:pt>
                <c:pt idx="37">
                  <c:v>78.332866256738271</c:v>
                </c:pt>
                <c:pt idx="38">
                  <c:v>78.017177428660915</c:v>
                </c:pt>
                <c:pt idx="39">
                  <c:v>77.944643180956447</c:v>
                </c:pt>
                <c:pt idx="40">
                  <c:v>78.042729265920457</c:v>
                </c:pt>
                <c:pt idx="41">
                  <c:v>78.045202024364912</c:v>
                </c:pt>
                <c:pt idx="42">
                  <c:v>78.318029706071442</c:v>
                </c:pt>
                <c:pt idx="43">
                  <c:v>79.038426666227068</c:v>
                </c:pt>
                <c:pt idx="44">
                  <c:v>78.291653615997092</c:v>
                </c:pt>
                <c:pt idx="45">
                  <c:v>78.374903150294244</c:v>
                </c:pt>
                <c:pt idx="46">
                  <c:v>78.248792469626281</c:v>
                </c:pt>
                <c:pt idx="47">
                  <c:v>78.67410692207514</c:v>
                </c:pt>
                <c:pt idx="48">
                  <c:v>78.540577966073755</c:v>
                </c:pt>
                <c:pt idx="49">
                  <c:v>78.779611282372528</c:v>
                </c:pt>
                <c:pt idx="50">
                  <c:v>79.141458268079987</c:v>
                </c:pt>
                <c:pt idx="51">
                  <c:v>79.295593544451961</c:v>
                </c:pt>
                <c:pt idx="52">
                  <c:v>79.420879972305102</c:v>
                </c:pt>
                <c:pt idx="53">
                  <c:v>79.625294670381294</c:v>
                </c:pt>
                <c:pt idx="54">
                  <c:v>79.817345576235141</c:v>
                </c:pt>
                <c:pt idx="55">
                  <c:v>80.051433375644976</c:v>
                </c:pt>
                <c:pt idx="56">
                  <c:v>80.139628426831081</c:v>
                </c:pt>
                <c:pt idx="57">
                  <c:v>80.337449102388675</c:v>
                </c:pt>
                <c:pt idx="58">
                  <c:v>80.574833913057802</c:v>
                </c:pt>
                <c:pt idx="59">
                  <c:v>80.683635284614496</c:v>
                </c:pt>
                <c:pt idx="60">
                  <c:v>80.754521026689304</c:v>
                </c:pt>
                <c:pt idx="61">
                  <c:v>80.788315392097047</c:v>
                </c:pt>
                <c:pt idx="62">
                  <c:v>81.080925141359359</c:v>
                </c:pt>
                <c:pt idx="63">
                  <c:v>81.026524455581011</c:v>
                </c:pt>
                <c:pt idx="64">
                  <c:v>80.96552974728408</c:v>
                </c:pt>
                <c:pt idx="65">
                  <c:v>81.169120192545449</c:v>
                </c:pt>
                <c:pt idx="66">
                  <c:v>81.329849491436008</c:v>
                </c:pt>
                <c:pt idx="67">
                  <c:v>81.309243171065432</c:v>
                </c:pt>
                <c:pt idx="68">
                  <c:v>81.474093734030106</c:v>
                </c:pt>
                <c:pt idx="69">
                  <c:v>81.582895105586786</c:v>
                </c:pt>
                <c:pt idx="70">
                  <c:v>81.463378447437393</c:v>
                </c:pt>
                <c:pt idx="71">
                  <c:v>81.512833616326802</c:v>
                </c:pt>
                <c:pt idx="72">
                  <c:v>81.900232439293774</c:v>
                </c:pt>
                <c:pt idx="73">
                  <c:v>82.392311369743325</c:v>
                </c:pt>
                <c:pt idx="74">
                  <c:v>82.229933565223121</c:v>
                </c:pt>
                <c:pt idx="75">
                  <c:v>82.328843903001925</c:v>
                </c:pt>
                <c:pt idx="76">
                  <c:v>82.342031948039093</c:v>
                </c:pt>
                <c:pt idx="77">
                  <c:v>82.218394025815584</c:v>
                </c:pt>
                <c:pt idx="78">
                  <c:v>82.420335965447322</c:v>
                </c:pt>
                <c:pt idx="79">
                  <c:v>82.347801717742868</c:v>
                </c:pt>
                <c:pt idx="80">
                  <c:v>82.523367567300241</c:v>
                </c:pt>
                <c:pt idx="81">
                  <c:v>82.567877219300698</c:v>
                </c:pt>
                <c:pt idx="82">
                  <c:v>82.898402598044868</c:v>
                </c:pt>
                <c:pt idx="83">
                  <c:v>82.933845469082286</c:v>
                </c:pt>
                <c:pt idx="84">
                  <c:v>83.243764527455852</c:v>
                </c:pt>
                <c:pt idx="85">
                  <c:v>83.213267173307386</c:v>
                </c:pt>
                <c:pt idx="86">
                  <c:v>83.230576482418684</c:v>
                </c:pt>
                <c:pt idx="87">
                  <c:v>83.13166614463988</c:v>
                </c:pt>
                <c:pt idx="88">
                  <c:v>83.369050955309007</c:v>
                </c:pt>
                <c:pt idx="89">
                  <c:v>83.366578196864538</c:v>
                </c:pt>
                <c:pt idx="90">
                  <c:v>83.47043405153228</c:v>
                </c:pt>
                <c:pt idx="91">
                  <c:v>83.585005192792721</c:v>
                </c:pt>
                <c:pt idx="92">
                  <c:v>83.828159773165623</c:v>
                </c:pt>
                <c:pt idx="93">
                  <c:v>84.081205387316388</c:v>
                </c:pt>
                <c:pt idx="94">
                  <c:v>84.453767659616545</c:v>
                </c:pt>
                <c:pt idx="95">
                  <c:v>84.510641103839362</c:v>
                </c:pt>
                <c:pt idx="96">
                  <c:v>84.249352961540353</c:v>
                </c:pt>
                <c:pt idx="97">
                  <c:v>84.724122582878621</c:v>
                </c:pt>
                <c:pt idx="98">
                  <c:v>85.069484512289606</c:v>
                </c:pt>
                <c:pt idx="99">
                  <c:v>85.36951253688531</c:v>
                </c:pt>
                <c:pt idx="100">
                  <c:v>85.548375397701975</c:v>
                </c:pt>
                <c:pt idx="101">
                  <c:v>85.906101119335318</c:v>
                </c:pt>
                <c:pt idx="102">
                  <c:v>86.109691564596687</c:v>
                </c:pt>
                <c:pt idx="103">
                  <c:v>86.713044625047388</c:v>
                </c:pt>
                <c:pt idx="104">
                  <c:v>86.764148299566429</c:v>
                </c:pt>
                <c:pt idx="105">
                  <c:v>87.294142859497853</c:v>
                </c:pt>
                <c:pt idx="106">
                  <c:v>87.594995136908395</c:v>
                </c:pt>
                <c:pt idx="107">
                  <c:v>87.847216498244336</c:v>
                </c:pt>
                <c:pt idx="108">
                  <c:v>88.118395674321221</c:v>
                </c:pt>
                <c:pt idx="109">
                  <c:v>88.355780484990348</c:v>
                </c:pt>
                <c:pt idx="110">
                  <c:v>88.582450009066775</c:v>
                </c:pt>
                <c:pt idx="111">
                  <c:v>88.828077347884133</c:v>
                </c:pt>
                <c:pt idx="112">
                  <c:v>89.108323304924085</c:v>
                </c:pt>
                <c:pt idx="113">
                  <c:v>89.231961227147579</c:v>
                </c:pt>
                <c:pt idx="114">
                  <c:v>89.591335454410583</c:v>
                </c:pt>
                <c:pt idx="115">
                  <c:v>89.83696279322794</c:v>
                </c:pt>
                <c:pt idx="116">
                  <c:v>89.962249221081095</c:v>
                </c:pt>
                <c:pt idx="117">
                  <c:v>90.030662204711433</c:v>
                </c:pt>
                <c:pt idx="118">
                  <c:v>90.236725408417271</c:v>
                </c:pt>
                <c:pt idx="119">
                  <c:v>90.565602281531795</c:v>
                </c:pt>
                <c:pt idx="120">
                  <c:v>90.651324574273417</c:v>
                </c:pt>
                <c:pt idx="121">
                  <c:v>91.241489589686935</c:v>
                </c:pt>
                <c:pt idx="122">
                  <c:v>91.023062593758752</c:v>
                </c:pt>
                <c:pt idx="123">
                  <c:v>91.29506602265046</c:v>
                </c:pt>
                <c:pt idx="124">
                  <c:v>91.484644170059838</c:v>
                </c:pt>
                <c:pt idx="125">
                  <c:v>91.8819340268047</c:v>
                </c:pt>
                <c:pt idx="126">
                  <c:v>91.951171263249861</c:v>
                </c:pt>
                <c:pt idx="127">
                  <c:v>92.093767000214314</c:v>
                </c:pt>
                <c:pt idx="128">
                  <c:v>92.383903991032128</c:v>
                </c:pt>
                <c:pt idx="129">
                  <c:v>92.393795024810004</c:v>
                </c:pt>
                <c:pt idx="130">
                  <c:v>92.602330986960311</c:v>
                </c:pt>
                <c:pt idx="131">
                  <c:v>93.129028535632457</c:v>
                </c:pt>
                <c:pt idx="132">
                  <c:v>93.242775424078076</c:v>
                </c:pt>
                <c:pt idx="133">
                  <c:v>93.280691053559949</c:v>
                </c:pt>
                <c:pt idx="134">
                  <c:v>93.786782281861491</c:v>
                </c:pt>
                <c:pt idx="135">
                  <c:v>93.752987916453733</c:v>
                </c:pt>
                <c:pt idx="136">
                  <c:v>93.785958029046668</c:v>
                </c:pt>
                <c:pt idx="137">
                  <c:v>94.025815598160264</c:v>
                </c:pt>
                <c:pt idx="138">
                  <c:v>94.165938576680247</c:v>
                </c:pt>
                <c:pt idx="139">
                  <c:v>94.244242594088462</c:v>
                </c:pt>
                <c:pt idx="140">
                  <c:v>94.760224856167881</c:v>
                </c:pt>
                <c:pt idx="141">
                  <c:v>94.869026227724561</c:v>
                </c:pt>
                <c:pt idx="142">
                  <c:v>95.330607804025647</c:v>
                </c:pt>
                <c:pt idx="143">
                  <c:v>95.872966156179416</c:v>
                </c:pt>
                <c:pt idx="144">
                  <c:v>95.741085705807677</c:v>
                </c:pt>
                <c:pt idx="145">
                  <c:v>95.681739503140392</c:v>
                </c:pt>
                <c:pt idx="146">
                  <c:v>96.095514416181729</c:v>
                </c:pt>
                <c:pt idx="147">
                  <c:v>96.337020490924971</c:v>
                </c:pt>
                <c:pt idx="148">
                  <c:v>96.663424605595026</c:v>
                </c:pt>
                <c:pt idx="149">
                  <c:v>96.764807701818299</c:v>
                </c:pt>
                <c:pt idx="150">
                  <c:v>97.07225400174741</c:v>
                </c:pt>
                <c:pt idx="151">
                  <c:v>97.367336509454177</c:v>
                </c:pt>
                <c:pt idx="152">
                  <c:v>97.232983300637983</c:v>
                </c:pt>
                <c:pt idx="153">
                  <c:v>97.683025337531532</c:v>
                </c:pt>
                <c:pt idx="154">
                  <c:v>97.998714165608874</c:v>
                </c:pt>
                <c:pt idx="155">
                  <c:v>97.122533423451642</c:v>
                </c:pt>
                <c:pt idx="156">
                  <c:v>97.837984866718315</c:v>
                </c:pt>
                <c:pt idx="157">
                  <c:v>97.807487512569864</c:v>
                </c:pt>
                <c:pt idx="158">
                  <c:v>98.501508382651124</c:v>
                </c:pt>
                <c:pt idx="159">
                  <c:v>98.680371243467803</c:v>
                </c:pt>
                <c:pt idx="160">
                  <c:v>98.921053065396222</c:v>
                </c:pt>
                <c:pt idx="161">
                  <c:v>99.232620629399449</c:v>
                </c:pt>
                <c:pt idx="162">
                  <c:v>99.440332338734933</c:v>
                </c:pt>
                <c:pt idx="163">
                  <c:v>99.638977267107364</c:v>
                </c:pt>
                <c:pt idx="164">
                  <c:v>99.744481627404753</c:v>
                </c:pt>
                <c:pt idx="165">
                  <c:v>99.929114257925193</c:v>
                </c:pt>
                <c:pt idx="166">
                  <c:v>100.01895781474093</c:v>
                </c:pt>
                <c:pt idx="167">
                  <c:v>100.05192792733388</c:v>
                </c:pt>
                <c:pt idx="168">
                  <c:v>100.47147261007896</c:v>
                </c:pt>
                <c:pt idx="169">
                  <c:v>100.36514399696674</c:v>
                </c:pt>
                <c:pt idx="170">
                  <c:v>93.877450091492065</c:v>
                </c:pt>
                <c:pt idx="171">
                  <c:v>82.369232290928267</c:v>
                </c:pt>
                <c:pt idx="172">
                  <c:v>89.389393514778845</c:v>
                </c:pt>
                <c:pt idx="173">
                  <c:v>94.690163366907882</c:v>
                </c:pt>
                <c:pt idx="174">
                  <c:v>95.84659006610508</c:v>
                </c:pt>
                <c:pt idx="175">
                  <c:v>96.713704027299244</c:v>
                </c:pt>
                <c:pt idx="176">
                  <c:v>97.802541995680912</c:v>
                </c:pt>
                <c:pt idx="177">
                  <c:v>97.992120143090276</c:v>
                </c:pt>
                <c:pt idx="178">
                  <c:v>97.404427886121226</c:v>
                </c:pt>
                <c:pt idx="179">
                  <c:v>96.663424605595026</c:v>
                </c:pt>
                <c:pt idx="180">
                  <c:v>99.487314749179873</c:v>
                </c:pt>
                <c:pt idx="181">
                  <c:v>98.231153459389063</c:v>
                </c:pt>
              </c:numCache>
            </c:numRef>
          </c:val>
          <c:smooth val="0"/>
          <c:extLst>
            <c:ext xmlns:c16="http://schemas.microsoft.com/office/drawing/2014/chart" uri="{C3380CC4-5D6E-409C-BE32-E72D297353CC}">
              <c16:uniqueId val="{00000000-ED63-4388-9F9C-F7553D9DA592}"/>
            </c:ext>
          </c:extLst>
        </c:ser>
        <c:dLbls>
          <c:showLegendKey val="0"/>
          <c:showVal val="0"/>
          <c:showCatName val="0"/>
          <c:showSerName val="0"/>
          <c:showPercent val="0"/>
          <c:showBubbleSize val="0"/>
        </c:dLbls>
        <c:marker val="1"/>
        <c:smooth val="0"/>
        <c:axId val="282458856"/>
        <c:axId val="282459248"/>
      </c:lineChart>
      <c:lineChart>
        <c:grouping val="standard"/>
        <c:varyColors val="0"/>
        <c:ser>
          <c:idx val="1"/>
          <c:order val="1"/>
          <c:tx>
            <c:strRef>
              <c:f>Sheet1!$C$1</c:f>
              <c:strCache>
                <c:ptCount val="1"/>
                <c:pt idx="0">
                  <c:v>Personal Spending - Goods</c:v>
                </c:pt>
              </c:strCache>
            </c:strRef>
          </c:tx>
          <c:spPr>
            <a:ln w="19050" cap="rnd">
              <a:solidFill>
                <a:srgbClr val="2F454E"/>
              </a:solidFill>
              <a:round/>
            </a:ln>
            <a:effectLst/>
          </c:spPr>
          <c:marker>
            <c:symbol val="none"/>
          </c:marker>
          <c:cat>
            <c:numRef>
              <c:f>Sheet1!$A$2:$A$267</c:f>
              <c:numCache>
                <c:formatCode>mmm\-yy</c:formatCode>
                <c:ptCount val="182"/>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numCache>
            </c:numRef>
          </c:cat>
          <c:val>
            <c:numRef>
              <c:f>Sheet1!$C$2:$C$267</c:f>
              <c:numCache>
                <c:formatCode>#,##0.0</c:formatCode>
                <c:ptCount val="182"/>
                <c:pt idx="0">
                  <c:v>72.446796446796455</c:v>
                </c:pt>
                <c:pt idx="1">
                  <c:v>72.24494424494425</c:v>
                </c:pt>
                <c:pt idx="2">
                  <c:v>72.165564165564177</c:v>
                </c:pt>
                <c:pt idx="3">
                  <c:v>72.420336420336426</c:v>
                </c:pt>
                <c:pt idx="4">
                  <c:v>72.298620298620307</c:v>
                </c:pt>
                <c:pt idx="5">
                  <c:v>72.454356454356457</c:v>
                </c:pt>
                <c:pt idx="6">
                  <c:v>73.198261198261207</c:v>
                </c:pt>
                <c:pt idx="7">
                  <c:v>72.514080514080533</c:v>
                </c:pt>
                <c:pt idx="8">
                  <c:v>73.371385371385387</c:v>
                </c:pt>
                <c:pt idx="9">
                  <c:v>73.803061803061823</c:v>
                </c:pt>
                <c:pt idx="10">
                  <c:v>73.687393687393694</c:v>
                </c:pt>
                <c:pt idx="11">
                  <c:v>74.661878661878674</c:v>
                </c:pt>
                <c:pt idx="12">
                  <c:v>74.695898695898705</c:v>
                </c:pt>
                <c:pt idx="13">
                  <c:v>74.363258363258382</c:v>
                </c:pt>
                <c:pt idx="14">
                  <c:v>74.653562653562659</c:v>
                </c:pt>
                <c:pt idx="15">
                  <c:v>74.57191457191459</c:v>
                </c:pt>
                <c:pt idx="16">
                  <c:v>75.005859005859023</c:v>
                </c:pt>
                <c:pt idx="17">
                  <c:v>74.659610659610678</c:v>
                </c:pt>
                <c:pt idx="18">
                  <c:v>75.067095067095082</c:v>
                </c:pt>
                <c:pt idx="19">
                  <c:v>75.108675108675115</c:v>
                </c:pt>
                <c:pt idx="20">
                  <c:v>75.472311472311489</c:v>
                </c:pt>
                <c:pt idx="21">
                  <c:v>75.445095445095461</c:v>
                </c:pt>
                <c:pt idx="22">
                  <c:v>75.468531468531481</c:v>
                </c:pt>
                <c:pt idx="23">
                  <c:v>75.178983178983188</c:v>
                </c:pt>
                <c:pt idx="24">
                  <c:v>74.598374598374605</c:v>
                </c:pt>
                <c:pt idx="25">
                  <c:v>73.719145719145729</c:v>
                </c:pt>
                <c:pt idx="26">
                  <c:v>74.060858060858067</c:v>
                </c:pt>
                <c:pt idx="27">
                  <c:v>74.029106029106046</c:v>
                </c:pt>
                <c:pt idx="28">
                  <c:v>74.248346248346266</c:v>
                </c:pt>
                <c:pt idx="29">
                  <c:v>73.767529767529766</c:v>
                </c:pt>
                <c:pt idx="30">
                  <c:v>72.880740880740902</c:v>
                </c:pt>
                <c:pt idx="31">
                  <c:v>73.101493101493105</c:v>
                </c:pt>
                <c:pt idx="32">
                  <c:v>71.408807408807434</c:v>
                </c:pt>
                <c:pt idx="33">
                  <c:v>70.708750708750728</c:v>
                </c:pt>
                <c:pt idx="34">
                  <c:v>70.257418257418266</c:v>
                </c:pt>
                <c:pt idx="35">
                  <c:v>69.798525798525802</c:v>
                </c:pt>
                <c:pt idx="36">
                  <c:v>70.844830844830852</c:v>
                </c:pt>
                <c:pt idx="37">
                  <c:v>70.446418446418463</c:v>
                </c:pt>
                <c:pt idx="38">
                  <c:v>69.525609525609539</c:v>
                </c:pt>
                <c:pt idx="39">
                  <c:v>69.484029484029492</c:v>
                </c:pt>
                <c:pt idx="40">
                  <c:v>70.043470043470052</c:v>
                </c:pt>
                <c:pt idx="41">
                  <c:v>69.934605934605941</c:v>
                </c:pt>
                <c:pt idx="42">
                  <c:v>70.584766584766598</c:v>
                </c:pt>
                <c:pt idx="43">
                  <c:v>72.281988281988291</c:v>
                </c:pt>
                <c:pt idx="44">
                  <c:v>70.246834246834254</c:v>
                </c:pt>
                <c:pt idx="45">
                  <c:v>70.518238518238533</c:v>
                </c:pt>
                <c:pt idx="46">
                  <c:v>70.551502551502566</c:v>
                </c:pt>
                <c:pt idx="47">
                  <c:v>70.903042903042916</c:v>
                </c:pt>
                <c:pt idx="48">
                  <c:v>70.647514647514654</c:v>
                </c:pt>
                <c:pt idx="49">
                  <c:v>70.925722925722937</c:v>
                </c:pt>
                <c:pt idx="50">
                  <c:v>71.99395199395201</c:v>
                </c:pt>
                <c:pt idx="51">
                  <c:v>72.203364203364217</c:v>
                </c:pt>
                <c:pt idx="52">
                  <c:v>71.970515970515976</c:v>
                </c:pt>
                <c:pt idx="53">
                  <c:v>72.304668304668311</c:v>
                </c:pt>
                <c:pt idx="54">
                  <c:v>72.371196371196376</c:v>
                </c:pt>
                <c:pt idx="55">
                  <c:v>72.721980721980728</c:v>
                </c:pt>
                <c:pt idx="56">
                  <c:v>73.013797013797017</c:v>
                </c:pt>
                <c:pt idx="57">
                  <c:v>73.542241542241555</c:v>
                </c:pt>
                <c:pt idx="58">
                  <c:v>73.80457380457382</c:v>
                </c:pt>
                <c:pt idx="59">
                  <c:v>73.790965790965799</c:v>
                </c:pt>
                <c:pt idx="60">
                  <c:v>74.094878094878098</c:v>
                </c:pt>
                <c:pt idx="61">
                  <c:v>73.906633906633928</c:v>
                </c:pt>
                <c:pt idx="62">
                  <c:v>74.239274239274252</c:v>
                </c:pt>
                <c:pt idx="63">
                  <c:v>74.092610092610101</c:v>
                </c:pt>
                <c:pt idx="64">
                  <c:v>73.477225477225488</c:v>
                </c:pt>
                <c:pt idx="65">
                  <c:v>73.852201852201873</c:v>
                </c:pt>
                <c:pt idx="66">
                  <c:v>73.753165753165774</c:v>
                </c:pt>
                <c:pt idx="67">
                  <c:v>73.629937629937643</c:v>
                </c:pt>
                <c:pt idx="68">
                  <c:v>74.117558117558133</c:v>
                </c:pt>
                <c:pt idx="69">
                  <c:v>74.41315441315443</c:v>
                </c:pt>
                <c:pt idx="70">
                  <c:v>74.289170289170301</c:v>
                </c:pt>
                <c:pt idx="71">
                  <c:v>74.399546399546409</c:v>
                </c:pt>
                <c:pt idx="72">
                  <c:v>74.945378945378962</c:v>
                </c:pt>
                <c:pt idx="73">
                  <c:v>75.670383670383686</c:v>
                </c:pt>
                <c:pt idx="74">
                  <c:v>75.31279531279533</c:v>
                </c:pt>
                <c:pt idx="75">
                  <c:v>75.321111321111331</c:v>
                </c:pt>
                <c:pt idx="76">
                  <c:v>75.3944433944434</c:v>
                </c:pt>
                <c:pt idx="77">
                  <c:v>75.173691173691196</c:v>
                </c:pt>
                <c:pt idx="78">
                  <c:v>75.360423360423383</c:v>
                </c:pt>
                <c:pt idx="79">
                  <c:v>75.721791721791732</c:v>
                </c:pt>
                <c:pt idx="80">
                  <c:v>75.801927801927818</c:v>
                </c:pt>
                <c:pt idx="81">
                  <c:v>75.61595161595163</c:v>
                </c:pt>
                <c:pt idx="82">
                  <c:v>76.322812322812339</c:v>
                </c:pt>
                <c:pt idx="83">
                  <c:v>76.559440559440574</c:v>
                </c:pt>
                <c:pt idx="84">
                  <c:v>77.675297675297699</c:v>
                </c:pt>
                <c:pt idx="85">
                  <c:v>77.49914949914951</c:v>
                </c:pt>
                <c:pt idx="86">
                  <c:v>77.251937251937264</c:v>
                </c:pt>
                <c:pt idx="87">
                  <c:v>77.207333207333235</c:v>
                </c:pt>
                <c:pt idx="88">
                  <c:v>77.769041769041777</c:v>
                </c:pt>
                <c:pt idx="89">
                  <c:v>77.617085617085635</c:v>
                </c:pt>
                <c:pt idx="90">
                  <c:v>78.057834057834071</c:v>
                </c:pt>
                <c:pt idx="91">
                  <c:v>77.899073899073912</c:v>
                </c:pt>
                <c:pt idx="92">
                  <c:v>78.305046305046318</c:v>
                </c:pt>
                <c:pt idx="93">
                  <c:v>78.531846531846554</c:v>
                </c:pt>
                <c:pt idx="94">
                  <c:v>78.994518994518998</c:v>
                </c:pt>
                <c:pt idx="95">
                  <c:v>78.943866943866965</c:v>
                </c:pt>
                <c:pt idx="96">
                  <c:v>78.264978264978282</c:v>
                </c:pt>
                <c:pt idx="97">
                  <c:v>79.616707616707629</c:v>
                </c:pt>
                <c:pt idx="98">
                  <c:v>80.161028161028185</c:v>
                </c:pt>
                <c:pt idx="99">
                  <c:v>80.527688527688539</c:v>
                </c:pt>
                <c:pt idx="100">
                  <c:v>80.656964656964675</c:v>
                </c:pt>
                <c:pt idx="101">
                  <c:v>81.137025137025148</c:v>
                </c:pt>
                <c:pt idx="102">
                  <c:v>81.349461349461365</c:v>
                </c:pt>
                <c:pt idx="103">
                  <c:v>81.973161973161993</c:v>
                </c:pt>
                <c:pt idx="104">
                  <c:v>81.790209790209815</c:v>
                </c:pt>
                <c:pt idx="105">
                  <c:v>82.34133434133436</c:v>
                </c:pt>
                <c:pt idx="106">
                  <c:v>82.881874881874893</c:v>
                </c:pt>
                <c:pt idx="107">
                  <c:v>83.18654318654319</c:v>
                </c:pt>
                <c:pt idx="108">
                  <c:v>83.439803439803455</c:v>
                </c:pt>
                <c:pt idx="109">
                  <c:v>83.602343602343609</c:v>
                </c:pt>
                <c:pt idx="110">
                  <c:v>84.337932337932358</c:v>
                </c:pt>
                <c:pt idx="111">
                  <c:v>84.430164430164439</c:v>
                </c:pt>
                <c:pt idx="112">
                  <c:v>84.77263277263279</c:v>
                </c:pt>
                <c:pt idx="113">
                  <c:v>84.840672840672866</c:v>
                </c:pt>
                <c:pt idx="114">
                  <c:v>85.419013419013439</c:v>
                </c:pt>
                <c:pt idx="115">
                  <c:v>85.70402570402571</c:v>
                </c:pt>
                <c:pt idx="116">
                  <c:v>85.770553770553789</c:v>
                </c:pt>
                <c:pt idx="117">
                  <c:v>85.395577395577405</c:v>
                </c:pt>
                <c:pt idx="118">
                  <c:v>86.073710073710089</c:v>
                </c:pt>
                <c:pt idx="119">
                  <c:v>86.424494424494441</c:v>
                </c:pt>
                <c:pt idx="120">
                  <c:v>86.391230391230408</c:v>
                </c:pt>
                <c:pt idx="121">
                  <c:v>87.311283311283333</c:v>
                </c:pt>
                <c:pt idx="122">
                  <c:v>86.988470988470993</c:v>
                </c:pt>
                <c:pt idx="123">
                  <c:v>87.169155169155175</c:v>
                </c:pt>
                <c:pt idx="124">
                  <c:v>87.620487620487637</c:v>
                </c:pt>
                <c:pt idx="125">
                  <c:v>88.502740502740522</c:v>
                </c:pt>
                <c:pt idx="126">
                  <c:v>88.459648459648477</c:v>
                </c:pt>
                <c:pt idx="127">
                  <c:v>88.591192591192609</c:v>
                </c:pt>
                <c:pt idx="128">
                  <c:v>88.836892836892858</c:v>
                </c:pt>
                <c:pt idx="129">
                  <c:v>88.805140805140809</c:v>
                </c:pt>
                <c:pt idx="130">
                  <c:v>88.693252693252717</c:v>
                </c:pt>
                <c:pt idx="131">
                  <c:v>89.759969759969778</c:v>
                </c:pt>
                <c:pt idx="132">
                  <c:v>89.702513702513727</c:v>
                </c:pt>
                <c:pt idx="133">
                  <c:v>89.828765828765839</c:v>
                </c:pt>
                <c:pt idx="134">
                  <c:v>90.320166320166337</c:v>
                </c:pt>
                <c:pt idx="135">
                  <c:v>90.791910791910794</c:v>
                </c:pt>
                <c:pt idx="136">
                  <c:v>90.865998865998876</c:v>
                </c:pt>
                <c:pt idx="137">
                  <c:v>91.467019467019483</c:v>
                </c:pt>
                <c:pt idx="138">
                  <c:v>91.451899451899465</c:v>
                </c:pt>
                <c:pt idx="139">
                  <c:v>91.637119637119639</c:v>
                </c:pt>
                <c:pt idx="140">
                  <c:v>92.790776790776803</c:v>
                </c:pt>
                <c:pt idx="141">
                  <c:v>92.871668871668888</c:v>
                </c:pt>
                <c:pt idx="142">
                  <c:v>93.771309771309788</c:v>
                </c:pt>
                <c:pt idx="143">
                  <c:v>94.433566433566455</c:v>
                </c:pt>
                <c:pt idx="144">
                  <c:v>94.029862029862045</c:v>
                </c:pt>
                <c:pt idx="145">
                  <c:v>94.039690039690058</c:v>
                </c:pt>
                <c:pt idx="146">
                  <c:v>94.460782460782468</c:v>
                </c:pt>
                <c:pt idx="147">
                  <c:v>94.65809865809868</c:v>
                </c:pt>
                <c:pt idx="148">
                  <c:v>95.707427707427712</c:v>
                </c:pt>
                <c:pt idx="149">
                  <c:v>95.085995085995108</c:v>
                </c:pt>
                <c:pt idx="150">
                  <c:v>95.603855603855621</c:v>
                </c:pt>
                <c:pt idx="151">
                  <c:v>95.997731997732004</c:v>
                </c:pt>
                <c:pt idx="152">
                  <c:v>95.859383859383868</c:v>
                </c:pt>
                <c:pt idx="153">
                  <c:v>96.525420525420543</c:v>
                </c:pt>
                <c:pt idx="154">
                  <c:v>97.710829710829742</c:v>
                </c:pt>
                <c:pt idx="155">
                  <c:v>95.041391041391051</c:v>
                </c:pt>
                <c:pt idx="156">
                  <c:v>96.832356832356865</c:v>
                </c:pt>
                <c:pt idx="157">
                  <c:v>96.348516348516355</c:v>
                </c:pt>
                <c:pt idx="158">
                  <c:v>97.89151389151391</c:v>
                </c:pt>
                <c:pt idx="159">
                  <c:v>98.353430353430383</c:v>
                </c:pt>
                <c:pt idx="160">
                  <c:v>98.8864108864109</c:v>
                </c:pt>
                <c:pt idx="161">
                  <c:v>99.295407295407301</c:v>
                </c:pt>
                <c:pt idx="162">
                  <c:v>99.698355698355726</c:v>
                </c:pt>
                <c:pt idx="163">
                  <c:v>99.99395199395201</c:v>
                </c:pt>
                <c:pt idx="164">
                  <c:v>99.894159894159912</c:v>
                </c:pt>
                <c:pt idx="165">
                  <c:v>100.03855603855605</c:v>
                </c:pt>
                <c:pt idx="166">
                  <c:v>100.00831600831603</c:v>
                </c:pt>
                <c:pt idx="167">
                  <c:v>99.953127953127961</c:v>
                </c:pt>
                <c:pt idx="168">
                  <c:v>100.51105651105652</c:v>
                </c:pt>
                <c:pt idx="169">
                  <c:v>100.11113211113212</c:v>
                </c:pt>
                <c:pt idx="170">
                  <c:v>99.44585144585146</c:v>
                </c:pt>
                <c:pt idx="171">
                  <c:v>87.016443016443034</c:v>
                </c:pt>
                <c:pt idx="172">
                  <c:v>99.508599508599531</c:v>
                </c:pt>
                <c:pt idx="173">
                  <c:v>105.09468909468913</c:v>
                </c:pt>
                <c:pt idx="174">
                  <c:v>106.1674541674542</c:v>
                </c:pt>
                <c:pt idx="175">
                  <c:v>106.6739746739747</c:v>
                </c:pt>
                <c:pt idx="176">
                  <c:v>108.39160839160841</c:v>
                </c:pt>
                <c:pt idx="177">
                  <c:v>108.36817236817238</c:v>
                </c:pt>
                <c:pt idx="178">
                  <c:v>107.02249102249104</c:v>
                </c:pt>
                <c:pt idx="179">
                  <c:v>105.13097713097717</c:v>
                </c:pt>
                <c:pt idx="180">
                  <c:v>112.31374031374033</c:v>
                </c:pt>
                <c:pt idx="181">
                  <c:v>108.47628047628048</c:v>
                </c:pt>
              </c:numCache>
            </c:numRef>
          </c:val>
          <c:smooth val="0"/>
          <c:extLst>
            <c:ext xmlns:c16="http://schemas.microsoft.com/office/drawing/2014/chart" uri="{C3380CC4-5D6E-409C-BE32-E72D297353CC}">
              <c16:uniqueId val="{00000001-ED63-4388-9F9C-F7553D9DA592}"/>
            </c:ext>
          </c:extLst>
        </c:ser>
        <c:ser>
          <c:idx val="2"/>
          <c:order val="2"/>
          <c:tx>
            <c:strRef>
              <c:f>Sheet1!$D$1</c:f>
              <c:strCache>
                <c:ptCount val="1"/>
                <c:pt idx="0">
                  <c:v>Personal Spending - Services</c:v>
                </c:pt>
              </c:strCache>
            </c:strRef>
          </c:tx>
          <c:spPr>
            <a:ln w="19050" cap="rnd">
              <a:solidFill>
                <a:schemeClr val="accent3"/>
              </a:solidFill>
              <a:round/>
            </a:ln>
            <a:effectLst/>
          </c:spPr>
          <c:marker>
            <c:symbol val="none"/>
          </c:marker>
          <c:cat>
            <c:numRef>
              <c:f>Sheet1!$A$2:$A$267</c:f>
              <c:numCache>
                <c:formatCode>mmm\-yy</c:formatCode>
                <c:ptCount val="182"/>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numCache>
            </c:numRef>
          </c:cat>
          <c:val>
            <c:numRef>
              <c:f>Sheet1!$D$2:$D$267</c:f>
              <c:numCache>
                <c:formatCode>#,##0.0</c:formatCode>
                <c:ptCount val="182"/>
                <c:pt idx="0">
                  <c:v>78.895549292550683</c:v>
                </c:pt>
                <c:pt idx="1">
                  <c:v>79.361650381264397</c:v>
                </c:pt>
                <c:pt idx="2">
                  <c:v>79.630323752843395</c:v>
                </c:pt>
                <c:pt idx="3">
                  <c:v>79.663800626618411</c:v>
                </c:pt>
                <c:pt idx="4">
                  <c:v>79.970242778866648</c:v>
                </c:pt>
                <c:pt idx="5">
                  <c:v>79.922173421651237</c:v>
                </c:pt>
                <c:pt idx="6">
                  <c:v>80.129901715332124</c:v>
                </c:pt>
                <c:pt idx="7">
                  <c:v>80.135910384984044</c:v>
                </c:pt>
                <c:pt idx="8">
                  <c:v>80.392566417259189</c:v>
                </c:pt>
                <c:pt idx="9">
                  <c:v>80.684416086067031</c:v>
                </c:pt>
                <c:pt idx="10">
                  <c:v>80.797722428074792</c:v>
                </c:pt>
                <c:pt idx="11">
                  <c:v>80.947939169372944</c:v>
                </c:pt>
                <c:pt idx="12">
                  <c:v>81.106739724459572</c:v>
                </c:pt>
                <c:pt idx="13">
                  <c:v>81.303309060215454</c:v>
                </c:pt>
                <c:pt idx="14">
                  <c:v>81.192577862344223</c:v>
                </c:pt>
                <c:pt idx="15">
                  <c:v>81.373696333280876</c:v>
                </c:pt>
                <c:pt idx="16">
                  <c:v>81.23635531266541</c:v>
                </c:pt>
                <c:pt idx="17">
                  <c:v>81.380563384311657</c:v>
                </c:pt>
                <c:pt idx="18">
                  <c:v>81.489577819425165</c:v>
                </c:pt>
                <c:pt idx="19">
                  <c:v>81.95310376400235</c:v>
                </c:pt>
                <c:pt idx="20">
                  <c:v>81.838939040615742</c:v>
                </c:pt>
                <c:pt idx="21">
                  <c:v>81.871557533011924</c:v>
                </c:pt>
                <c:pt idx="22">
                  <c:v>82.105895649437045</c:v>
                </c:pt>
                <c:pt idx="23">
                  <c:v>82.117912988740898</c:v>
                </c:pt>
                <c:pt idx="24">
                  <c:v>82.393453411350663</c:v>
                </c:pt>
                <c:pt idx="25">
                  <c:v>82.429505429262221</c:v>
                </c:pt>
                <c:pt idx="26">
                  <c:v>82.423496759610302</c:v>
                </c:pt>
                <c:pt idx="27">
                  <c:v>82.64581753673157</c:v>
                </c:pt>
                <c:pt idx="28">
                  <c:v>82.669852215339262</c:v>
                </c:pt>
                <c:pt idx="29">
                  <c:v>82.730797293237373</c:v>
                </c:pt>
                <c:pt idx="30">
                  <c:v>82.670710596718123</c:v>
                </c:pt>
                <c:pt idx="31">
                  <c:v>82.518777092662262</c:v>
                </c:pt>
                <c:pt idx="32">
                  <c:v>82.736805962889321</c:v>
                </c:pt>
                <c:pt idx="33">
                  <c:v>82.86556316971631</c:v>
                </c:pt>
                <c:pt idx="34">
                  <c:v>82.797751040787418</c:v>
                </c:pt>
                <c:pt idx="35">
                  <c:v>82.582297314696916</c:v>
                </c:pt>
                <c:pt idx="36">
                  <c:v>82.616632569850779</c:v>
                </c:pt>
                <c:pt idx="37">
                  <c:v>82.365985207227567</c:v>
                </c:pt>
                <c:pt idx="38">
                  <c:v>82.384011216183353</c:v>
                </c:pt>
                <c:pt idx="39">
                  <c:v>82.294739552783298</c:v>
                </c:pt>
                <c:pt idx="40">
                  <c:v>82.135080616317836</c:v>
                </c:pt>
                <c:pt idx="41">
                  <c:v>82.197742456973629</c:v>
                </c:pt>
                <c:pt idx="42">
                  <c:v>82.256970772114045</c:v>
                </c:pt>
                <c:pt idx="43">
                  <c:v>82.425213522367997</c:v>
                </c:pt>
                <c:pt idx="44">
                  <c:v>82.405470750654516</c:v>
                </c:pt>
                <c:pt idx="45">
                  <c:v>82.382294453425658</c:v>
                </c:pt>
                <c:pt idx="46">
                  <c:v>82.167699108714004</c:v>
                </c:pt>
                <c:pt idx="47">
                  <c:v>82.632941816048884</c:v>
                </c:pt>
                <c:pt idx="48">
                  <c:v>82.569421594014216</c:v>
                </c:pt>
                <c:pt idx="49">
                  <c:v>82.784875320104717</c:v>
                </c:pt>
                <c:pt idx="50">
                  <c:v>82.751398446329702</c:v>
                </c:pt>
                <c:pt idx="51">
                  <c:v>82.875863746262468</c:v>
                </c:pt>
                <c:pt idx="52">
                  <c:v>83.199473526087644</c:v>
                </c:pt>
                <c:pt idx="53">
                  <c:v>83.33166425843001</c:v>
                </c:pt>
                <c:pt idx="54">
                  <c:v>83.592612197599394</c:v>
                </c:pt>
                <c:pt idx="55">
                  <c:v>83.760854947853318</c:v>
                </c:pt>
                <c:pt idx="56">
                  <c:v>83.735103506487931</c:v>
                </c:pt>
                <c:pt idx="57">
                  <c:v>83.747979227170632</c:v>
                </c:pt>
                <c:pt idx="58">
                  <c:v>83.970300004291914</c:v>
                </c:pt>
                <c:pt idx="59">
                  <c:v>84.14540980557662</c:v>
                </c:pt>
                <c:pt idx="60">
                  <c:v>84.085323109057356</c:v>
                </c:pt>
                <c:pt idx="61">
                  <c:v>84.242406901386289</c:v>
                </c:pt>
                <c:pt idx="62">
                  <c:v>84.51022189158644</c:v>
                </c:pt>
                <c:pt idx="63">
                  <c:v>84.506788366071035</c:v>
                </c:pt>
                <c:pt idx="64">
                  <c:v>84.761727635588485</c:v>
                </c:pt>
                <c:pt idx="65">
                  <c:v>84.865591782428936</c:v>
                </c:pt>
                <c:pt idx="66">
                  <c:v>85.172892316056021</c:v>
                </c:pt>
                <c:pt idx="67">
                  <c:v>85.209802715346427</c:v>
                </c:pt>
                <c:pt idx="68">
                  <c:v>85.190918325011793</c:v>
                </c:pt>
                <c:pt idx="69">
                  <c:v>85.193493469148336</c:v>
                </c:pt>
                <c:pt idx="70">
                  <c:v>85.077611983004047</c:v>
                </c:pt>
                <c:pt idx="71">
                  <c:v>85.091346085065595</c:v>
                </c:pt>
                <c:pt idx="72">
                  <c:v>85.387487660767675</c:v>
                </c:pt>
                <c:pt idx="73">
                  <c:v>85.745432695746715</c:v>
                </c:pt>
                <c:pt idx="74">
                  <c:v>85.694788194394761</c:v>
                </c:pt>
                <c:pt idx="75">
                  <c:v>85.843288172935246</c:v>
                </c:pt>
                <c:pt idx="76">
                  <c:v>85.822687019842917</c:v>
                </c:pt>
                <c:pt idx="77">
                  <c:v>85.754874890914039</c:v>
                </c:pt>
                <c:pt idx="78">
                  <c:v>85.964319947352607</c:v>
                </c:pt>
                <c:pt idx="79">
                  <c:v>85.650152362694755</c:v>
                </c:pt>
                <c:pt idx="80">
                  <c:v>85.878481809467942</c:v>
                </c:pt>
                <c:pt idx="81">
                  <c:v>86.051874847994952</c:v>
                </c:pt>
                <c:pt idx="82">
                  <c:v>86.170331478275799</c:v>
                </c:pt>
                <c:pt idx="83">
                  <c:v>86.093077154179596</c:v>
                </c:pt>
                <c:pt idx="84">
                  <c:v>85.956594514942992</c:v>
                </c:pt>
                <c:pt idx="85">
                  <c:v>86.007239016294946</c:v>
                </c:pt>
                <c:pt idx="86">
                  <c:v>86.170331478275799</c:v>
                </c:pt>
                <c:pt idx="87">
                  <c:v>86.041574271448795</c:v>
                </c:pt>
                <c:pt idx="88">
                  <c:v>86.100802586589225</c:v>
                </c:pt>
                <c:pt idx="89">
                  <c:v>86.179773673443108</c:v>
                </c:pt>
                <c:pt idx="90">
                  <c:v>86.099944205210377</c:v>
                </c:pt>
                <c:pt idx="91">
                  <c:v>86.362608907137442</c:v>
                </c:pt>
                <c:pt idx="92">
                  <c:v>86.51797593670868</c:v>
                </c:pt>
                <c:pt idx="93">
                  <c:v>86.784074164151136</c:v>
                </c:pt>
                <c:pt idx="94">
                  <c:v>87.105108799839769</c:v>
                </c:pt>
                <c:pt idx="95">
                  <c:v>87.220131904605211</c:v>
                </c:pt>
                <c:pt idx="96">
                  <c:v>87.183221505314805</c:v>
                </c:pt>
                <c:pt idx="97">
                  <c:v>87.185796649451348</c:v>
                </c:pt>
                <c:pt idx="98">
                  <c:v>87.423568291391859</c:v>
                </c:pt>
                <c:pt idx="99">
                  <c:v>87.687091374697772</c:v>
                </c:pt>
                <c:pt idx="100">
                  <c:v>87.893102905620964</c:v>
                </c:pt>
                <c:pt idx="101">
                  <c:v>88.184952574428806</c:v>
                </c:pt>
                <c:pt idx="102">
                  <c:v>88.383238672942383</c:v>
                </c:pt>
                <c:pt idx="103">
                  <c:v>88.973805061588877</c:v>
                </c:pt>
                <c:pt idx="104">
                  <c:v>89.147198100115887</c:v>
                </c:pt>
                <c:pt idx="105">
                  <c:v>89.66394369018154</c:v>
                </c:pt>
                <c:pt idx="106">
                  <c:v>89.83905349146626</c:v>
                </c:pt>
                <c:pt idx="107">
                  <c:v>90.063091031345223</c:v>
                </c:pt>
                <c:pt idx="108">
                  <c:v>90.343781742228074</c:v>
                </c:pt>
                <c:pt idx="109">
                  <c:v>90.618463783458992</c:v>
                </c:pt>
                <c:pt idx="110">
                  <c:v>90.58756205382052</c:v>
                </c:pt>
                <c:pt idx="111">
                  <c:v>90.911171833645682</c:v>
                </c:pt>
                <c:pt idx="112">
                  <c:v>91.158385670753503</c:v>
                </c:pt>
                <c:pt idx="113">
                  <c:v>91.309460793430517</c:v>
                </c:pt>
                <c:pt idx="114">
                  <c:v>91.557533011917187</c:v>
                </c:pt>
                <c:pt idx="115">
                  <c:v>91.783287314553846</c:v>
                </c:pt>
                <c:pt idx="116">
                  <c:v>91.938654344125098</c:v>
                </c:pt>
                <c:pt idx="117">
                  <c:v>92.227070487417564</c:v>
                </c:pt>
                <c:pt idx="118">
                  <c:v>92.197027139157925</c:v>
                </c:pt>
                <c:pt idx="119">
                  <c:v>92.515486630710015</c:v>
                </c:pt>
                <c:pt idx="120">
                  <c:v>92.659694702356248</c:v>
                </c:pt>
                <c:pt idx="121">
                  <c:v>93.087168629021861</c:v>
                </c:pt>
                <c:pt idx="122">
                  <c:v>92.920642641525632</c:v>
                </c:pt>
                <c:pt idx="123">
                  <c:v>93.235668607562332</c:v>
                </c:pt>
                <c:pt idx="124">
                  <c:v>93.297472066839291</c:v>
                </c:pt>
                <c:pt idx="125">
                  <c:v>93.45970614744131</c:v>
                </c:pt>
                <c:pt idx="126">
                  <c:v>93.583313065995227</c:v>
                </c:pt>
                <c:pt idx="127">
                  <c:v>93.730096281778003</c:v>
                </c:pt>
                <c:pt idx="128">
                  <c:v>94.04254710367816</c:v>
                </c:pt>
                <c:pt idx="129">
                  <c:v>94.071732070558937</c:v>
                </c:pt>
                <c:pt idx="130">
                  <c:v>94.433110631053381</c:v>
                </c:pt>
                <c:pt idx="131">
                  <c:v>94.70006723987467</c:v>
                </c:pt>
                <c:pt idx="132">
                  <c:v>94.895778194251719</c:v>
                </c:pt>
                <c:pt idx="133">
                  <c:v>94.890627905978633</c:v>
                </c:pt>
                <c:pt idx="134">
                  <c:v>95.40393997052891</c:v>
                </c:pt>
                <c:pt idx="135">
                  <c:v>95.127541166540297</c:v>
                </c:pt>
                <c:pt idx="136">
                  <c:v>95.141275268601831</c:v>
                </c:pt>
                <c:pt idx="137">
                  <c:v>95.209945778909571</c:v>
                </c:pt>
                <c:pt idx="138">
                  <c:v>95.42282436086353</c:v>
                </c:pt>
                <c:pt idx="139">
                  <c:v>95.450292564986611</c:v>
                </c:pt>
                <c:pt idx="140">
                  <c:v>95.665746291077127</c:v>
                </c:pt>
                <c:pt idx="141">
                  <c:v>95.788494828252198</c:v>
                </c:pt>
                <c:pt idx="142">
                  <c:v>96.044292479148481</c:v>
                </c:pt>
                <c:pt idx="143">
                  <c:v>96.53099472095451</c:v>
                </c:pt>
                <c:pt idx="144">
                  <c:v>96.526702814060286</c:v>
                </c:pt>
                <c:pt idx="145">
                  <c:v>96.43571438790255</c:v>
                </c:pt>
                <c:pt idx="146">
                  <c:v>96.846020686991224</c:v>
                </c:pt>
                <c:pt idx="147">
                  <c:v>97.108685388918289</c:v>
                </c:pt>
                <c:pt idx="148">
                  <c:v>97.097526430993298</c:v>
                </c:pt>
                <c:pt idx="149">
                  <c:v>97.535300934205054</c:v>
                </c:pt>
                <c:pt idx="150">
                  <c:v>97.744745990643636</c:v>
                </c:pt>
                <c:pt idx="151">
                  <c:v>97.994534971888015</c:v>
                </c:pt>
                <c:pt idx="152">
                  <c:v>97.862344239545635</c:v>
                </c:pt>
                <c:pt idx="153">
                  <c:v>98.214280604872755</c:v>
                </c:pt>
                <c:pt idx="154">
                  <c:v>98.130159229745772</c:v>
                </c:pt>
                <c:pt idx="155">
                  <c:v>98.072647677363051</c:v>
                </c:pt>
                <c:pt idx="156">
                  <c:v>98.297543598620862</c:v>
                </c:pt>
                <c:pt idx="157">
                  <c:v>98.472653399905568</c:v>
                </c:pt>
                <c:pt idx="158">
                  <c:v>98.779953933532667</c:v>
                </c:pt>
                <c:pt idx="159">
                  <c:v>98.830598434884607</c:v>
                </c:pt>
                <c:pt idx="160">
                  <c:v>98.937896107240448</c:v>
                </c:pt>
                <c:pt idx="161">
                  <c:v>99.206569478819446</c:v>
                </c:pt>
                <c:pt idx="162">
                  <c:v>99.325026109100278</c:v>
                </c:pt>
                <c:pt idx="163">
                  <c:v>99.480393138671502</c:v>
                </c:pt>
                <c:pt idx="164">
                  <c:v>99.677820855806246</c:v>
                </c:pt>
                <c:pt idx="165">
                  <c:v>99.880398861214033</c:v>
                </c:pt>
                <c:pt idx="166">
                  <c:v>100.02374855148142</c:v>
                </c:pt>
                <c:pt idx="167">
                  <c:v>100.09585258730453</c:v>
                </c:pt>
                <c:pt idx="168">
                  <c:v>100.4503640967682</c:v>
                </c:pt>
                <c:pt idx="169">
                  <c:v>100.47182363123936</c:v>
                </c:pt>
                <c:pt idx="170">
                  <c:v>91.406457889240187</c:v>
                </c:pt>
                <c:pt idx="171">
                  <c:v>80.302436372480287</c:v>
                </c:pt>
                <c:pt idx="172">
                  <c:v>84.931687148600119</c:v>
                </c:pt>
                <c:pt idx="173">
                  <c:v>90.107726863045258</c:v>
                </c:pt>
                <c:pt idx="174">
                  <c:v>91.296585072747817</c:v>
                </c:pt>
                <c:pt idx="175">
                  <c:v>92.321492439090676</c:v>
                </c:pt>
                <c:pt idx="176">
                  <c:v>93.131804460721895</c:v>
                </c:pt>
                <c:pt idx="177">
                  <c:v>93.41678707849897</c:v>
                </c:pt>
                <c:pt idx="178">
                  <c:v>93.16184780898152</c:v>
                </c:pt>
                <c:pt idx="179">
                  <c:v>92.925792929798718</c:v>
                </c:pt>
                <c:pt idx="180">
                  <c:v>93.835677191376121</c:v>
                </c:pt>
                <c:pt idx="181">
                  <c:v>93.717220561095289</c:v>
                </c:pt>
              </c:numCache>
            </c:numRef>
          </c:val>
          <c:smooth val="0"/>
          <c:extLst>
            <c:ext xmlns:c16="http://schemas.microsoft.com/office/drawing/2014/chart" uri="{C3380CC4-5D6E-409C-BE32-E72D297353CC}">
              <c16:uniqueId val="{00000002-ED63-4388-9F9C-F7553D9DA592}"/>
            </c:ext>
          </c:extLst>
        </c:ser>
        <c:dLbls>
          <c:showLegendKey val="0"/>
          <c:showVal val="0"/>
          <c:showCatName val="0"/>
          <c:showSerName val="0"/>
          <c:showPercent val="0"/>
          <c:showBubbleSize val="0"/>
        </c:dLbls>
        <c:marker val="1"/>
        <c:smooth val="0"/>
        <c:axId val="282460032"/>
        <c:axId val="282459640"/>
      </c:lineChart>
      <c:dateAx>
        <c:axId val="282458856"/>
        <c:scaling>
          <c:orientation val="minMax"/>
        </c:scaling>
        <c:delete val="0"/>
        <c:axPos val="b"/>
        <c:numFmt formatCode="yyyy" sourceLinked="0"/>
        <c:majorTickMark val="out"/>
        <c:minorTickMark val="out"/>
        <c:tickLblPos val="low"/>
        <c:spPr>
          <a:noFill/>
          <a:ln w="9525" cap="flat" cmpd="sng" algn="ctr">
            <a:solidFill>
              <a:srgbClr val="004E6B"/>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82459248"/>
        <c:crossesAt val="-1"/>
        <c:auto val="1"/>
        <c:lblOffset val="100"/>
        <c:baseTimeUnit val="months"/>
        <c:majorUnit val="2"/>
        <c:majorTimeUnit val="years"/>
      </c:dateAx>
      <c:valAx>
        <c:axId val="282459248"/>
        <c:scaling>
          <c:orientation val="minMax"/>
          <c:max val="115"/>
          <c:min val="6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lumMod val="75000"/>
                  </a:schemeClr>
                </a:solidFill>
                <a:latin typeface="+mn-lt"/>
                <a:ea typeface="+mn-ea"/>
                <a:cs typeface="+mn-cs"/>
              </a:defRPr>
            </a:pPr>
            <a:endParaRPr lang="en-US"/>
          </a:p>
        </c:txPr>
        <c:crossAx val="282458856"/>
        <c:crosses val="autoZero"/>
        <c:crossBetween val="between"/>
      </c:valAx>
      <c:valAx>
        <c:axId val="282459640"/>
        <c:scaling>
          <c:orientation val="minMax"/>
          <c:min val="65"/>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lumMod val="75000"/>
                  </a:schemeClr>
                </a:solidFill>
                <a:latin typeface="+mn-lt"/>
                <a:ea typeface="+mn-ea"/>
                <a:cs typeface="+mn-cs"/>
              </a:defRPr>
            </a:pPr>
            <a:endParaRPr lang="en-US"/>
          </a:p>
        </c:txPr>
        <c:crossAx val="282460032"/>
        <c:crosses val="max"/>
        <c:crossBetween val="between"/>
      </c:valAx>
      <c:dateAx>
        <c:axId val="282460032"/>
        <c:scaling>
          <c:orientation val="minMax"/>
        </c:scaling>
        <c:delete val="0"/>
        <c:axPos val="b"/>
        <c:numFmt formatCode="mmm\-yy" sourceLinked="1"/>
        <c:majorTickMark val="none"/>
        <c:minorTickMark val="none"/>
        <c:tickLblPos val="none"/>
        <c:spPr>
          <a:noFill/>
          <a:ln w="9525" cap="flat" cmpd="sng" algn="ctr">
            <a:solidFill>
              <a:srgbClr val="000000"/>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82459640"/>
        <c:crossesAt val="100"/>
        <c:auto val="1"/>
        <c:lblOffset val="100"/>
        <c:baseTimeUnit val="months"/>
        <c:majorUnit val="1"/>
        <c:minorUnit val="1"/>
      </c:dateAx>
      <c:spPr>
        <a:noFill/>
        <a:ln>
          <a:noFill/>
        </a:ln>
        <a:effectLst/>
      </c:spPr>
    </c:plotArea>
    <c:legend>
      <c:legendPos val="r"/>
      <c:layout>
        <c:manualLayout>
          <c:xMode val="edge"/>
          <c:yMode val="edge"/>
          <c:x val="8.125350558578108E-2"/>
          <c:y val="0.11376790762526089"/>
          <c:w val="0.31967555260411723"/>
          <c:h val="0.2348678938877552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70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0.2578</cdr:x>
      <cdr:y>0.10012</cdr:y>
    </cdr:to>
    <cdr:sp macro="" textlink="">
      <cdr:nvSpPr>
        <cdr:cNvPr id="2" name="TextBox 1">
          <a:extLst xmlns:a="http://schemas.openxmlformats.org/drawingml/2006/main">
            <a:ext uri="{FF2B5EF4-FFF2-40B4-BE49-F238E27FC236}">
              <a16:creationId xmlns:a16="http://schemas.microsoft.com/office/drawing/2014/main" id="{D6764918-B8F5-4B34-88D4-1A8128036C0F}"/>
            </a:ext>
          </a:extLst>
        </cdr:cNvPr>
        <cdr:cNvSpPr txBox="1"/>
      </cdr:nvSpPr>
      <cdr:spPr>
        <a:xfrm xmlns:a="http://schemas.openxmlformats.org/drawingml/2006/main">
          <a:off x="0" y="0"/>
          <a:ext cx="1112384" cy="179938"/>
        </a:xfrm>
        <a:prstGeom xmlns:a="http://schemas.openxmlformats.org/drawingml/2006/main" prst="rect">
          <a:avLst/>
        </a:prstGeom>
        <a:noFill xmlns:a="http://schemas.openxmlformats.org/drawingml/2006/main"/>
      </cdr:spPr>
      <cdr:txBody>
        <a:bodyPr xmlns:a="http://schemas.openxmlformats.org/drawingml/2006/main" wrap="square" rtlCol="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da-DK" sz="700" dirty="0">
              <a:latin typeface="Maersk Text" panose="00000500000000000000" pitchFamily="2" charset="0"/>
            </a:rPr>
            <a:t>Index (2019 Q4 = 100)</a:t>
          </a:r>
          <a:endParaRPr lang="en-US" sz="700" dirty="0">
            <a:latin typeface="Maersk Text" panose="00000500000000000000" pitchFamily="2" charset="0"/>
          </a:endParaRPr>
        </a:p>
      </cdr:txBody>
    </cdr:sp>
  </cdr:relSizeAnchor>
  <cdr:relSizeAnchor xmlns:cdr="http://schemas.openxmlformats.org/drawingml/2006/chartDrawing">
    <cdr:from>
      <cdr:x>0.7721</cdr:x>
      <cdr:y>0</cdr:y>
    </cdr:from>
    <cdr:to>
      <cdr:x>1</cdr:x>
      <cdr:y>0.07894</cdr:y>
    </cdr:to>
    <cdr:sp macro="" textlink="">
      <cdr:nvSpPr>
        <cdr:cNvPr id="3" name="TextBox 1">
          <a:extLst xmlns:a="http://schemas.openxmlformats.org/drawingml/2006/main">
            <a:ext uri="{FF2B5EF4-FFF2-40B4-BE49-F238E27FC236}">
              <a16:creationId xmlns:a16="http://schemas.microsoft.com/office/drawing/2014/main" id="{E0FBB66F-2CDC-46AB-B24D-4D123FB8D498}"/>
            </a:ext>
          </a:extLst>
        </cdr:cNvPr>
        <cdr:cNvSpPr txBox="1"/>
      </cdr:nvSpPr>
      <cdr:spPr>
        <a:xfrm xmlns:a="http://schemas.openxmlformats.org/drawingml/2006/main">
          <a:off x="4070554" y="0"/>
          <a:ext cx="1201534" cy="147750"/>
        </a:xfrm>
        <a:prstGeom xmlns:a="http://schemas.openxmlformats.org/drawingml/2006/main" prst="rect">
          <a:avLst/>
        </a:prstGeom>
        <a:noFill xmlns:a="http://schemas.openxmlformats.org/drawingml/2006/main"/>
      </cdr:spPr>
      <cdr:txBody>
        <a:bodyPr xmlns:a="http://schemas.openxmlformats.org/drawingml/2006/main" wrap="square" rtlCol="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a-DK" sz="700" dirty="0">
              <a:latin typeface="Maersk Text" panose="00000500000000000000" pitchFamily="2" charset="0"/>
            </a:rPr>
            <a:t>Index (2019 Q4 = 100)</a:t>
          </a:r>
          <a:endParaRPr lang="en-US" sz="700" dirty="0">
            <a:latin typeface="Maersk Text" panose="00000500000000000000" pitchFamily="2"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0.2578</cdr:x>
      <cdr:y>0.10012</cdr:y>
    </cdr:to>
    <cdr:sp macro="" textlink="">
      <cdr:nvSpPr>
        <cdr:cNvPr id="2" name="TextBox 1">
          <a:extLst xmlns:a="http://schemas.openxmlformats.org/drawingml/2006/main">
            <a:ext uri="{FF2B5EF4-FFF2-40B4-BE49-F238E27FC236}">
              <a16:creationId xmlns:a16="http://schemas.microsoft.com/office/drawing/2014/main" id="{D6764918-B8F5-4B34-88D4-1A8128036C0F}"/>
            </a:ext>
          </a:extLst>
        </cdr:cNvPr>
        <cdr:cNvSpPr txBox="1"/>
      </cdr:nvSpPr>
      <cdr:spPr>
        <a:xfrm xmlns:a="http://schemas.openxmlformats.org/drawingml/2006/main">
          <a:off x="0" y="0"/>
          <a:ext cx="1112384" cy="179938"/>
        </a:xfrm>
        <a:prstGeom xmlns:a="http://schemas.openxmlformats.org/drawingml/2006/main" prst="rect">
          <a:avLst/>
        </a:prstGeom>
        <a:noFill xmlns:a="http://schemas.openxmlformats.org/drawingml/2006/main"/>
      </cdr:spPr>
      <cdr:txBody>
        <a:bodyPr xmlns:a="http://schemas.openxmlformats.org/drawingml/2006/main" wrap="square" rtlCol="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da-DK" sz="700" dirty="0">
              <a:latin typeface="Maersk Text" panose="00000500000000000000" pitchFamily="2" charset="0"/>
            </a:rPr>
            <a:t>Index (2019 Q4 = 100)</a:t>
          </a:r>
          <a:endParaRPr lang="en-US" sz="700" dirty="0">
            <a:latin typeface="Maersk Text" panose="00000500000000000000" pitchFamily="2" charset="0"/>
          </a:endParaRPr>
        </a:p>
      </cdr:txBody>
    </cdr:sp>
  </cdr:relSizeAnchor>
  <cdr:relSizeAnchor xmlns:cdr="http://schemas.openxmlformats.org/drawingml/2006/chartDrawing">
    <cdr:from>
      <cdr:x>0.7721</cdr:x>
      <cdr:y>0</cdr:y>
    </cdr:from>
    <cdr:to>
      <cdr:x>1</cdr:x>
      <cdr:y>0.07894</cdr:y>
    </cdr:to>
    <cdr:sp macro="" textlink="">
      <cdr:nvSpPr>
        <cdr:cNvPr id="3" name="TextBox 1">
          <a:extLst xmlns:a="http://schemas.openxmlformats.org/drawingml/2006/main">
            <a:ext uri="{FF2B5EF4-FFF2-40B4-BE49-F238E27FC236}">
              <a16:creationId xmlns:a16="http://schemas.microsoft.com/office/drawing/2014/main" id="{E0FBB66F-2CDC-46AB-B24D-4D123FB8D498}"/>
            </a:ext>
          </a:extLst>
        </cdr:cNvPr>
        <cdr:cNvSpPr txBox="1"/>
      </cdr:nvSpPr>
      <cdr:spPr>
        <a:xfrm xmlns:a="http://schemas.openxmlformats.org/drawingml/2006/main">
          <a:off x="4070554" y="0"/>
          <a:ext cx="1201534" cy="147750"/>
        </a:xfrm>
        <a:prstGeom xmlns:a="http://schemas.openxmlformats.org/drawingml/2006/main" prst="rect">
          <a:avLst/>
        </a:prstGeom>
        <a:noFill xmlns:a="http://schemas.openxmlformats.org/drawingml/2006/main"/>
      </cdr:spPr>
      <cdr:txBody>
        <a:bodyPr xmlns:a="http://schemas.openxmlformats.org/drawingml/2006/main" wrap="square" rtlCol="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a-DK" sz="700" dirty="0">
              <a:latin typeface="Maersk Text" panose="00000500000000000000" pitchFamily="2" charset="0"/>
            </a:rPr>
            <a:t>Index (2019 Q4 = 100)</a:t>
          </a:r>
          <a:endParaRPr lang="en-US" sz="700" dirty="0">
            <a:latin typeface="Maersk Text" panose="00000500000000000000" pitchFamily="2"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1"/>
            <a:ext cx="3037735" cy="466088"/>
          </a:xfrm>
          <a:prstGeom prst="rect">
            <a:avLst/>
          </a:prstGeom>
        </p:spPr>
        <p:txBody>
          <a:bodyPr vert="horz" lIns="91294" tIns="45647" rIns="91294" bIns="45647" rtlCol="0"/>
          <a:lstStyle>
            <a:lvl1pPr algn="r">
              <a:defRPr sz="1200"/>
            </a:lvl1pPr>
          </a:lstStyle>
          <a:p>
            <a:endParaRPr lang="en-US"/>
          </a:p>
        </p:txBody>
      </p:sp>
      <p:sp>
        <p:nvSpPr>
          <p:cNvPr id="4" name="Footer Placeholder 3"/>
          <p:cNvSpPr>
            <a:spLocks noGrp="1"/>
          </p:cNvSpPr>
          <p:nvPr>
            <p:ph type="ftr" sz="quarter" idx="2"/>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6088"/>
          </a:xfrm>
          <a:prstGeom prst="rect">
            <a:avLst/>
          </a:prstGeom>
        </p:spPr>
        <p:txBody>
          <a:bodyPr vert="horz" lIns="91294" tIns="45647" rIns="91294" bIns="45647" rtlCol="0" anchor="b"/>
          <a:lstStyle>
            <a:lvl1pPr algn="r">
              <a:defRPr sz="1200"/>
            </a:lvl1pPr>
          </a:lstStyle>
          <a:p>
            <a:fld id="{22E81F7D-4BC3-4DBC-9EEE-225790FFEB2B}" type="slidenum">
              <a:rPr lang="en-US" smtClean="0"/>
              <a:t>‹#›</a:t>
            </a:fld>
            <a:endParaRPr lang="en-US"/>
          </a:p>
        </p:txBody>
      </p:sp>
    </p:spTree>
    <p:extLst>
      <p:ext uri="{BB962C8B-B14F-4D97-AF65-F5344CB8AC3E}">
        <p14:creationId xmlns:p14="http://schemas.microsoft.com/office/powerpoint/2010/main" val="372898243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8" tIns="46584" rIns="93168" bIns="46584"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8" tIns="46584" rIns="93168" bIns="46584" rtlCol="0"/>
          <a:lstStyle>
            <a:lvl1pPr algn="r">
              <a:defRPr sz="1300"/>
            </a:lvl1pPr>
          </a:lstStyle>
          <a:p>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8" tIns="46584" rIns="93168" bIns="4658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8" tIns="46584" rIns="93168" bIns="46584"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68" tIns="46584" rIns="93168" bIns="46584" rtlCol="0" anchor="b"/>
          <a:lstStyle>
            <a:lvl1pPr algn="r">
              <a:defRPr sz="1300"/>
            </a:lvl1pPr>
          </a:lstStyle>
          <a:p>
            <a:fld id="{D3B8BF0D-10C5-8A49-AD59-7B7D4A861295}" type="slidenum">
              <a:rPr lang="en-US" smtClean="0"/>
              <a:t>‹#›</a:t>
            </a:fld>
            <a:endParaRPr lang="en-US"/>
          </a:p>
        </p:txBody>
      </p:sp>
    </p:spTree>
    <p:extLst>
      <p:ext uri="{BB962C8B-B14F-4D97-AF65-F5344CB8AC3E}">
        <p14:creationId xmlns:p14="http://schemas.microsoft.com/office/powerpoint/2010/main" val="373139706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loydslist.maritimeintelligence.informa.com/LL1137754/Container-lines-fighting-losing-battle-on-capacity"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splash247.com/container-congestion-registered-in-every-corner-of-the-plane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b="1" spc="-5" dirty="0">
                <a:solidFill>
                  <a:prstClr val="black"/>
                </a:solidFill>
                <a:latin typeface="Verdana"/>
                <a:cs typeface="Verdana"/>
              </a:rPr>
              <a:t>Key Points:</a:t>
            </a:r>
          </a:p>
          <a:p>
            <a:pPr marL="171176" indent="-171176" defTabSz="912937">
              <a:buFont typeface="Arial" panose="020B0604020202020204" pitchFamily="34" charset="0"/>
              <a:buChar char="•"/>
              <a:defRPr/>
            </a:pPr>
            <a:r>
              <a:rPr lang="en-US" spc="-5" dirty="0">
                <a:solidFill>
                  <a:prstClr val="black"/>
                </a:solidFill>
                <a:latin typeface="Verdana"/>
                <a:cs typeface="Verdana"/>
              </a:rPr>
              <a:t>Demand rebound from initial Covid shutdown has been dramatic, driven by pent up consumer demand and government stimulus</a:t>
            </a:r>
          </a:p>
          <a:p>
            <a:pPr marL="171176" indent="-171176" defTabSz="912937">
              <a:buFont typeface="Arial" panose="020B0604020202020204" pitchFamily="34" charset="0"/>
              <a:buChar char="•"/>
              <a:defRPr/>
            </a:pPr>
            <a:r>
              <a:rPr lang="en-US" b="1" i="1" spc="-5" dirty="0">
                <a:solidFill>
                  <a:prstClr val="black"/>
                </a:solidFill>
                <a:latin typeface="Verdana"/>
                <a:cs typeface="Verdana"/>
              </a:rPr>
              <a:t>All ships are sailing</a:t>
            </a:r>
            <a:r>
              <a:rPr lang="en-US" spc="-5" dirty="0">
                <a:solidFill>
                  <a:prstClr val="black"/>
                </a:solidFill>
                <a:latin typeface="Verdana"/>
                <a:cs typeface="Verdana"/>
              </a:rPr>
              <a:t> – carriers are holding nothing back</a:t>
            </a:r>
            <a:endParaRPr lang="en-US" b="1" i="1" spc="-5" dirty="0">
              <a:solidFill>
                <a:prstClr val="black"/>
              </a:solidFill>
              <a:latin typeface="Verdana"/>
              <a:cs typeface="Verdana"/>
            </a:endParaRPr>
          </a:p>
          <a:p>
            <a:pPr defTabSz="912937">
              <a:defRPr/>
            </a:pPr>
            <a:endParaRPr lang="en-US" b="1" spc="-5" dirty="0">
              <a:solidFill>
                <a:prstClr val="black"/>
              </a:solidFill>
              <a:latin typeface="Verdana"/>
              <a:cs typeface="Verdana"/>
            </a:endParaRPr>
          </a:p>
          <a:p>
            <a:pPr defTabSz="912937">
              <a:defRPr/>
            </a:pPr>
            <a:r>
              <a:rPr lang="en-US" b="1" spc="-5" dirty="0">
                <a:solidFill>
                  <a:prstClr val="black"/>
                </a:solidFill>
                <a:latin typeface="Verdana"/>
                <a:cs typeface="Verdana"/>
              </a:rPr>
              <a:t>Drivers behind surge </a:t>
            </a:r>
            <a:r>
              <a:rPr lang="en-US" b="1" dirty="0">
                <a:solidFill>
                  <a:prstClr val="black"/>
                </a:solidFill>
                <a:latin typeface="Verdana"/>
                <a:cs typeface="Verdana"/>
              </a:rPr>
              <a:t>in </a:t>
            </a:r>
            <a:r>
              <a:rPr lang="en-US" b="1" spc="-5" dirty="0">
                <a:solidFill>
                  <a:prstClr val="black"/>
                </a:solidFill>
                <a:latin typeface="Verdana"/>
                <a:cs typeface="Verdana"/>
              </a:rPr>
              <a:t>containerdemand:</a:t>
            </a:r>
            <a:endParaRPr lang="en-US" dirty="0">
              <a:solidFill>
                <a:prstClr val="black"/>
              </a:solidFill>
              <a:latin typeface="Verdana"/>
              <a:cs typeface="Verdana"/>
            </a:endParaRPr>
          </a:p>
          <a:p>
            <a:pPr marL="240914" marR="25359" indent="-228234" defTabSz="912937">
              <a:lnSpc>
                <a:spcPts val="1298"/>
              </a:lnSpc>
              <a:spcBef>
                <a:spcPts val="244"/>
              </a:spcBef>
              <a:buFont typeface="Arial"/>
              <a:buChar char="•"/>
              <a:tabLst>
                <a:tab pos="240280" algn="l"/>
                <a:tab pos="240914" algn="l"/>
              </a:tabLst>
              <a:defRPr/>
            </a:pPr>
            <a:r>
              <a:rPr lang="en-US" spc="-15" dirty="0">
                <a:solidFill>
                  <a:prstClr val="black"/>
                </a:solidFill>
                <a:latin typeface="Verdana"/>
                <a:cs typeface="Verdana"/>
              </a:rPr>
              <a:t>Transpacific </a:t>
            </a:r>
            <a:r>
              <a:rPr lang="en-US" spc="-5" dirty="0">
                <a:solidFill>
                  <a:prstClr val="black"/>
                </a:solidFill>
                <a:latin typeface="Verdana"/>
                <a:cs typeface="Verdana"/>
              </a:rPr>
              <a:t>has </a:t>
            </a:r>
            <a:r>
              <a:rPr lang="en-US" dirty="0">
                <a:solidFill>
                  <a:prstClr val="black"/>
                </a:solidFill>
                <a:latin typeface="Verdana"/>
                <a:cs typeface="Verdana"/>
              </a:rPr>
              <a:t>been </a:t>
            </a:r>
            <a:r>
              <a:rPr lang="en-US" spc="-5" dirty="0">
                <a:solidFill>
                  <a:prstClr val="black"/>
                </a:solidFill>
                <a:latin typeface="Verdana"/>
                <a:cs typeface="Verdana"/>
              </a:rPr>
              <a:t>driven by </a:t>
            </a:r>
            <a:r>
              <a:rPr lang="en-US" dirty="0">
                <a:solidFill>
                  <a:prstClr val="black"/>
                </a:solidFill>
                <a:latin typeface="Verdana"/>
                <a:cs typeface="Verdana"/>
              </a:rPr>
              <a:t>a </a:t>
            </a:r>
            <a:r>
              <a:rPr lang="en-US" spc="-5" dirty="0">
                <a:solidFill>
                  <a:prstClr val="black"/>
                </a:solidFill>
                <a:latin typeface="Verdana"/>
                <a:cs typeface="Verdana"/>
              </a:rPr>
              <a:t>surge in </a:t>
            </a:r>
            <a:r>
              <a:rPr lang="en-US" dirty="0">
                <a:solidFill>
                  <a:prstClr val="black"/>
                </a:solidFill>
                <a:latin typeface="Verdana"/>
                <a:cs typeface="Verdana"/>
              </a:rPr>
              <a:t>US </a:t>
            </a:r>
            <a:r>
              <a:rPr lang="en-US" spc="-5" dirty="0">
                <a:solidFill>
                  <a:prstClr val="black"/>
                </a:solidFill>
                <a:latin typeface="Verdana"/>
                <a:cs typeface="Verdana"/>
              </a:rPr>
              <a:t>goods consumption, especially </a:t>
            </a:r>
            <a:r>
              <a:rPr lang="en-US" spc="-10" dirty="0">
                <a:solidFill>
                  <a:prstClr val="black"/>
                </a:solidFill>
                <a:latin typeface="Verdana"/>
                <a:cs typeface="Verdana"/>
              </a:rPr>
              <a:t>durable </a:t>
            </a:r>
            <a:r>
              <a:rPr lang="en-US" spc="-5" dirty="0">
                <a:solidFill>
                  <a:prstClr val="black"/>
                </a:solidFill>
                <a:latin typeface="Verdana"/>
                <a:cs typeface="Verdana"/>
              </a:rPr>
              <a:t>goodsconsumption</a:t>
            </a:r>
            <a:endParaRPr lang="en-US" dirty="0">
              <a:solidFill>
                <a:prstClr val="black"/>
              </a:solidFill>
              <a:latin typeface="Verdana"/>
              <a:cs typeface="Verdana"/>
            </a:endParaRPr>
          </a:p>
          <a:p>
            <a:pPr marL="240914" marR="55156" indent="-228234" algn="just" defTabSz="912937">
              <a:lnSpc>
                <a:spcPts val="1298"/>
              </a:lnSpc>
              <a:spcBef>
                <a:spcPts val="1008"/>
              </a:spcBef>
              <a:buFont typeface="Arial"/>
              <a:buChar char="•"/>
              <a:tabLst>
                <a:tab pos="240280" algn="l"/>
                <a:tab pos="240914" algn="l"/>
              </a:tabLst>
              <a:defRPr/>
            </a:pPr>
            <a:r>
              <a:rPr lang="en-US" dirty="0">
                <a:solidFill>
                  <a:prstClr val="black"/>
                </a:solidFill>
                <a:latin typeface="Verdana"/>
                <a:cs typeface="Verdana"/>
              </a:rPr>
              <a:t>In </a:t>
            </a:r>
            <a:r>
              <a:rPr lang="en-US" spc="-5" dirty="0">
                <a:solidFill>
                  <a:prstClr val="black"/>
                </a:solidFill>
                <a:latin typeface="Verdana"/>
                <a:cs typeface="Verdana"/>
              </a:rPr>
              <a:t>April total goods consumption was 16.6% higher than the Q4 </a:t>
            </a:r>
            <a:r>
              <a:rPr lang="en-US" dirty="0">
                <a:solidFill>
                  <a:prstClr val="black"/>
                </a:solidFill>
                <a:latin typeface="Verdana"/>
                <a:cs typeface="Verdana"/>
              </a:rPr>
              <a:t>2019 average </a:t>
            </a:r>
            <a:r>
              <a:rPr lang="en-US" spc="-10" dirty="0">
                <a:solidFill>
                  <a:prstClr val="black"/>
                </a:solidFill>
                <a:latin typeface="Verdana"/>
                <a:cs typeface="Verdana"/>
              </a:rPr>
              <a:t>level, </a:t>
            </a:r>
            <a:r>
              <a:rPr lang="en-US" spc="-5" dirty="0">
                <a:solidFill>
                  <a:prstClr val="black"/>
                </a:solidFill>
                <a:latin typeface="Verdana"/>
                <a:cs typeface="Verdana"/>
              </a:rPr>
              <a:t>and </a:t>
            </a:r>
            <a:r>
              <a:rPr lang="en-US" spc="-10" dirty="0">
                <a:solidFill>
                  <a:prstClr val="black"/>
                </a:solidFill>
                <a:latin typeface="Verdana"/>
                <a:cs typeface="Verdana"/>
              </a:rPr>
              <a:t>durable </a:t>
            </a:r>
            <a:r>
              <a:rPr lang="en-US" spc="-5" dirty="0">
                <a:solidFill>
                  <a:prstClr val="black"/>
                </a:solidFill>
                <a:latin typeface="Verdana"/>
                <a:cs typeface="Verdana"/>
              </a:rPr>
              <a:t>goods consumption was almost 31</a:t>
            </a:r>
            <a:r>
              <a:rPr lang="en-US" dirty="0">
                <a:solidFill>
                  <a:prstClr val="black"/>
                </a:solidFill>
                <a:latin typeface="Verdana"/>
                <a:cs typeface="Verdana"/>
              </a:rPr>
              <a:t>% </a:t>
            </a:r>
            <a:r>
              <a:rPr lang="en-US" spc="-5" dirty="0">
                <a:solidFill>
                  <a:prstClr val="black"/>
                </a:solidFill>
                <a:latin typeface="Verdana"/>
                <a:cs typeface="Verdana"/>
              </a:rPr>
              <a:t>higher than the Q4 </a:t>
            </a:r>
            <a:r>
              <a:rPr lang="en-US" dirty="0">
                <a:solidFill>
                  <a:prstClr val="black"/>
                </a:solidFill>
                <a:latin typeface="Verdana"/>
                <a:cs typeface="Verdana"/>
              </a:rPr>
              <a:t>2019</a:t>
            </a:r>
            <a:r>
              <a:rPr lang="en-US" spc="-10" dirty="0">
                <a:solidFill>
                  <a:prstClr val="black"/>
                </a:solidFill>
                <a:latin typeface="Verdana"/>
                <a:cs typeface="Verdana"/>
              </a:rPr>
              <a:t>level</a:t>
            </a:r>
            <a:endParaRPr lang="en-US" dirty="0">
              <a:solidFill>
                <a:prstClr val="black"/>
              </a:solidFill>
              <a:latin typeface="Verdana"/>
              <a:cs typeface="Verdana"/>
            </a:endParaRPr>
          </a:p>
          <a:p>
            <a:pPr marL="240914" marR="5072" indent="-228234" algn="just" defTabSz="912937">
              <a:lnSpc>
                <a:spcPct val="90100"/>
              </a:lnSpc>
              <a:spcBef>
                <a:spcPts val="978"/>
              </a:spcBef>
              <a:buFont typeface="Arial"/>
              <a:buChar char="•"/>
              <a:tabLst>
                <a:tab pos="240280" algn="l"/>
                <a:tab pos="240914" algn="l"/>
              </a:tabLst>
              <a:defRPr/>
            </a:pPr>
            <a:r>
              <a:rPr lang="en-US" spc="-5" dirty="0">
                <a:solidFill>
                  <a:prstClr val="black"/>
                </a:solidFill>
                <a:latin typeface="Verdana"/>
                <a:cs typeface="Verdana"/>
              </a:rPr>
              <a:t>“Motor Vehicles” and “Recreational goods and vehicles”  (which includes electronics) stand out in </a:t>
            </a:r>
            <a:r>
              <a:rPr lang="en-US" spc="-20" dirty="0">
                <a:solidFill>
                  <a:prstClr val="black"/>
                </a:solidFill>
                <a:latin typeface="Verdana"/>
                <a:cs typeface="Verdana"/>
              </a:rPr>
              <a:t>particular (+35%)</a:t>
            </a:r>
            <a:endParaRPr lang="en-US" dirty="0">
              <a:solidFill>
                <a:prstClr val="black"/>
              </a:solidFill>
              <a:latin typeface="Verdana"/>
              <a:cs typeface="Verdana"/>
            </a:endParaRPr>
          </a:p>
          <a:p>
            <a:endParaRPr lang="da-DK" dirty="0"/>
          </a:p>
          <a:p>
            <a:pPr defTabSz="912937">
              <a:defRPr/>
            </a:pPr>
            <a:r>
              <a:rPr lang="en-US" b="1" spc="-5" dirty="0">
                <a:solidFill>
                  <a:prstClr val="black"/>
                </a:solidFill>
                <a:latin typeface="Verdana"/>
                <a:cs typeface="Verdana"/>
              </a:rPr>
              <a:t>Increased demand tied</a:t>
            </a:r>
            <a:r>
              <a:rPr lang="en-US" b="1" dirty="0">
                <a:solidFill>
                  <a:prstClr val="black"/>
                </a:solidFill>
                <a:latin typeface="Verdana"/>
                <a:cs typeface="Verdana"/>
              </a:rPr>
              <a:t>to:</a:t>
            </a:r>
            <a:endParaRPr lang="en-US" dirty="0">
              <a:solidFill>
                <a:prstClr val="black"/>
              </a:solidFill>
              <a:latin typeface="Verdana"/>
              <a:cs typeface="Verdana"/>
            </a:endParaRPr>
          </a:p>
          <a:p>
            <a:pPr marL="240914" indent="-228234" defTabSz="912937">
              <a:lnSpc>
                <a:spcPts val="1298"/>
              </a:lnSpc>
              <a:spcBef>
                <a:spcPts val="100"/>
              </a:spcBef>
              <a:buFont typeface="Arial"/>
              <a:buChar char="•"/>
              <a:tabLst>
                <a:tab pos="240280" algn="l"/>
                <a:tab pos="240914" algn="l"/>
              </a:tabLst>
              <a:defRPr/>
            </a:pPr>
            <a:r>
              <a:rPr lang="en-US" spc="-5" dirty="0">
                <a:solidFill>
                  <a:prstClr val="black"/>
                </a:solidFill>
                <a:latin typeface="Verdana"/>
                <a:cs typeface="Verdana"/>
              </a:rPr>
              <a:t>Pent-up personal saving, amounting to 12% of US GDP</a:t>
            </a:r>
            <a:endParaRPr lang="en-US" dirty="0">
              <a:solidFill>
                <a:prstClr val="black"/>
              </a:solidFill>
              <a:latin typeface="Verdana"/>
              <a:cs typeface="Verdana"/>
            </a:endParaRPr>
          </a:p>
          <a:p>
            <a:pPr marL="240914" marR="5072" indent="-228234" defTabSz="912937">
              <a:lnSpc>
                <a:spcPts val="1298"/>
              </a:lnSpc>
              <a:spcBef>
                <a:spcPts val="1013"/>
              </a:spcBef>
              <a:buFont typeface="Arial"/>
              <a:buChar char="•"/>
              <a:tabLst>
                <a:tab pos="240280" algn="l"/>
                <a:tab pos="240914" algn="l"/>
              </a:tabLst>
              <a:defRPr/>
            </a:pPr>
            <a:r>
              <a:rPr lang="en-US" spc="-5" dirty="0">
                <a:solidFill>
                  <a:prstClr val="black"/>
                </a:solidFill>
                <a:latin typeface="Verdana"/>
                <a:cs typeface="Verdana"/>
              </a:rPr>
              <a:t>Massive income support </a:t>
            </a:r>
            <a:r>
              <a:rPr lang="en-US" dirty="0">
                <a:solidFill>
                  <a:prstClr val="black"/>
                </a:solidFill>
                <a:latin typeface="Verdana"/>
                <a:cs typeface="Verdana"/>
              </a:rPr>
              <a:t>from </a:t>
            </a:r>
            <a:r>
              <a:rPr lang="en-US" spc="-5" dirty="0">
                <a:solidFill>
                  <a:prstClr val="black"/>
                </a:solidFill>
                <a:latin typeface="Verdana"/>
                <a:cs typeface="Verdana"/>
              </a:rPr>
              <a:t>the </a:t>
            </a:r>
            <a:r>
              <a:rPr lang="en-US" dirty="0">
                <a:solidFill>
                  <a:prstClr val="black"/>
                </a:solidFill>
                <a:latin typeface="Verdana"/>
                <a:cs typeface="Verdana"/>
              </a:rPr>
              <a:t>US </a:t>
            </a:r>
            <a:r>
              <a:rPr lang="en-US" spc="-5" dirty="0">
                <a:solidFill>
                  <a:prstClr val="black"/>
                </a:solidFill>
                <a:latin typeface="Verdana"/>
                <a:cs typeface="Verdana"/>
              </a:rPr>
              <a:t>government in the </a:t>
            </a:r>
            <a:r>
              <a:rPr lang="en-US" dirty="0">
                <a:solidFill>
                  <a:prstClr val="black"/>
                </a:solidFill>
                <a:latin typeface="Verdana"/>
                <a:cs typeface="Verdana"/>
              </a:rPr>
              <a:t>form of </a:t>
            </a:r>
            <a:r>
              <a:rPr lang="en-US" spc="-5" dirty="0">
                <a:solidFill>
                  <a:prstClr val="black"/>
                </a:solidFill>
                <a:latin typeface="Verdana"/>
                <a:cs typeface="Verdana"/>
              </a:rPr>
              <a:t>direct cash payments</a:t>
            </a:r>
            <a:endParaRPr lang="en-US" dirty="0">
              <a:solidFill>
                <a:prstClr val="black"/>
              </a:solidFill>
              <a:latin typeface="Verdana"/>
              <a:cs typeface="Verdana"/>
            </a:endParaRPr>
          </a:p>
          <a:p>
            <a:pPr marL="240914" marR="5072" indent="-228234" defTabSz="912937">
              <a:lnSpc>
                <a:spcPts val="1298"/>
              </a:lnSpc>
              <a:spcBef>
                <a:spcPts val="1013"/>
              </a:spcBef>
              <a:buFont typeface="Arial"/>
              <a:buChar char="•"/>
              <a:tabLst>
                <a:tab pos="240280" algn="l"/>
                <a:tab pos="240914" algn="l"/>
              </a:tabLst>
              <a:defRPr/>
            </a:pPr>
            <a:r>
              <a:rPr lang="en-US" spc="-5" dirty="0">
                <a:solidFill>
                  <a:prstClr val="black"/>
                </a:solidFill>
                <a:latin typeface="Verdana"/>
              </a:rPr>
              <a:t>A compositional shift in consumer spending as parts of the service sector remain under restrictions and money is partly being spent on goods instead</a:t>
            </a:r>
            <a:endParaRPr lang="da-DK" dirty="0"/>
          </a:p>
          <a:p>
            <a:endParaRPr lang="da-DK" dirty="0"/>
          </a:p>
        </p:txBody>
      </p:sp>
      <p:sp>
        <p:nvSpPr>
          <p:cNvPr id="4" name="Slide Number Placeholder 3"/>
          <p:cNvSpPr>
            <a:spLocks noGrp="1"/>
          </p:cNvSpPr>
          <p:nvPr>
            <p:ph type="sldNum" sz="quarter" idx="5"/>
          </p:nvPr>
        </p:nvSpPr>
        <p:spPr/>
        <p:txBody>
          <a:bodyPr/>
          <a:lstStyle/>
          <a:p>
            <a:pPr defTabSz="912937">
              <a:defRPr/>
            </a:pPr>
            <a:fld id="{A16CFAD1-D197-4A88-B173-A6412E995EE5}" type="slidenum">
              <a:rPr lang="en-GB" sz="1000">
                <a:solidFill>
                  <a:prstClr val="black"/>
                </a:solidFill>
                <a:latin typeface="Arial"/>
              </a:rPr>
              <a:pPr defTabSz="912937">
                <a:defRPr/>
              </a:pPr>
              <a:t>34</a:t>
            </a:fld>
            <a:endParaRPr lang="en-GB" sz="1000">
              <a:solidFill>
                <a:prstClr val="black"/>
              </a:solidFill>
              <a:latin typeface="Arial"/>
            </a:endParaRPr>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1461666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latin typeface="Verdana" panose="020B0604030504040204" pitchFamily="34" charset="0"/>
                <a:ea typeface="Verdana" panose="020B0604030504040204" pitchFamily="34" charset="0"/>
              </a:rPr>
              <a:t>Key Points:</a:t>
            </a:r>
          </a:p>
          <a:p>
            <a:endParaRPr lang="da-DK" b="1" i="1" dirty="0">
              <a:latin typeface="Verdana" panose="020B0604030504040204" pitchFamily="34" charset="0"/>
              <a:ea typeface="Verdana" panose="020B0604030504040204" pitchFamily="34" charset="0"/>
            </a:endParaRPr>
          </a:p>
          <a:p>
            <a:pPr marL="171176" indent="-171176">
              <a:buFont typeface="Arial" panose="020B0604020202020204" pitchFamily="34" charset="0"/>
              <a:buChar char="•"/>
            </a:pPr>
            <a:r>
              <a:rPr lang="da-DK" dirty="0">
                <a:latin typeface="Verdana" panose="020B0604030504040204" pitchFamily="34" charset="0"/>
                <a:ea typeface="Verdana" panose="020B0604030504040204" pitchFamily="34" charset="0"/>
              </a:rPr>
              <a:t>While the oceans are wide, the ports are not.  Each port has a limited number of berths and a limited speed of container transfer</a:t>
            </a:r>
          </a:p>
          <a:p>
            <a:pPr marL="171176" indent="-171176">
              <a:buFont typeface="Arial" panose="020B0604020202020204" pitchFamily="34" charset="0"/>
              <a:buChar char="•"/>
            </a:pPr>
            <a:r>
              <a:rPr lang="da-DK" dirty="0">
                <a:latin typeface="Verdana" panose="020B0604030504040204" pitchFamily="34" charset="0"/>
                <a:ea typeface="Verdana" panose="020B0604030504040204" pitchFamily="34" charset="0"/>
              </a:rPr>
              <a:t>The total capacity of global shipping is </a:t>
            </a:r>
            <a:r>
              <a:rPr lang="da-DK" b="1" i="1" dirty="0">
                <a:latin typeface="Verdana" panose="020B0604030504040204" pitchFamily="34" charset="0"/>
                <a:ea typeface="Verdana" panose="020B0604030504040204" pitchFamily="34" charset="0"/>
              </a:rPr>
              <a:t>inherently limited </a:t>
            </a:r>
            <a:r>
              <a:rPr lang="da-DK" dirty="0">
                <a:latin typeface="Verdana" panose="020B0604030504040204" pitchFamily="34" charset="0"/>
                <a:ea typeface="Verdana" panose="020B0604030504040204" pitchFamily="34" charset="0"/>
              </a:rPr>
              <a:t>by the loading/unloading/storage potential of the global port infrastructure</a:t>
            </a:r>
          </a:p>
          <a:p>
            <a:pPr marL="171176" indent="-171176">
              <a:buFont typeface="Arial" panose="020B0604020202020204" pitchFamily="34" charset="0"/>
              <a:buChar char="•"/>
            </a:pPr>
            <a:endParaRPr lang="da-DK" dirty="0">
              <a:latin typeface="Verdana" panose="020B0604030504040204" pitchFamily="34" charset="0"/>
              <a:ea typeface="Verdana" panose="020B0604030504040204" pitchFamily="34" charset="0"/>
            </a:endParaRPr>
          </a:p>
          <a:p>
            <a:r>
              <a:rPr lang="da-DK" b="1" dirty="0">
                <a:latin typeface="Verdana" panose="020B0604030504040204" pitchFamily="34" charset="0"/>
                <a:ea typeface="Verdana" panose="020B0604030504040204" pitchFamily="34" charset="0"/>
              </a:rPr>
              <a:t>Container ships are the cars, not the highway</a:t>
            </a:r>
            <a:endParaRPr lang="da-DK" i="1" dirty="0">
              <a:latin typeface="Verdana" panose="020B0604030504040204" pitchFamily="34" charset="0"/>
              <a:ea typeface="Verdana" panose="020B0604030504040204" pitchFamily="34" charset="0"/>
            </a:endParaRPr>
          </a:p>
          <a:p>
            <a:endParaRPr lang="da-DK" b="1" i="1"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Like a highway, ports have a total capacity per hour.  This is a function of the available lanes (berths) and the maximum speed limit (maximum pace of loading and unloading boxes, number of workers, storage capacity, inland transport, etc.).  </a:t>
            </a:r>
            <a:r>
              <a:rPr lang="da-DK" b="1" i="1" dirty="0">
                <a:latin typeface="Verdana" panose="020B0604030504040204" pitchFamily="34" charset="0"/>
                <a:ea typeface="Verdana" panose="020B0604030504040204" pitchFamily="34" charset="0"/>
              </a:rPr>
              <a:t>When a highway comes to a hault from too much traffic, you can’t fix it by simply adding more cars ...</a:t>
            </a:r>
          </a:p>
          <a:p>
            <a:endParaRPr lang="da-DK" dirty="0">
              <a:latin typeface="Verdana" panose="020B0604030504040204" pitchFamily="34" charset="0"/>
              <a:ea typeface="Verdana" panose="020B0604030504040204" pitchFamily="34" charset="0"/>
            </a:endParaRPr>
          </a:p>
          <a:p>
            <a:pPr defTabSz="912937">
              <a:defRPr/>
            </a:pPr>
            <a:r>
              <a:rPr lang="en-US" spc="-15" dirty="0">
                <a:latin typeface="Verdana" panose="020B0604030504040204" pitchFamily="34" charset="0"/>
                <a:ea typeface="Verdana" panose="020B0604030504040204" pitchFamily="34" charset="0"/>
                <a:cs typeface="Verdana"/>
              </a:rPr>
              <a:t>It is estimated that congestion reduces effective capacity of the global fleet by 10-25 % because each ship takes significantly longer to complete its journey (</a:t>
            </a:r>
            <a:r>
              <a:rPr lang="en-US" spc="-15" dirty="0">
                <a:latin typeface="Verdana" panose="020B0604030504040204" pitchFamily="34" charset="0"/>
                <a:ea typeface="Verdana" panose="020B0604030504040204" pitchFamily="34" charset="0"/>
                <a:cs typeface="Verdana"/>
                <a:hlinkClick r:id="rId3">
                  <a:extLst>
                    <a:ext uri="{A12FA001-AC4F-418D-AE19-62706E023703}">
                      <ahyp:hlinkClr xmlns:ahyp="http://schemas.microsoft.com/office/drawing/2018/hyperlinkcolor" val="tx"/>
                    </a:ext>
                  </a:extLst>
                </a:hlinkClick>
              </a:rPr>
              <a:t>Lloyd’s list </a:t>
            </a:r>
            <a:r>
              <a:rPr lang="en-US" spc="-15" dirty="0">
                <a:latin typeface="Verdana" panose="020B0604030504040204" pitchFamily="34" charset="0"/>
                <a:ea typeface="Verdana" panose="020B0604030504040204" pitchFamily="34" charset="0"/>
                <a:cs typeface="Verdana"/>
              </a:rPr>
              <a:t>and </a:t>
            </a:r>
            <a:r>
              <a:rPr lang="en-US" spc="-15" dirty="0">
                <a:latin typeface="Verdana" panose="020B0604030504040204" pitchFamily="34" charset="0"/>
                <a:ea typeface="Verdana" panose="020B0604030504040204" pitchFamily="34" charset="0"/>
                <a:cs typeface="Verdana"/>
                <a:hlinkClick r:id="rId4">
                  <a:extLst>
                    <a:ext uri="{A12FA001-AC4F-418D-AE19-62706E023703}">
                      <ahyp:hlinkClr xmlns:ahyp="http://schemas.microsoft.com/office/drawing/2018/hyperlinkcolor" val="tx"/>
                    </a:ext>
                  </a:extLst>
                </a:hlinkClick>
              </a:rPr>
              <a:t>Splash 247</a:t>
            </a:r>
            <a:r>
              <a:rPr lang="en-US" spc="-15" dirty="0">
                <a:latin typeface="Verdana" panose="020B0604030504040204" pitchFamily="34" charset="0"/>
                <a:ea typeface="Verdana" panose="020B0604030504040204" pitchFamily="34" charset="0"/>
                <a:cs typeface="Verdana"/>
              </a:rPr>
              <a:t>).</a:t>
            </a:r>
          </a:p>
          <a:p>
            <a:pPr defTabSz="912937">
              <a:defRPr/>
            </a:pPr>
            <a:endParaRPr lang="en-US" spc="-15" dirty="0">
              <a:latin typeface="Verdana" panose="020B0604030504040204" pitchFamily="34" charset="0"/>
              <a:ea typeface="Verdana" panose="020B0604030504040204" pitchFamily="34" charset="0"/>
              <a:cs typeface="Verdana"/>
            </a:endParaRPr>
          </a:p>
          <a:p>
            <a:pPr defTabSz="912937">
              <a:spcBef>
                <a:spcPts val="95"/>
              </a:spcBef>
              <a:defRPr/>
            </a:pPr>
            <a:endParaRPr lang="en-US" spc="-10" dirty="0">
              <a:latin typeface="Verdana"/>
              <a:cs typeface="Verdana"/>
            </a:endParaRPr>
          </a:p>
          <a:p>
            <a:pPr defTabSz="912937">
              <a:defRPr/>
            </a:pPr>
            <a:endParaRPr lang="en-US" dirty="0">
              <a:latin typeface="Verdana" panose="020B0604030504040204" pitchFamily="34" charset="0"/>
              <a:cs typeface="Verdana"/>
            </a:endParaRPr>
          </a:p>
          <a:p>
            <a:endParaRPr lang="da-DK" dirty="0"/>
          </a:p>
        </p:txBody>
      </p:sp>
      <p:sp>
        <p:nvSpPr>
          <p:cNvPr id="4" name="Slide Number Placeholder 3"/>
          <p:cNvSpPr>
            <a:spLocks noGrp="1"/>
          </p:cNvSpPr>
          <p:nvPr>
            <p:ph type="sldNum" sz="quarter" idx="5"/>
          </p:nvPr>
        </p:nvSpPr>
        <p:spPr/>
        <p:txBody>
          <a:bodyPr/>
          <a:lstStyle/>
          <a:p>
            <a:pPr defTabSz="912937">
              <a:defRPr/>
            </a:pPr>
            <a:fld id="{A16CFAD1-D197-4A88-B173-A6412E995EE5}" type="slidenum">
              <a:rPr lang="en-GB" sz="1000">
                <a:solidFill>
                  <a:prstClr val="black"/>
                </a:solidFill>
                <a:latin typeface="Arial"/>
              </a:rPr>
              <a:pPr defTabSz="912937">
                <a:defRPr/>
              </a:pPr>
              <a:t>35</a:t>
            </a:fld>
            <a:endParaRPr lang="en-GB" sz="1000">
              <a:solidFill>
                <a:prstClr val="black"/>
              </a:solidFill>
              <a:latin typeface="Arial"/>
            </a:endParaRPr>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410412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p>
          <a:p>
            <a:endParaRPr lang="en-US" b="1" dirty="0"/>
          </a:p>
          <a:p>
            <a:pPr marL="171176" indent="-171176">
              <a:buFont typeface="Arial" panose="020B0604020202020204" pitchFamily="34" charset="0"/>
              <a:buChar char="•"/>
            </a:pPr>
            <a:r>
              <a:rPr lang="en-US" dirty="0"/>
              <a:t>The same forces that have swamped ocean freight have also impacted inland freight exacerbating the effects</a:t>
            </a:r>
          </a:p>
          <a:p>
            <a:pPr marL="171176" indent="-171176">
              <a:buFont typeface="Arial" panose="020B0604020202020204" pitchFamily="34" charset="0"/>
              <a:buChar char="•"/>
            </a:pPr>
            <a:r>
              <a:rPr lang="en-US" dirty="0"/>
              <a:t>Warehousing, terminals, trucking, and rail all appear overwhelmed by pent-up demand and Covid-related constraints</a:t>
            </a:r>
          </a:p>
          <a:p>
            <a:pPr marL="171176" indent="-171176">
              <a:buFont typeface="Arial" panose="020B0604020202020204" pitchFamily="34" charset="0"/>
              <a:buChar char="•"/>
            </a:pPr>
            <a:r>
              <a:rPr lang="en-US" dirty="0"/>
              <a:t>The result of the inland bottleneck is a </a:t>
            </a:r>
            <a:r>
              <a:rPr lang="en-US" b="1" i="1" dirty="0"/>
              <a:t>reduction in the effective or practical capacity of global container equipment, </a:t>
            </a:r>
            <a:r>
              <a:rPr lang="en-US" dirty="0"/>
              <a:t>both dry and reefer</a:t>
            </a:r>
          </a:p>
          <a:p>
            <a:pPr marL="171176" indent="-171176">
              <a:buFont typeface="Arial" panose="020B0604020202020204" pitchFamily="34" charset="0"/>
              <a:buChar char="•"/>
            </a:pPr>
            <a:endParaRPr lang="en-US" dirty="0"/>
          </a:p>
          <a:p>
            <a:endParaRPr lang="en-US" dirty="0"/>
          </a:p>
          <a:p>
            <a:r>
              <a:rPr lang="en-US" b="1" dirty="0"/>
              <a:t>Container manufacturing is at an all time high</a:t>
            </a:r>
          </a:p>
          <a:p>
            <a:endParaRPr lang="en-US" b="1" dirty="0"/>
          </a:p>
          <a:p>
            <a:r>
              <a:rPr lang="en-US" dirty="0"/>
              <a:t>Dry container factories are more or less fully booked through Q3.  YTD production reached 2.4 million TEU dry containers vs 690k during the first five months of 2020</a:t>
            </a:r>
          </a:p>
          <a:p>
            <a:endParaRPr lang="en-US" dirty="0"/>
          </a:p>
          <a:p>
            <a:r>
              <a:rPr lang="en-US" dirty="0">
                <a:latin typeface="Verdana" panose="020B0604030504040204" pitchFamily="34" charset="0"/>
                <a:ea typeface="Verdana" panose="020B0604030504040204" pitchFamily="34" charset="0"/>
              </a:rPr>
              <a:t>All empty containers at factories are either owned or booked by shipping lines / leasing companies pending pick-up</a:t>
            </a:r>
          </a:p>
          <a:p>
            <a:endParaRPr lang="en-US" dirty="0">
              <a:latin typeface="Verdana" panose="020B0604030504040204" pitchFamily="34" charset="0"/>
              <a:ea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pPr defTabSz="912937">
              <a:defRPr/>
            </a:pPr>
            <a:fld id="{A16CFAD1-D197-4A88-B173-A6412E995EE5}" type="slidenum">
              <a:rPr lang="en-GB" sz="1000">
                <a:solidFill>
                  <a:prstClr val="black"/>
                </a:solidFill>
                <a:latin typeface="Arial"/>
              </a:rPr>
              <a:pPr defTabSz="912937">
                <a:defRPr/>
              </a:pPr>
              <a:t>36</a:t>
            </a:fld>
            <a:endParaRPr lang="en-GB" sz="1000">
              <a:solidFill>
                <a:prstClr val="black"/>
              </a:solidFill>
              <a:latin typeface="Arial"/>
            </a:endParaRPr>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48090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p>
          <a:p>
            <a:endParaRPr lang="en-US" b="1" dirty="0"/>
          </a:p>
          <a:p>
            <a:pPr marL="171176" indent="-171176">
              <a:buFont typeface="Arial" panose="020B0604020202020204" pitchFamily="34" charset="0"/>
              <a:buChar char="•"/>
            </a:pPr>
            <a:r>
              <a:rPr lang="en-US" dirty="0"/>
              <a:t>In order to clear vessel congestion, ports must strictly limit time in port</a:t>
            </a:r>
          </a:p>
          <a:p>
            <a:pPr marL="171176" indent="-171176">
              <a:buFont typeface="Arial" panose="020B0604020202020204" pitchFamily="34" charset="0"/>
              <a:buChar char="•"/>
            </a:pPr>
            <a:r>
              <a:rPr lang="en-US" dirty="0"/>
              <a:t>Containers are delayed both in transition to inland transportation and on return</a:t>
            </a:r>
          </a:p>
          <a:p>
            <a:pPr marL="171176" indent="-171176">
              <a:buFont typeface="Arial" panose="020B0604020202020204" pitchFamily="34" charset="0"/>
              <a:buChar char="•"/>
            </a:pPr>
            <a:r>
              <a:rPr lang="en-US" dirty="0"/>
              <a:t>Because of congestion, ports are unable to reintroduce empty containers into service at a normal rate, </a:t>
            </a:r>
            <a:r>
              <a:rPr lang="en-US" b="1" i="1" dirty="0"/>
              <a:t>further reducing practical capacity</a:t>
            </a:r>
          </a:p>
          <a:p>
            <a:pPr marL="171176" indent="-171176">
              <a:buFont typeface="Arial" panose="020B0604020202020204" pitchFamily="34" charset="0"/>
              <a:buChar char="•"/>
            </a:pPr>
            <a:endParaRPr lang="en-US" b="1" i="1" dirty="0"/>
          </a:p>
          <a:p>
            <a:pPr marL="171176" indent="-171176">
              <a:buFont typeface="Arial" panose="020B0604020202020204" pitchFamily="34" charset="0"/>
              <a:buChar char="•"/>
            </a:pPr>
            <a:endParaRPr lang="en-US" b="1" i="1" dirty="0"/>
          </a:p>
          <a:p>
            <a:pPr marL="171176" indent="-171176">
              <a:buFont typeface="Arial" panose="020B0604020202020204" pitchFamily="34" charset="0"/>
              <a:buChar char="•"/>
            </a:pPr>
            <a:endParaRPr lang="en-US" b="1" i="1" dirty="0"/>
          </a:p>
          <a:p>
            <a:r>
              <a:rPr lang="en-US" b="1" i="1" dirty="0">
                <a:latin typeface="Verdana" panose="020B0604030504040204" pitchFamily="34" charset="0"/>
                <a:ea typeface="Verdana" panose="020B0604030504040204" pitchFamily="34" charset="0"/>
              </a:rPr>
              <a:t>Without systemic congestion inland and at the ports, existing container equipment would be sufficient to handle current demand</a:t>
            </a:r>
          </a:p>
          <a:p>
            <a:pPr marL="171176" indent="-171176">
              <a:buFont typeface="Arial" panose="020B0604020202020204" pitchFamily="34" charset="0"/>
              <a:buChar char="•"/>
            </a:pPr>
            <a:endParaRPr lang="en-US" b="1" i="1" dirty="0"/>
          </a:p>
          <a:p>
            <a:endParaRPr lang="en-US" dirty="0"/>
          </a:p>
        </p:txBody>
      </p:sp>
      <p:sp>
        <p:nvSpPr>
          <p:cNvPr id="4" name="Slide Number Placeholder 3"/>
          <p:cNvSpPr>
            <a:spLocks noGrp="1"/>
          </p:cNvSpPr>
          <p:nvPr>
            <p:ph type="sldNum" sz="quarter" idx="5"/>
          </p:nvPr>
        </p:nvSpPr>
        <p:spPr/>
        <p:txBody>
          <a:bodyPr/>
          <a:lstStyle/>
          <a:p>
            <a:pPr defTabSz="912937">
              <a:defRPr/>
            </a:pPr>
            <a:fld id="{A16CFAD1-D197-4A88-B173-A6412E995EE5}" type="slidenum">
              <a:rPr lang="en-GB" sz="1000">
                <a:solidFill>
                  <a:prstClr val="black"/>
                </a:solidFill>
                <a:latin typeface="Arial"/>
              </a:rPr>
              <a:pPr defTabSz="912937">
                <a:defRPr/>
              </a:pPr>
              <a:t>37</a:t>
            </a:fld>
            <a:endParaRPr lang="en-GB" sz="1000">
              <a:solidFill>
                <a:prstClr val="black"/>
              </a:solidFill>
              <a:latin typeface="Arial"/>
            </a:endParaRPr>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369304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Key Points:</a:t>
            </a:r>
            <a:endParaRPr lang="da-DK" dirty="0"/>
          </a:p>
          <a:p>
            <a:endParaRPr lang="da-DK" b="1" dirty="0"/>
          </a:p>
          <a:p>
            <a:pPr marL="171176" indent="-171176">
              <a:buFont typeface="Arial" panose="020B0604020202020204" pitchFamily="34" charset="0"/>
              <a:buChar char="•"/>
            </a:pPr>
            <a:r>
              <a:rPr lang="da-DK" dirty="0"/>
              <a:t>Port and inland congestion issues are severe, but goods and containers are still moving robustly</a:t>
            </a:r>
          </a:p>
          <a:p>
            <a:pPr marL="171176" indent="-171176">
              <a:buFont typeface="Arial" panose="020B0604020202020204" pitchFamily="34" charset="0"/>
              <a:buChar char="•"/>
            </a:pPr>
            <a:r>
              <a:rPr lang="da-DK" dirty="0"/>
              <a:t>Carriers have every incentive to maximize backhaul and return empty containers to primary export locations</a:t>
            </a:r>
          </a:p>
        </p:txBody>
      </p:sp>
      <p:sp>
        <p:nvSpPr>
          <p:cNvPr id="4" name="Slide Number Placeholder 3"/>
          <p:cNvSpPr>
            <a:spLocks noGrp="1"/>
          </p:cNvSpPr>
          <p:nvPr>
            <p:ph type="sldNum" sz="quarter" idx="5"/>
          </p:nvPr>
        </p:nvSpPr>
        <p:spPr/>
        <p:txBody>
          <a:bodyPr/>
          <a:lstStyle/>
          <a:p>
            <a:pPr defTabSz="912937">
              <a:defRPr/>
            </a:pPr>
            <a:fld id="{A16CFAD1-D197-4A88-B173-A6412E995EE5}" type="slidenum">
              <a:rPr lang="en-GB" sz="1000">
                <a:solidFill>
                  <a:prstClr val="black"/>
                </a:solidFill>
                <a:latin typeface="Arial"/>
              </a:rPr>
              <a:pPr defTabSz="912937">
                <a:defRPr/>
              </a:pPr>
              <a:t>38</a:t>
            </a:fld>
            <a:endParaRPr lang="en-GB" sz="1000">
              <a:solidFill>
                <a:prstClr val="black"/>
              </a:solidFill>
              <a:latin typeface="Arial"/>
            </a:endParaRPr>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365656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 typeface="Arial" panose="020B0604020202020204" pitchFamily="34" charset="0"/>
              <a:buChar char="•"/>
            </a:pPr>
            <a:r>
              <a:rPr lang="da-DK" b="1" dirty="0"/>
              <a:t>Key Points:</a:t>
            </a:r>
          </a:p>
          <a:p>
            <a:pPr marL="171176" indent="-171176">
              <a:buFont typeface="Arial" panose="020B0604020202020204" pitchFamily="34" charset="0"/>
              <a:buChar char="•"/>
            </a:pPr>
            <a:endParaRPr lang="da-DK" dirty="0"/>
          </a:p>
          <a:p>
            <a:pPr marL="171176" indent="-171176">
              <a:buFont typeface="Arial" panose="020B0604020202020204" pitchFamily="34" charset="0"/>
              <a:buChar char="•"/>
            </a:pPr>
            <a:r>
              <a:rPr lang="da-DK" dirty="0"/>
              <a:t>All the ships that can sail are sailing</a:t>
            </a:r>
          </a:p>
          <a:p>
            <a:pPr marL="171176" indent="-171176">
              <a:buFont typeface="Arial" panose="020B0604020202020204" pitchFamily="34" charset="0"/>
              <a:buChar char="•"/>
            </a:pPr>
            <a:endParaRPr lang="da-DK" dirty="0"/>
          </a:p>
          <a:p>
            <a:pPr marL="171176" indent="-171176">
              <a:buFont typeface="Arial" panose="020B0604020202020204" pitchFamily="34" charset="0"/>
              <a:buChar char="•"/>
            </a:pPr>
            <a:r>
              <a:rPr lang="da-DK" dirty="0"/>
              <a:t>Vessels used on under-utilized trades are being redeployed on trades where demand is high, and routes are constantly optimized in response to congestion</a:t>
            </a:r>
          </a:p>
          <a:p>
            <a:pPr marL="171176" indent="-171176">
              <a:buFont typeface="Arial" panose="020B0604020202020204" pitchFamily="34" charset="0"/>
              <a:buChar char="•"/>
            </a:pPr>
            <a:endParaRPr lang="da-DK" dirty="0"/>
          </a:p>
          <a:p>
            <a:pPr marL="171176" indent="-171176">
              <a:buFont typeface="Arial" panose="020B0604020202020204" pitchFamily="34" charset="0"/>
              <a:buChar char="•"/>
            </a:pPr>
            <a:r>
              <a:rPr lang="da-DK" dirty="0"/>
              <a:t>Carriers are making investments to maintain and repair outdated containers to maximize the amount of equipment available</a:t>
            </a:r>
          </a:p>
          <a:p>
            <a:pPr marL="171176" indent="-171176">
              <a:buFont typeface="Arial" panose="020B0604020202020204" pitchFamily="34" charset="0"/>
              <a:buChar char="•"/>
            </a:pPr>
            <a:endParaRPr lang="da-DK" dirty="0"/>
          </a:p>
          <a:p>
            <a:pPr marL="171176" indent="-171176">
              <a:buFont typeface="Arial" panose="020B0604020202020204" pitchFamily="34" charset="0"/>
              <a:buChar char="•"/>
            </a:pPr>
            <a:endParaRPr lang="da-DK" dirty="0"/>
          </a:p>
          <a:p>
            <a:endParaRPr lang="da-DK" dirty="0"/>
          </a:p>
        </p:txBody>
      </p:sp>
      <p:sp>
        <p:nvSpPr>
          <p:cNvPr id="4" name="Slide Number Placeholder 3"/>
          <p:cNvSpPr>
            <a:spLocks noGrp="1"/>
          </p:cNvSpPr>
          <p:nvPr>
            <p:ph type="sldNum" sz="quarter" idx="5"/>
          </p:nvPr>
        </p:nvSpPr>
        <p:spPr/>
        <p:txBody>
          <a:bodyPr/>
          <a:lstStyle/>
          <a:p>
            <a:pPr defTabSz="912937">
              <a:defRPr/>
            </a:pPr>
            <a:fld id="{F8FC224B-E5CD-466B-8921-EF5093BDB79A}" type="slidenum">
              <a:rPr lang="en-US" sz="1200">
                <a:solidFill>
                  <a:prstClr val="black"/>
                </a:solidFill>
                <a:latin typeface="Calibri" panose="020F0502020204030204"/>
              </a:rPr>
              <a:pPr defTabSz="912937">
                <a:defRPr/>
              </a:pPr>
              <a:t>39</a:t>
            </a:fld>
            <a:endParaRPr lang="en-US" sz="1200">
              <a:solidFill>
                <a:prstClr val="black"/>
              </a:solidFill>
              <a:latin typeface="Calibri" panose="020F0502020204030204"/>
            </a:endParaRPr>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608442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Key Points:</a:t>
            </a:r>
          </a:p>
          <a:p>
            <a:endParaRPr lang="da-DK" dirty="0"/>
          </a:p>
          <a:p>
            <a:pPr marL="171176" indent="-171176">
              <a:buFontTx/>
              <a:buChar char="-"/>
            </a:pPr>
            <a:endParaRPr lang="da-DK" dirty="0"/>
          </a:p>
          <a:p>
            <a:pPr marL="171176" indent="-171176">
              <a:buFontTx/>
              <a:buChar char="-"/>
            </a:pPr>
            <a:r>
              <a:rPr lang="da-DK" dirty="0"/>
              <a:t>Port congestions and infrastructure issues prevent the efficient repositioning of empty containers, reduce overall effective or practical capacity, and result in missed sailings</a:t>
            </a:r>
          </a:p>
          <a:p>
            <a:pPr marL="171176" indent="-171176">
              <a:buFontTx/>
              <a:buChar char="-"/>
            </a:pPr>
            <a:r>
              <a:rPr lang="da-DK" dirty="0"/>
              <a:t>Combined with port delays, inland transportation constraints result in a large number of trapped containers, which are not returning promptly to the ocean supply chain</a:t>
            </a:r>
          </a:p>
          <a:p>
            <a:pPr marL="171176" indent="-171176">
              <a:buFontTx/>
              <a:buChar char="-"/>
            </a:pPr>
            <a:endParaRPr lang="da-DK" dirty="0"/>
          </a:p>
          <a:p>
            <a:pPr marL="171176" indent="-171176">
              <a:buFontTx/>
              <a:buChar char="-"/>
            </a:pPr>
            <a:endParaRPr lang="da-DK" dirty="0"/>
          </a:p>
          <a:p>
            <a:endParaRPr lang="da-DK" dirty="0"/>
          </a:p>
          <a:p>
            <a:r>
              <a:rPr lang="da-DK" b="1" i="1" dirty="0"/>
              <a:t>Carriers are doing what they can, but the current logistical constraints are largely external to ocean shipping ...</a:t>
            </a:r>
          </a:p>
          <a:p>
            <a:pPr marL="171176" indent="-171176">
              <a:buFontTx/>
              <a:buChar char="-"/>
            </a:pPr>
            <a:endParaRPr lang="da-DK" dirty="0"/>
          </a:p>
          <a:p>
            <a:endParaRPr lang="da-DK" dirty="0"/>
          </a:p>
        </p:txBody>
      </p:sp>
      <p:sp>
        <p:nvSpPr>
          <p:cNvPr id="4" name="Slide Number Placeholder 3"/>
          <p:cNvSpPr>
            <a:spLocks noGrp="1"/>
          </p:cNvSpPr>
          <p:nvPr>
            <p:ph type="sldNum" sz="quarter" idx="5"/>
          </p:nvPr>
        </p:nvSpPr>
        <p:spPr/>
        <p:txBody>
          <a:bodyPr/>
          <a:lstStyle/>
          <a:p>
            <a:pPr defTabSz="912937">
              <a:defRPr/>
            </a:pPr>
            <a:fld id="{F8FC224B-E5CD-466B-8921-EF5093BDB79A}" type="slidenum">
              <a:rPr lang="en-US" sz="1200">
                <a:solidFill>
                  <a:prstClr val="black"/>
                </a:solidFill>
                <a:latin typeface="Calibri" panose="020F0502020204030204"/>
              </a:rPr>
              <a:pPr defTabSz="912937">
                <a:defRPr/>
              </a:pPr>
              <a:t>40</a:t>
            </a:fld>
            <a:endParaRPr lang="en-US" sz="1200">
              <a:solidFill>
                <a:prstClr val="black"/>
              </a:solidFill>
              <a:latin typeface="Calibri" panose="020F0502020204030204"/>
            </a:endParaRPr>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890131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Key Points:</a:t>
            </a:r>
            <a:endParaRPr lang="da-DK" dirty="0"/>
          </a:p>
          <a:p>
            <a:endParaRPr lang="da-DK" b="1" dirty="0"/>
          </a:p>
          <a:p>
            <a:pPr marL="171176" indent="-171176">
              <a:buFont typeface="Arial" panose="020B0604020202020204" pitchFamily="34" charset="0"/>
              <a:buChar char="•"/>
            </a:pPr>
            <a:r>
              <a:rPr lang="da-DK" dirty="0"/>
              <a:t>While we expect the current situation to come to an end, it seems clear from this event that certain ports and inland transportation infrastructures lack the flexibility to acommodate a systemwide shock like Covid</a:t>
            </a:r>
          </a:p>
          <a:p>
            <a:pPr marL="171176" indent="-171176">
              <a:buFont typeface="Arial" panose="020B0604020202020204" pitchFamily="34" charset="0"/>
              <a:buChar char="•"/>
            </a:pPr>
            <a:r>
              <a:rPr lang="da-DK" dirty="0"/>
              <a:t>Policy makers might consider whether infrastructure investment should be undertaken to create a more robust capacity as there will continue to come disruptions in global supply chains of smaller or bigger nature (eg. Suez situation and climate related disruptions)</a:t>
            </a:r>
          </a:p>
          <a:p>
            <a:pPr marL="171176" indent="-171176">
              <a:buFont typeface="Arial" panose="020B0604020202020204" pitchFamily="34" charset="0"/>
              <a:buChar char="•"/>
            </a:pPr>
            <a:r>
              <a:rPr lang="da-DK" dirty="0"/>
              <a:t>Government agencies might also consider increasing support for industry initiatives to build flexibility and resilience into the global trade system</a:t>
            </a:r>
          </a:p>
          <a:p>
            <a:pPr marL="171176" indent="-171176">
              <a:buFont typeface="Arial" panose="020B0604020202020204" pitchFamily="34" charset="0"/>
              <a:buChar char="•"/>
            </a:pPr>
            <a:endParaRPr lang="da-DK" dirty="0"/>
          </a:p>
          <a:p>
            <a:endParaRPr lang="da-DK" dirty="0"/>
          </a:p>
          <a:p>
            <a:r>
              <a:rPr lang="da-DK" i="1" dirty="0"/>
              <a:t>[This concludes the market update portion of the presentation, with the last point serving as transition to Maersk initiatives to increase resilience]</a:t>
            </a:r>
          </a:p>
          <a:p>
            <a:pPr marL="171176" indent="-171176">
              <a:buFont typeface="Arial" panose="020B0604020202020204" pitchFamily="34" charset="0"/>
              <a:buChar char="•"/>
            </a:pPr>
            <a:endParaRPr lang="da-DK" dirty="0"/>
          </a:p>
        </p:txBody>
      </p:sp>
      <p:sp>
        <p:nvSpPr>
          <p:cNvPr id="4" name="Slide Number Placeholder 3"/>
          <p:cNvSpPr>
            <a:spLocks noGrp="1"/>
          </p:cNvSpPr>
          <p:nvPr>
            <p:ph type="sldNum" sz="quarter" idx="5"/>
          </p:nvPr>
        </p:nvSpPr>
        <p:spPr/>
        <p:txBody>
          <a:bodyPr/>
          <a:lstStyle/>
          <a:p>
            <a:pPr defTabSz="912937">
              <a:defRPr/>
            </a:pPr>
            <a:fld id="{A16CFAD1-D197-4A88-B173-A6412E995EE5}" type="slidenum">
              <a:rPr lang="en-GB" sz="1000">
                <a:solidFill>
                  <a:prstClr val="black"/>
                </a:solidFill>
                <a:latin typeface="Arial"/>
              </a:rPr>
              <a:pPr defTabSz="912937">
                <a:defRPr/>
              </a:pPr>
              <a:t>41</a:t>
            </a:fld>
            <a:endParaRPr lang="en-GB" sz="1000">
              <a:solidFill>
                <a:prstClr val="black"/>
              </a:solidFill>
              <a:latin typeface="Arial"/>
            </a:endParaRPr>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8019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7.emf"/></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A3DE-5684-0C49-B83C-7EA553EE02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A1ACB3-E033-2D4C-9541-90A5B274D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E4B402-588F-DA45-9F66-4802717D00D7}"/>
              </a:ext>
            </a:extLst>
          </p:cNvPr>
          <p:cNvSpPr>
            <a:spLocks noGrp="1"/>
          </p:cNvSpPr>
          <p:nvPr>
            <p:ph type="dt" sz="half" idx="10"/>
          </p:nvPr>
        </p:nvSpPr>
        <p:spPr/>
        <p:txBody>
          <a:bodyPr/>
          <a:lstStyle/>
          <a:p>
            <a:fld id="{B322B14D-86ED-874F-B8D3-84237EEC6049}" type="datetime1">
              <a:rPr lang="en-US" smtClean="0"/>
              <a:t>9/8/2022</a:t>
            </a:fld>
            <a:endParaRPr lang="en-US" dirty="0"/>
          </a:p>
        </p:txBody>
      </p:sp>
      <p:sp>
        <p:nvSpPr>
          <p:cNvPr id="5" name="Footer Placeholder 4">
            <a:extLst>
              <a:ext uri="{FF2B5EF4-FFF2-40B4-BE49-F238E27FC236}">
                <a16:creationId xmlns:a16="http://schemas.microsoft.com/office/drawing/2014/main" id="{DECA33A4-C4EB-D340-92AA-FB778B2EDB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4C740E-B4B1-504D-8A5C-50A37C12043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233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EF972-2592-C240-BDC9-1372E96052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031649-1D06-4946-8A56-C3D12BB5BB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EB005-FD2E-6A4E-BDA9-804B76EAFCE1}"/>
              </a:ext>
            </a:extLst>
          </p:cNvPr>
          <p:cNvSpPr>
            <a:spLocks noGrp="1"/>
          </p:cNvSpPr>
          <p:nvPr>
            <p:ph type="dt" sz="half" idx="10"/>
          </p:nvPr>
        </p:nvSpPr>
        <p:spPr/>
        <p:txBody>
          <a:bodyPr/>
          <a:lstStyle/>
          <a:p>
            <a:fld id="{45A7C22F-1640-E849-8965-F7F3FAB0DFBB}" type="datetime1">
              <a:rPr lang="en-US" smtClean="0"/>
              <a:t>9/8/2022</a:t>
            </a:fld>
            <a:endParaRPr lang="en-US" dirty="0"/>
          </a:p>
        </p:txBody>
      </p:sp>
      <p:sp>
        <p:nvSpPr>
          <p:cNvPr id="5" name="Footer Placeholder 4">
            <a:extLst>
              <a:ext uri="{FF2B5EF4-FFF2-40B4-BE49-F238E27FC236}">
                <a16:creationId xmlns:a16="http://schemas.microsoft.com/office/drawing/2014/main" id="{811C21FD-2954-7E40-9450-A6B7356341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6F7B39-104F-E347-B5CD-8509A5E9013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542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E8BE43-6B24-5846-A9DD-8CACE0F6D3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6B55FC-1FE7-EE47-A7B0-9BF787D27D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3DC83-7714-E343-8930-58E9B9DEC486}"/>
              </a:ext>
            </a:extLst>
          </p:cNvPr>
          <p:cNvSpPr>
            <a:spLocks noGrp="1"/>
          </p:cNvSpPr>
          <p:nvPr>
            <p:ph type="dt" sz="half" idx="10"/>
          </p:nvPr>
        </p:nvSpPr>
        <p:spPr/>
        <p:txBody>
          <a:bodyPr/>
          <a:lstStyle/>
          <a:p>
            <a:fld id="{968A962D-FA21-024B-8669-113053F5CAE4}" type="datetime1">
              <a:rPr lang="en-US" smtClean="0"/>
              <a:t>9/8/2022</a:t>
            </a:fld>
            <a:endParaRPr lang="en-US" dirty="0"/>
          </a:p>
        </p:txBody>
      </p:sp>
      <p:sp>
        <p:nvSpPr>
          <p:cNvPr id="5" name="Footer Placeholder 4">
            <a:extLst>
              <a:ext uri="{FF2B5EF4-FFF2-40B4-BE49-F238E27FC236}">
                <a16:creationId xmlns:a16="http://schemas.microsoft.com/office/drawing/2014/main" id="{1DF7E9B9-8F4B-8445-841D-50E5ADED1A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4E8B72-0E7A-E742-9C8A-98F11CC3150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1729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Background"/>
          <p:cNvSpPr txBox="1">
            <a:spLocks/>
          </p:cNvSpPr>
          <p:nvPr userDrawn="1"/>
        </p:nvSpPr>
        <p:spPr>
          <a:xfrm>
            <a:off x="143934" y="142560"/>
            <a:ext cx="11902017" cy="6208183"/>
          </a:xfrm>
          <a:prstGeom prst="rect">
            <a:avLst/>
          </a:prstGeom>
          <a:solidFill>
            <a:srgbClr val="42B0D5"/>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lang="en-GB" dirty="0"/>
          </a:p>
        </p:txBody>
      </p:sp>
      <p:sp>
        <p:nvSpPr>
          <p:cNvPr id="2" name="Title 1"/>
          <p:cNvSpPr>
            <a:spLocks noGrp="1"/>
          </p:cNvSpPr>
          <p:nvPr>
            <p:ph type="ctrTitle" hasCustomPrompt="1"/>
          </p:nvPr>
        </p:nvSpPr>
        <p:spPr>
          <a:xfrm>
            <a:off x="594000" y="3830186"/>
            <a:ext cx="5454891" cy="692667"/>
          </a:xfrm>
          <a:blipFill>
            <a:blip r:embed="rId2"/>
            <a:stretch>
              <a:fillRect/>
            </a:stretch>
          </a:blipFill>
        </p:spPr>
        <p:txBody>
          <a:bodyPr wrap="none" lIns="0" tIns="180000" rIns="0" bIns="0" anchor="t" anchorCtr="0">
            <a:spAutoFit/>
          </a:bodyPr>
          <a:lstStyle>
            <a:lvl1pPr>
              <a:lnSpc>
                <a:spcPct val="83000"/>
              </a:lnSpc>
              <a:defRPr sz="4000" baseline="0">
                <a:solidFill>
                  <a:schemeClr val="bg1"/>
                </a:solidFill>
                <a:latin typeface="Maersk Headline" panose="00000800000000000000" pitchFamily="50" charset="0"/>
              </a:defRPr>
            </a:lvl1pPr>
          </a:lstStyle>
          <a:p>
            <a:r>
              <a:rPr lang="en-GB" noProof="0" dirty="0"/>
              <a:t>Insert title, one line only</a:t>
            </a:r>
            <a:endParaRPr lang="en-GB"/>
          </a:p>
        </p:txBody>
      </p:sp>
      <p:sp>
        <p:nvSpPr>
          <p:cNvPr id="3" name="Subtitle 2"/>
          <p:cNvSpPr>
            <a:spLocks noGrp="1"/>
          </p:cNvSpPr>
          <p:nvPr>
            <p:ph type="subTitle" idx="1"/>
          </p:nvPr>
        </p:nvSpPr>
        <p:spPr>
          <a:xfrm>
            <a:off x="593726" y="4618038"/>
            <a:ext cx="6364287" cy="561975"/>
          </a:xfrm>
        </p:spPr>
        <p:txBody>
          <a:bodyPr wrap="square" lIns="25200" tIns="0" rIns="0" bIns="0">
            <a:noAutofit/>
          </a:bodyPr>
          <a:lstStyle>
            <a:lvl1pPr marL="0" indent="0" algn="l">
              <a:buNone/>
              <a:defRPr sz="1800" spc="53"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endParaRPr lang="en-GB"/>
          </a:p>
        </p:txBody>
      </p:sp>
      <p:sp>
        <p:nvSpPr>
          <p:cNvPr id="14" name="FLD_Presenter"/>
          <p:cNvSpPr>
            <a:spLocks noGrp="1"/>
          </p:cNvSpPr>
          <p:nvPr>
            <p:ph type="body" sz="quarter" idx="18" hasCustomPrompt="1"/>
          </p:nvPr>
        </p:nvSpPr>
        <p:spPr>
          <a:xfrm>
            <a:off x="596900" y="5180013"/>
            <a:ext cx="6361113" cy="210383"/>
          </a:xfrm>
        </p:spPr>
        <p:txBody>
          <a:bodyPr lIns="32400" anchor="b"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en-GB" dirty="0"/>
              <a:t>Insert Presenter</a:t>
            </a:r>
            <a:endParaRPr lang="en-GB"/>
          </a:p>
        </p:txBody>
      </p:sp>
      <p:sp>
        <p:nvSpPr>
          <p:cNvPr id="15" name="FLD_Location"/>
          <p:cNvSpPr>
            <a:spLocks noGrp="1"/>
          </p:cNvSpPr>
          <p:nvPr>
            <p:ph type="body" sz="quarter" idx="19" hasCustomPrompt="1"/>
          </p:nvPr>
        </p:nvSpPr>
        <p:spPr>
          <a:xfrm>
            <a:off x="596901" y="5405085"/>
            <a:ext cx="6361112" cy="208800"/>
          </a:xfrm>
        </p:spPr>
        <p:txBody>
          <a:bodyPr lIns="32400" anchor="t"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en-GB" dirty="0"/>
              <a:t>Insert Location</a:t>
            </a:r>
            <a:endParaRPr lang="en-GB"/>
          </a:p>
        </p:txBody>
      </p:sp>
      <p:pic>
        <p:nvPicPr>
          <p:cNvPr id="11"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911816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ictur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44000" y="144000"/>
            <a:ext cx="11903538" cy="6210000"/>
          </a:xfrm>
          <a:solidFill>
            <a:schemeClr val="bg1">
              <a:lumMod val="85000"/>
            </a:schemeClr>
          </a:solidFill>
        </p:spPr>
        <p:txBody>
          <a:bodyPr tIns="3528000"/>
          <a:lstStyle>
            <a:lvl1pPr marL="0" indent="0" algn="ctr">
              <a:buNone/>
              <a:defRPr/>
            </a:lvl1pPr>
          </a:lstStyle>
          <a:p>
            <a:endParaRPr lang="en-GB" dirty="0"/>
          </a:p>
        </p:txBody>
      </p:sp>
      <p:sp>
        <p:nvSpPr>
          <p:cNvPr id="3" name="Subtitle 2"/>
          <p:cNvSpPr>
            <a:spLocks noGrp="1"/>
          </p:cNvSpPr>
          <p:nvPr>
            <p:ph type="subTitle" idx="1"/>
          </p:nvPr>
        </p:nvSpPr>
        <p:spPr>
          <a:xfrm>
            <a:off x="142875" y="975600"/>
            <a:ext cx="11901534" cy="1440000"/>
          </a:xfrm>
          <a:blipFill>
            <a:blip r:embed="rId2"/>
            <a:stretch>
              <a:fillRect/>
            </a:stretch>
          </a:blipFill>
        </p:spPr>
        <p:txBody>
          <a:bodyPr wrap="square" lIns="471600" tIns="795600" rIns="3222000" bIns="0">
            <a:noAutofit/>
          </a:bodyPr>
          <a:lstStyle>
            <a:lvl1pPr marL="0" indent="0" algn="l">
              <a:buNone/>
              <a:defRPr sz="1400" cap="all" spc="53" baseline="0">
                <a:no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endParaRPr lang="en-GB"/>
          </a:p>
        </p:txBody>
      </p:sp>
      <p:sp>
        <p:nvSpPr>
          <p:cNvPr id="2" name="Title 1"/>
          <p:cNvSpPr>
            <a:spLocks noGrp="1"/>
          </p:cNvSpPr>
          <p:nvPr>
            <p:ph type="ctrTitle" hasCustomPrompt="1"/>
          </p:nvPr>
        </p:nvSpPr>
        <p:spPr>
          <a:xfrm>
            <a:off x="594000" y="1245600"/>
            <a:ext cx="4758941" cy="613227"/>
          </a:xfrm>
          <a:blipFill>
            <a:blip r:embed="rId3"/>
            <a:stretch>
              <a:fillRect/>
            </a:stretch>
          </a:blipFill>
        </p:spPr>
        <p:txBody>
          <a:bodyPr wrap="square" lIns="0" tIns="144000" rIns="0" bIns="0" anchor="b" anchorCtr="0">
            <a:spAutoFit/>
          </a:bodyPr>
          <a:lstStyle>
            <a:lvl1pPr>
              <a:defRPr sz="3200" b="1" cap="none" baseline="0">
                <a:solidFill>
                  <a:schemeClr val="tx1"/>
                </a:solidFill>
                <a:latin typeface="+mj-lt"/>
              </a:defRPr>
            </a:lvl1pPr>
          </a:lstStyle>
          <a:p>
            <a:r>
              <a:rPr lang="en-GB" noProof="0" dirty="0"/>
              <a:t>Click to add title</a:t>
            </a:r>
            <a:endParaRPr lang="en-GB"/>
          </a:p>
        </p:txBody>
      </p:sp>
      <p:sp>
        <p:nvSpPr>
          <p:cNvPr id="19" name="Placeholder logo"/>
          <p:cNvSpPr>
            <a:spLocks noGrp="1"/>
          </p:cNvSpPr>
          <p:nvPr>
            <p:ph type="body" sz="quarter" idx="14" hasCustomPrompt="1"/>
          </p:nvPr>
        </p:nvSpPr>
        <p:spPr>
          <a:xfrm>
            <a:off x="10572000" y="6094800"/>
            <a:ext cx="1620000" cy="763200"/>
          </a:xfrm>
          <a:blipFill>
            <a:blip r:embed="rId4"/>
            <a:stretch>
              <a:fillRect/>
            </a:stretch>
          </a:blipFill>
        </p:spPr>
        <p:txBody>
          <a:bodyPr/>
          <a:lstStyle>
            <a:lvl1pPr marL="0" indent="0">
              <a:buFontTx/>
              <a:buNone/>
              <a:defRPr sz="100"/>
            </a:lvl1pPr>
          </a:lstStyle>
          <a:p>
            <a:pPr lvl="0"/>
            <a:r>
              <a:rPr lang="en-GB" dirty="0"/>
              <a:t>.</a:t>
            </a:r>
            <a:endParaRPr lang="en-GB"/>
          </a:p>
        </p:txBody>
      </p:sp>
      <p:sp>
        <p:nvSpPr>
          <p:cNvPr id="14" name="FLD_Presenter"/>
          <p:cNvSpPr>
            <a:spLocks noGrp="1"/>
          </p:cNvSpPr>
          <p:nvPr>
            <p:ph type="body" sz="quarter" idx="19" hasCustomPrompt="1"/>
          </p:nvPr>
        </p:nvSpPr>
        <p:spPr>
          <a:xfrm>
            <a:off x="596901" y="2008800"/>
            <a:ext cx="6361112" cy="172800"/>
          </a:xfrm>
        </p:spPr>
        <p:txBody>
          <a:bodyPr lIns="21600" anchor="t" anchorCtr="0"/>
          <a:lstStyle>
            <a:lvl1pPr marL="0" indent="0">
              <a:spcBef>
                <a:spcPts val="0"/>
              </a:spcBef>
              <a:buFontTx/>
              <a:buNone/>
              <a:defRPr sz="1100" baseline="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en-GB" dirty="0"/>
              <a:t>Insert Presenter</a:t>
            </a:r>
            <a:endParaRPr lang="en-GB"/>
          </a:p>
        </p:txBody>
      </p:sp>
    </p:spTree>
    <p:extLst>
      <p:ext uri="{BB962C8B-B14F-4D97-AF65-F5344CB8AC3E}">
        <p14:creationId xmlns:p14="http://schemas.microsoft.com/office/powerpoint/2010/main" val="286416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icture ">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44000" y="144000"/>
            <a:ext cx="11903538" cy="6210000"/>
          </a:xfrm>
          <a:solidFill>
            <a:schemeClr val="bg1">
              <a:lumMod val="85000"/>
            </a:schemeClr>
          </a:solidFill>
        </p:spPr>
        <p:txBody>
          <a:bodyPr tIns="3528000"/>
          <a:lstStyle>
            <a:lvl1pPr marL="0" indent="0" algn="ctr">
              <a:buNone/>
              <a:defRPr/>
            </a:lvl1pPr>
          </a:lstStyle>
          <a:p>
            <a:endParaRPr lang="en-GB" dirty="0"/>
          </a:p>
        </p:txBody>
      </p:sp>
      <p:sp>
        <p:nvSpPr>
          <p:cNvPr id="3" name="Subtitle 2"/>
          <p:cNvSpPr>
            <a:spLocks noGrp="1"/>
          </p:cNvSpPr>
          <p:nvPr>
            <p:ph type="subTitle" idx="1"/>
          </p:nvPr>
        </p:nvSpPr>
        <p:spPr>
          <a:xfrm>
            <a:off x="144000" y="4021200"/>
            <a:ext cx="11905200" cy="1440000"/>
          </a:xfrm>
          <a:blipFill>
            <a:blip r:embed="rId2"/>
            <a:stretch>
              <a:fillRect/>
            </a:stretch>
          </a:blipFill>
        </p:spPr>
        <p:txBody>
          <a:bodyPr wrap="square" lIns="471600" tIns="806400" rIns="3222000" bIns="0">
            <a:noAutofit/>
          </a:bodyPr>
          <a:lstStyle>
            <a:lvl1pPr marL="0" indent="0" algn="l">
              <a:buNone/>
              <a:defRPr sz="1400" cap="all" spc="53" baseline="0">
                <a:no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endParaRPr lang="en-GB"/>
          </a:p>
        </p:txBody>
      </p:sp>
      <p:sp>
        <p:nvSpPr>
          <p:cNvPr id="2" name="Title 1"/>
          <p:cNvSpPr>
            <a:spLocks noGrp="1"/>
          </p:cNvSpPr>
          <p:nvPr>
            <p:ph type="ctrTitle" hasCustomPrompt="1"/>
          </p:nvPr>
        </p:nvSpPr>
        <p:spPr>
          <a:xfrm>
            <a:off x="594000" y="4301302"/>
            <a:ext cx="2866619" cy="613227"/>
          </a:xfrm>
          <a:blipFill>
            <a:blip r:embed="rId3"/>
            <a:stretch>
              <a:fillRect/>
            </a:stretch>
          </a:blipFill>
        </p:spPr>
        <p:txBody>
          <a:bodyPr wrap="none" lIns="0" tIns="144000" rIns="0" bIns="0" anchor="b" anchorCtr="0">
            <a:spAutoFit/>
          </a:bodyPr>
          <a:lstStyle>
            <a:lvl1pPr>
              <a:defRPr sz="3200" b="1" cap="none" baseline="0">
                <a:solidFill>
                  <a:schemeClr val="tx1"/>
                </a:solidFill>
                <a:latin typeface="+mj-lt"/>
              </a:defRPr>
            </a:lvl1pPr>
          </a:lstStyle>
          <a:p>
            <a:r>
              <a:rPr lang="en-GB" noProof="0" dirty="0"/>
              <a:t>Click to add title</a:t>
            </a:r>
            <a:endParaRPr lang="en-GB"/>
          </a:p>
        </p:txBody>
      </p:sp>
      <p:sp>
        <p:nvSpPr>
          <p:cNvPr id="5" name="FLD_Presenter"/>
          <p:cNvSpPr>
            <a:spLocks noGrp="1"/>
          </p:cNvSpPr>
          <p:nvPr>
            <p:ph type="body" sz="quarter" idx="18" hasCustomPrompt="1"/>
          </p:nvPr>
        </p:nvSpPr>
        <p:spPr>
          <a:xfrm>
            <a:off x="596900" y="5058000"/>
            <a:ext cx="6361113" cy="172132"/>
          </a:xfrm>
        </p:spPr>
        <p:txBody>
          <a:bodyPr lIns="21600" anchor="b" anchorCtr="0"/>
          <a:lstStyle>
            <a:lvl1pPr marL="0" indent="0">
              <a:spcBef>
                <a:spcPts val="0"/>
              </a:spcBef>
              <a:buFontTx/>
              <a:buNone/>
              <a:defRPr sz="1100" baseline="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en-GB" dirty="0"/>
              <a:t>Insert Presenter</a:t>
            </a:r>
            <a:endParaRPr lang="en-GB"/>
          </a:p>
        </p:txBody>
      </p:sp>
      <p:sp>
        <p:nvSpPr>
          <p:cNvPr id="10" name="Placeholder logo"/>
          <p:cNvSpPr>
            <a:spLocks noGrp="1"/>
          </p:cNvSpPr>
          <p:nvPr>
            <p:ph type="body" sz="quarter" idx="14" hasCustomPrompt="1"/>
          </p:nvPr>
        </p:nvSpPr>
        <p:spPr>
          <a:xfrm>
            <a:off x="10572000" y="6094800"/>
            <a:ext cx="1620000" cy="763200"/>
          </a:xfrm>
          <a:blipFill>
            <a:blip r:embed="rId4"/>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973999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icture  ">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44000" y="143999"/>
            <a:ext cx="11903538" cy="4567115"/>
          </a:xfrm>
          <a:solidFill>
            <a:schemeClr val="bg1">
              <a:lumMod val="85000"/>
            </a:schemeClr>
          </a:solidFill>
        </p:spPr>
        <p:txBody>
          <a:bodyPr tIns="3528000"/>
          <a:lstStyle>
            <a:lvl1pPr marL="0" indent="0" algn="ctr">
              <a:buNone/>
              <a:defRPr/>
            </a:lvl1pPr>
          </a:lstStyle>
          <a:p>
            <a:endParaRPr lang="en-GB" dirty="0"/>
          </a:p>
        </p:txBody>
      </p:sp>
      <p:sp>
        <p:nvSpPr>
          <p:cNvPr id="3" name="Subtitle 2"/>
          <p:cNvSpPr>
            <a:spLocks noGrp="1"/>
          </p:cNvSpPr>
          <p:nvPr>
            <p:ph type="subTitle" idx="1"/>
          </p:nvPr>
        </p:nvSpPr>
        <p:spPr>
          <a:xfrm>
            <a:off x="144000" y="4517220"/>
            <a:ext cx="11903538" cy="1826430"/>
          </a:xfrm>
          <a:solidFill>
            <a:srgbClr val="42B0D5"/>
          </a:solidFill>
          <a:ln>
            <a:noFill/>
          </a:ln>
        </p:spPr>
        <p:txBody>
          <a:bodyPr wrap="square" lIns="471600" tIns="939600" rIns="3222000" bIns="0">
            <a:noAutofit/>
          </a:bodyPr>
          <a:lstStyle>
            <a:lvl1pPr marL="0" indent="0" algn="l">
              <a:buNone/>
              <a:defRPr sz="1400" cap="all" spc="53"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endParaRPr lang="en-GB"/>
          </a:p>
        </p:txBody>
      </p:sp>
      <p:sp>
        <p:nvSpPr>
          <p:cNvPr id="2" name="Title 1"/>
          <p:cNvSpPr>
            <a:spLocks noGrp="1"/>
          </p:cNvSpPr>
          <p:nvPr>
            <p:ph type="ctrTitle" hasCustomPrompt="1"/>
          </p:nvPr>
        </p:nvSpPr>
        <p:spPr>
          <a:xfrm>
            <a:off x="593726" y="4808012"/>
            <a:ext cx="4762816" cy="613227"/>
          </a:xfrm>
          <a:blipFill>
            <a:blip r:embed="rId2"/>
            <a:stretch>
              <a:fillRect/>
            </a:stretch>
          </a:blipFill>
        </p:spPr>
        <p:txBody>
          <a:bodyPr wrap="square" lIns="0" tIns="144000" rIns="0" bIns="0" anchor="b" anchorCtr="0">
            <a:spAutoFit/>
          </a:bodyPr>
          <a:lstStyle>
            <a:lvl1pPr>
              <a:defRPr sz="3200" b="1" cap="none" baseline="0">
                <a:solidFill>
                  <a:schemeClr val="bg1"/>
                </a:solidFill>
                <a:latin typeface="+mj-lt"/>
              </a:defRPr>
            </a:lvl1pPr>
          </a:lstStyle>
          <a:p>
            <a:r>
              <a:rPr lang="en-GB" noProof="0" dirty="0"/>
              <a:t>Click to add title</a:t>
            </a:r>
            <a:endParaRPr lang="en-GB"/>
          </a:p>
        </p:txBody>
      </p:sp>
      <p:sp>
        <p:nvSpPr>
          <p:cNvPr id="5" name="FLD_Presenter"/>
          <p:cNvSpPr>
            <a:spLocks noGrp="1"/>
          </p:cNvSpPr>
          <p:nvPr>
            <p:ph type="body" sz="quarter" idx="18" hasCustomPrompt="1"/>
          </p:nvPr>
        </p:nvSpPr>
        <p:spPr>
          <a:xfrm>
            <a:off x="597601" y="5824781"/>
            <a:ext cx="6360412" cy="173122"/>
          </a:xfrm>
        </p:spPr>
        <p:txBody>
          <a:bodyPr lIns="21600" anchor="b"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en-GB" dirty="0"/>
              <a:t>Insert Presenter</a:t>
            </a:r>
            <a:endParaRPr lang="en-GB"/>
          </a:p>
        </p:txBody>
      </p:sp>
      <p:sp>
        <p:nvSpPr>
          <p:cNvPr id="14" name="FLD_Location"/>
          <p:cNvSpPr>
            <a:spLocks noGrp="1"/>
          </p:cNvSpPr>
          <p:nvPr>
            <p:ph type="body" sz="quarter" idx="19" hasCustomPrompt="1"/>
          </p:nvPr>
        </p:nvSpPr>
        <p:spPr>
          <a:xfrm>
            <a:off x="597601" y="6012593"/>
            <a:ext cx="6360412" cy="172800"/>
          </a:xfrm>
        </p:spPr>
        <p:txBody>
          <a:bodyPr lIns="21600" anchor="t" anchorCtr="0"/>
          <a:lstStyle>
            <a:lvl1pPr marL="0" indent="0">
              <a:spcBef>
                <a:spcPts val="0"/>
              </a:spcBef>
              <a:buFontTx/>
              <a:buNone/>
              <a:defRPr sz="1100" baseline="0">
                <a:solidFill>
                  <a:schemeClr val="bg1"/>
                </a:solidFill>
              </a:defRPr>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vl6pPr marL="0" indent="0">
              <a:spcBef>
                <a:spcPts val="0"/>
              </a:spcBef>
              <a:buNone/>
              <a:defRPr sz="700"/>
            </a:lvl6pPr>
            <a:lvl7pPr marL="0" indent="0">
              <a:spcBef>
                <a:spcPts val="0"/>
              </a:spcBef>
              <a:buNone/>
              <a:defRPr sz="700"/>
            </a:lvl7pPr>
            <a:lvl8pPr marL="0" indent="0">
              <a:spcBef>
                <a:spcPts val="0"/>
              </a:spcBef>
              <a:buNone/>
              <a:defRPr sz="700"/>
            </a:lvl8pPr>
            <a:lvl9pPr marL="0" indent="0">
              <a:spcBef>
                <a:spcPts val="0"/>
              </a:spcBef>
              <a:buNone/>
              <a:defRPr sz="700"/>
            </a:lvl9pPr>
          </a:lstStyle>
          <a:p>
            <a:pPr lvl="0"/>
            <a:r>
              <a:rPr lang="en-GB" dirty="0"/>
              <a:t>Insert Location</a:t>
            </a:r>
            <a:endParaRPr lang="en-GB"/>
          </a:p>
        </p:txBody>
      </p:sp>
      <p:sp>
        <p:nvSpPr>
          <p:cNvPr id="13" name="Placeholder logo"/>
          <p:cNvSpPr>
            <a:spLocks noGrp="1"/>
          </p:cNvSpPr>
          <p:nvPr>
            <p:ph type="body" sz="quarter" idx="14" hasCustomPrompt="1"/>
          </p:nvPr>
        </p:nvSpPr>
        <p:spPr>
          <a:xfrm>
            <a:off x="10572000" y="6094800"/>
            <a:ext cx="1620000" cy="763200"/>
          </a:xfrm>
          <a:blipFill>
            <a:blip r:embed="rId3"/>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3505977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000" y="1457326"/>
            <a:ext cx="11001100" cy="4487862"/>
          </a:xfrm>
        </p:spPr>
        <p:txBody>
          <a:body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8"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cxnSp>
        <p:nvCxnSpPr>
          <p:cNvPr id="12" name="Straight Connector 11"/>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572401" y="423334"/>
            <a:ext cx="9165324" cy="826125"/>
          </a:xfrm>
        </p:spPr>
        <p:txBody>
          <a:bodyPr/>
          <a:lstStyle/>
          <a:p>
            <a:r>
              <a:rPr lang="en-GB" noProof="0" dirty="0"/>
              <a:t>Click to edit Master title style</a:t>
            </a:r>
            <a:endParaRPr lang="en-GB"/>
          </a:p>
        </p:txBody>
      </p:sp>
    </p:spTree>
    <p:extLst>
      <p:ext uri="{BB962C8B-B14F-4D97-AF65-F5344CB8AC3E}">
        <p14:creationId xmlns:p14="http://schemas.microsoft.com/office/powerpoint/2010/main" val="3976066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endParaRPr lang="en-GB"/>
          </a:p>
        </p:txBody>
      </p:sp>
      <p:sp>
        <p:nvSpPr>
          <p:cNvPr id="3" name="Content Placeholder 2"/>
          <p:cNvSpPr>
            <a:spLocks noGrp="1"/>
          </p:cNvSpPr>
          <p:nvPr>
            <p:ph sz="half" idx="1"/>
          </p:nvPr>
        </p:nvSpPr>
        <p:spPr>
          <a:xfrm>
            <a:off x="594000" y="1457325"/>
            <a:ext cx="5271813"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Content Placeholder 3"/>
          <p:cNvSpPr>
            <a:spLocks noGrp="1"/>
          </p:cNvSpPr>
          <p:nvPr>
            <p:ph sz="half" idx="2"/>
          </p:nvPr>
        </p:nvSpPr>
        <p:spPr>
          <a:xfrm>
            <a:off x="6324600" y="1457325"/>
            <a:ext cx="5270999"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16" name="FLD_PresentationTitle"/>
          <p:cNvSpPr>
            <a:spLocks noGrp="1"/>
          </p:cNvSpPr>
          <p:nvPr>
            <p:ph type="ftr" sz="quarter" idx="11"/>
          </p:nvPr>
        </p:nvSpPr>
        <p:spPr/>
        <p:txBody>
          <a:bodyPr/>
          <a:lstStyle/>
          <a:p>
            <a:endParaRPr lang="en-GB" dirty="0"/>
          </a:p>
        </p:txBody>
      </p:sp>
      <p:sp>
        <p:nvSpPr>
          <p:cNvPr id="17" name="Slide Number Placeholder 1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cxnSp>
        <p:nvCxnSpPr>
          <p:cNvPr id="12" name="Straight Connector 11"/>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84873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II">
    <p:spTree>
      <p:nvGrpSpPr>
        <p:cNvPr id="1" name=""/>
        <p:cNvGrpSpPr/>
        <p:nvPr/>
      </p:nvGrpSpPr>
      <p:grpSpPr>
        <a:xfrm>
          <a:off x="0" y="0"/>
          <a:ext cx="0" cy="0"/>
          <a:chOff x="0" y="0"/>
          <a:chExt cx="0" cy="0"/>
        </a:xfrm>
      </p:grpSpPr>
      <p:sp>
        <p:nvSpPr>
          <p:cNvPr id="10" name="Text Placeholder 2"/>
          <p:cNvSpPr>
            <a:spLocks noGrp="1"/>
          </p:cNvSpPr>
          <p:nvPr>
            <p:ph type="body" idx="13"/>
          </p:nvPr>
        </p:nvSpPr>
        <p:spPr>
          <a:xfrm>
            <a:off x="594000" y="1458000"/>
            <a:ext cx="5271813" cy="552789"/>
          </a:xfrm>
        </p:spPr>
        <p:txBody>
          <a:bodyPr anchor="t" anchorCtr="0"/>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2" name="Title 1"/>
          <p:cNvSpPr>
            <a:spLocks noGrp="1"/>
          </p:cNvSpPr>
          <p:nvPr>
            <p:ph type="title"/>
          </p:nvPr>
        </p:nvSpPr>
        <p:spPr/>
        <p:txBody>
          <a:bodyPr/>
          <a:lstStyle/>
          <a:p>
            <a:r>
              <a:rPr lang="en-GB" noProof="0" dirty="0"/>
              <a:t>Click to edit Master title style</a:t>
            </a:r>
            <a:endParaRPr lang="en-GB"/>
          </a:p>
        </p:txBody>
      </p:sp>
      <p:sp>
        <p:nvSpPr>
          <p:cNvPr id="3" name="Content Placeholder 2"/>
          <p:cNvSpPr>
            <a:spLocks noGrp="1"/>
          </p:cNvSpPr>
          <p:nvPr>
            <p:ph sz="half" idx="1"/>
          </p:nvPr>
        </p:nvSpPr>
        <p:spPr>
          <a:xfrm>
            <a:off x="594000" y="2014946"/>
            <a:ext cx="5271813"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Content Placeholder 3"/>
          <p:cNvSpPr>
            <a:spLocks noGrp="1"/>
          </p:cNvSpPr>
          <p:nvPr>
            <p:ph sz="half" idx="2"/>
          </p:nvPr>
        </p:nvSpPr>
        <p:spPr>
          <a:xfrm>
            <a:off x="6324600" y="2014945"/>
            <a:ext cx="5271000"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11" name="Text Placeholder 4"/>
          <p:cNvSpPr>
            <a:spLocks noGrp="1"/>
          </p:cNvSpPr>
          <p:nvPr>
            <p:ph type="body" sz="quarter" idx="3"/>
          </p:nvPr>
        </p:nvSpPr>
        <p:spPr>
          <a:xfrm>
            <a:off x="6324600" y="1458000"/>
            <a:ext cx="5270999" cy="552364"/>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cxnSp>
        <p:nvCxnSpPr>
          <p:cNvPr id="13" name="Straight Connector 12"/>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44097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II">
    <p:spTree>
      <p:nvGrpSpPr>
        <p:cNvPr id="1" name=""/>
        <p:cNvGrpSpPr/>
        <p:nvPr/>
      </p:nvGrpSpPr>
      <p:grpSpPr>
        <a:xfrm>
          <a:off x="0" y="0"/>
          <a:ext cx="0" cy="0"/>
          <a:chOff x="0" y="0"/>
          <a:chExt cx="0" cy="0"/>
        </a:xfrm>
      </p:grpSpPr>
      <p:sp>
        <p:nvSpPr>
          <p:cNvPr id="10" name="Text Placeholder 2"/>
          <p:cNvSpPr>
            <a:spLocks noGrp="1"/>
          </p:cNvSpPr>
          <p:nvPr>
            <p:ph type="body" idx="13"/>
          </p:nvPr>
        </p:nvSpPr>
        <p:spPr>
          <a:xfrm>
            <a:off x="593999" y="1458000"/>
            <a:ext cx="7833600" cy="478800"/>
          </a:xfrm>
        </p:spPr>
        <p:txBody>
          <a:bodyPr anchor="t" anchorCtr="0"/>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 name="Title 1"/>
          <p:cNvSpPr>
            <a:spLocks noGrp="1"/>
          </p:cNvSpPr>
          <p:nvPr>
            <p:ph type="title"/>
          </p:nvPr>
        </p:nvSpPr>
        <p:spPr/>
        <p:txBody>
          <a:bodyPr/>
          <a:lstStyle>
            <a:lvl1pPr>
              <a:defRPr sz="2400"/>
            </a:lvl1pPr>
          </a:lstStyle>
          <a:p>
            <a:r>
              <a:rPr lang="en-GB" noProof="0" dirty="0"/>
              <a:t>Click to edit Master title style</a:t>
            </a:r>
            <a:endParaRPr lang="en-GB" dirty="0"/>
          </a:p>
        </p:txBody>
      </p:sp>
      <p:sp>
        <p:nvSpPr>
          <p:cNvPr id="3" name="Content Placeholder 2"/>
          <p:cNvSpPr>
            <a:spLocks noGrp="1"/>
          </p:cNvSpPr>
          <p:nvPr>
            <p:ph sz="half" idx="1"/>
          </p:nvPr>
        </p:nvSpPr>
        <p:spPr>
          <a:xfrm>
            <a:off x="593999" y="2014945"/>
            <a:ext cx="7833600" cy="4071600"/>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Content Placeholder 3"/>
          <p:cNvSpPr>
            <a:spLocks noGrp="1"/>
          </p:cNvSpPr>
          <p:nvPr>
            <p:ph sz="half" idx="2"/>
          </p:nvPr>
        </p:nvSpPr>
        <p:spPr>
          <a:xfrm>
            <a:off x="8848800" y="2010789"/>
            <a:ext cx="2746800" cy="4071600"/>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dirty="0"/>
          </a:p>
          <a:p>
            <a:pPr lvl="1"/>
            <a:r>
              <a:rPr lang="en-GB" noProof="0" dirty="0"/>
              <a:t>Second level</a:t>
            </a:r>
            <a:endParaRPr lang="en-GB" dirty="0"/>
          </a:p>
          <a:p>
            <a:pPr lvl="2"/>
            <a:r>
              <a:rPr lang="en-GB" noProof="0" dirty="0"/>
              <a:t>Third level</a:t>
            </a:r>
            <a:endParaRPr lang="en-GB" dirty="0"/>
          </a:p>
          <a:p>
            <a:pPr lvl="3"/>
            <a:r>
              <a:rPr lang="en-GB" noProof="0" dirty="0"/>
              <a:t>Fourth level</a:t>
            </a:r>
            <a:endParaRPr lang="en-GB" dirty="0"/>
          </a:p>
          <a:p>
            <a:pPr lvl="4"/>
            <a:r>
              <a:rPr lang="en-GB" noProof="0" dirty="0"/>
              <a:t>Fifth level</a:t>
            </a:r>
            <a:endParaRPr lang="en-GB" dirty="0"/>
          </a:p>
        </p:txBody>
      </p:sp>
      <p:sp>
        <p:nvSpPr>
          <p:cNvPr id="7" name="Slide Number Placeholder 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11" name="Text Placeholder 4"/>
          <p:cNvSpPr>
            <a:spLocks noGrp="1"/>
          </p:cNvSpPr>
          <p:nvPr>
            <p:ph type="body" sz="quarter" idx="3"/>
          </p:nvPr>
        </p:nvSpPr>
        <p:spPr>
          <a:xfrm>
            <a:off x="8848800" y="1458000"/>
            <a:ext cx="2746800" cy="478800"/>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cxnSp>
        <p:nvCxnSpPr>
          <p:cNvPr id="13" name="Straight Connector 12"/>
          <p:cNvCxnSpPr>
            <a:cxnSpLocks/>
          </p:cNvCxnSpPr>
          <p:nvPr userDrawn="1"/>
        </p:nvCxnSpPr>
        <p:spPr>
          <a:xfrm>
            <a:off x="8847006" y="1358159"/>
            <a:ext cx="2746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93999" y="1356567"/>
            <a:ext cx="7833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15183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0D23-788C-8E48-A0FB-4C2F40EA9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A38AA-562D-A943-B471-4DCF20728F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56BD9-6B54-054C-854E-E9F209BF6C14}"/>
              </a:ext>
            </a:extLst>
          </p:cNvPr>
          <p:cNvSpPr>
            <a:spLocks noGrp="1"/>
          </p:cNvSpPr>
          <p:nvPr>
            <p:ph type="dt" sz="half" idx="10"/>
          </p:nvPr>
        </p:nvSpPr>
        <p:spPr/>
        <p:txBody>
          <a:bodyPr/>
          <a:lstStyle/>
          <a:p>
            <a:fld id="{4E96BE96-595A-2947-BDD0-E85C0E6A253E}" type="datetime1">
              <a:rPr lang="en-US" smtClean="0"/>
              <a:t>9/8/2022</a:t>
            </a:fld>
            <a:endParaRPr lang="en-US" dirty="0"/>
          </a:p>
        </p:txBody>
      </p:sp>
      <p:sp>
        <p:nvSpPr>
          <p:cNvPr id="5" name="Footer Placeholder 4">
            <a:extLst>
              <a:ext uri="{FF2B5EF4-FFF2-40B4-BE49-F238E27FC236}">
                <a16:creationId xmlns:a16="http://schemas.microsoft.com/office/drawing/2014/main" id="{BD3A9364-9FA8-0D43-8616-FD47C4F532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38DF2D-34C8-D14B-A2F8-8C876D25417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50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II">
    <p:spTree>
      <p:nvGrpSpPr>
        <p:cNvPr id="1" name=""/>
        <p:cNvGrpSpPr/>
        <p:nvPr/>
      </p:nvGrpSpPr>
      <p:grpSpPr>
        <a:xfrm>
          <a:off x="0" y="0"/>
          <a:ext cx="0" cy="0"/>
          <a:chOff x="0" y="0"/>
          <a:chExt cx="0" cy="0"/>
        </a:xfrm>
      </p:grpSpPr>
      <p:sp>
        <p:nvSpPr>
          <p:cNvPr id="10" name="Text Placeholder 2"/>
          <p:cNvSpPr>
            <a:spLocks noGrp="1"/>
          </p:cNvSpPr>
          <p:nvPr>
            <p:ph type="body" idx="13"/>
          </p:nvPr>
        </p:nvSpPr>
        <p:spPr>
          <a:xfrm>
            <a:off x="594000" y="1458001"/>
            <a:ext cx="5271813" cy="309840"/>
          </a:xfrm>
        </p:spPr>
        <p:txBody>
          <a:bodyPr anchor="t" anchorCtr="0"/>
          <a:lstStyle>
            <a:lvl1pPr marL="0" indent="0" algn="ctr">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 name="Title 1"/>
          <p:cNvSpPr>
            <a:spLocks noGrp="1"/>
          </p:cNvSpPr>
          <p:nvPr>
            <p:ph type="title"/>
          </p:nvPr>
        </p:nvSpPr>
        <p:spPr/>
        <p:txBody>
          <a:bodyPr/>
          <a:lstStyle/>
          <a:p>
            <a:r>
              <a:rPr lang="en-GB" noProof="0" dirty="0"/>
              <a:t>Click to edit Master title style</a:t>
            </a:r>
            <a:endParaRPr lang="en-GB"/>
          </a:p>
        </p:txBody>
      </p:sp>
      <p:sp>
        <p:nvSpPr>
          <p:cNvPr id="3" name="Content Placeholder 2"/>
          <p:cNvSpPr>
            <a:spLocks noGrp="1"/>
          </p:cNvSpPr>
          <p:nvPr>
            <p:ph sz="half" idx="1"/>
          </p:nvPr>
        </p:nvSpPr>
        <p:spPr>
          <a:xfrm>
            <a:off x="594000" y="1776684"/>
            <a:ext cx="5271813" cy="1872000"/>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dirty="0"/>
          </a:p>
          <a:p>
            <a:pPr lvl="1"/>
            <a:r>
              <a:rPr lang="en-GB" noProof="0" dirty="0"/>
              <a:t>Second level</a:t>
            </a:r>
            <a:endParaRPr lang="en-GB" dirty="0"/>
          </a:p>
          <a:p>
            <a:pPr lvl="2"/>
            <a:r>
              <a:rPr lang="en-GB" noProof="0" dirty="0"/>
              <a:t>Third level</a:t>
            </a:r>
            <a:endParaRPr lang="en-GB" dirty="0"/>
          </a:p>
          <a:p>
            <a:pPr lvl="3"/>
            <a:r>
              <a:rPr lang="en-GB" noProof="0" dirty="0"/>
              <a:t>Fourth level</a:t>
            </a:r>
            <a:endParaRPr lang="en-GB" dirty="0"/>
          </a:p>
          <a:p>
            <a:pPr lvl="4"/>
            <a:r>
              <a:rPr lang="en-GB" noProof="0" dirty="0"/>
              <a:t>Fifth level</a:t>
            </a:r>
            <a:endParaRPr lang="en-GB" dirty="0"/>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cxnSp>
        <p:nvCxnSpPr>
          <p:cNvPr id="13" name="Straight Connector 12"/>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BA9F5C-B322-43FD-93BD-72F7F842D011}"/>
              </a:ext>
            </a:extLst>
          </p:cNvPr>
          <p:cNvCxnSpPr/>
          <p:nvPr userDrawn="1"/>
        </p:nvCxnSpPr>
        <p:spPr>
          <a:xfrm>
            <a:off x="592721" y="3729134"/>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40B19389-83D1-4C27-A988-E0615A3C5655}"/>
              </a:ext>
            </a:extLst>
          </p:cNvPr>
          <p:cNvSpPr>
            <a:spLocks noGrp="1"/>
          </p:cNvSpPr>
          <p:nvPr>
            <p:ph type="body" idx="14"/>
          </p:nvPr>
        </p:nvSpPr>
        <p:spPr>
          <a:xfrm>
            <a:off x="593999" y="3795630"/>
            <a:ext cx="5271813" cy="309840"/>
          </a:xfrm>
        </p:spPr>
        <p:txBody>
          <a:bodyPr anchor="t" anchorCtr="0"/>
          <a:lstStyle>
            <a:lvl1pPr marL="0" indent="0" algn="ctr">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6" name="Content Placeholder 2">
            <a:extLst>
              <a:ext uri="{FF2B5EF4-FFF2-40B4-BE49-F238E27FC236}">
                <a16:creationId xmlns:a16="http://schemas.microsoft.com/office/drawing/2014/main" id="{7D3D49D8-1F1A-44F3-9DA1-996BA02C6DF5}"/>
              </a:ext>
            </a:extLst>
          </p:cNvPr>
          <p:cNvSpPr>
            <a:spLocks noGrp="1"/>
          </p:cNvSpPr>
          <p:nvPr>
            <p:ph sz="half" idx="15"/>
          </p:nvPr>
        </p:nvSpPr>
        <p:spPr>
          <a:xfrm>
            <a:off x="594000" y="4105469"/>
            <a:ext cx="5271813" cy="1872000"/>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17" name="Text Placeholder 2">
            <a:extLst>
              <a:ext uri="{FF2B5EF4-FFF2-40B4-BE49-F238E27FC236}">
                <a16:creationId xmlns:a16="http://schemas.microsoft.com/office/drawing/2014/main" id="{F7239DBD-187D-48E0-A8A0-0AE94AB0C0F1}"/>
              </a:ext>
            </a:extLst>
          </p:cNvPr>
          <p:cNvSpPr>
            <a:spLocks noGrp="1"/>
          </p:cNvSpPr>
          <p:nvPr>
            <p:ph type="body" idx="16"/>
          </p:nvPr>
        </p:nvSpPr>
        <p:spPr>
          <a:xfrm>
            <a:off x="6324600" y="1458001"/>
            <a:ext cx="5271813" cy="309840"/>
          </a:xfrm>
        </p:spPr>
        <p:txBody>
          <a:bodyPr anchor="t" anchorCtr="0"/>
          <a:lstStyle>
            <a:lvl1pPr marL="0" indent="0" algn="ctr">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8" name="Content Placeholder 2">
            <a:extLst>
              <a:ext uri="{FF2B5EF4-FFF2-40B4-BE49-F238E27FC236}">
                <a16:creationId xmlns:a16="http://schemas.microsoft.com/office/drawing/2014/main" id="{A9398791-7C00-4C04-8ADC-ADF2C7707D95}"/>
              </a:ext>
            </a:extLst>
          </p:cNvPr>
          <p:cNvSpPr>
            <a:spLocks noGrp="1"/>
          </p:cNvSpPr>
          <p:nvPr>
            <p:ph sz="half" idx="17"/>
          </p:nvPr>
        </p:nvSpPr>
        <p:spPr>
          <a:xfrm>
            <a:off x="6324600" y="1776684"/>
            <a:ext cx="5271813" cy="1872000"/>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dirty="0"/>
          </a:p>
          <a:p>
            <a:pPr lvl="1"/>
            <a:r>
              <a:rPr lang="en-GB" noProof="0" dirty="0"/>
              <a:t>Second level</a:t>
            </a:r>
            <a:endParaRPr lang="en-GB" dirty="0"/>
          </a:p>
          <a:p>
            <a:pPr lvl="2"/>
            <a:r>
              <a:rPr lang="en-GB" noProof="0" dirty="0"/>
              <a:t>Third level</a:t>
            </a:r>
            <a:endParaRPr lang="en-GB" dirty="0"/>
          </a:p>
          <a:p>
            <a:pPr lvl="3"/>
            <a:r>
              <a:rPr lang="en-GB" noProof="0" dirty="0"/>
              <a:t>Fourth level</a:t>
            </a:r>
            <a:endParaRPr lang="en-GB" dirty="0"/>
          </a:p>
          <a:p>
            <a:pPr lvl="4"/>
            <a:r>
              <a:rPr lang="en-GB" noProof="0" dirty="0"/>
              <a:t>Fifth level</a:t>
            </a:r>
            <a:endParaRPr lang="en-GB" dirty="0"/>
          </a:p>
        </p:txBody>
      </p:sp>
      <p:sp>
        <p:nvSpPr>
          <p:cNvPr id="19" name="Text Placeholder 2">
            <a:extLst>
              <a:ext uri="{FF2B5EF4-FFF2-40B4-BE49-F238E27FC236}">
                <a16:creationId xmlns:a16="http://schemas.microsoft.com/office/drawing/2014/main" id="{99A499E1-4828-41F9-9BBE-42597E367537}"/>
              </a:ext>
            </a:extLst>
          </p:cNvPr>
          <p:cNvSpPr>
            <a:spLocks noGrp="1"/>
          </p:cNvSpPr>
          <p:nvPr>
            <p:ph type="body" idx="18"/>
          </p:nvPr>
        </p:nvSpPr>
        <p:spPr>
          <a:xfrm>
            <a:off x="6324599" y="3795630"/>
            <a:ext cx="5271813" cy="309840"/>
          </a:xfrm>
        </p:spPr>
        <p:txBody>
          <a:bodyPr anchor="t" anchorCtr="0"/>
          <a:lstStyle>
            <a:lvl1pPr marL="0" indent="0" algn="ctr">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0" name="Content Placeholder 2">
            <a:extLst>
              <a:ext uri="{FF2B5EF4-FFF2-40B4-BE49-F238E27FC236}">
                <a16:creationId xmlns:a16="http://schemas.microsoft.com/office/drawing/2014/main" id="{A8D10054-73BC-4ED8-BC89-23065CD76B4A}"/>
              </a:ext>
            </a:extLst>
          </p:cNvPr>
          <p:cNvSpPr>
            <a:spLocks noGrp="1"/>
          </p:cNvSpPr>
          <p:nvPr>
            <p:ph sz="half" idx="19"/>
          </p:nvPr>
        </p:nvSpPr>
        <p:spPr>
          <a:xfrm>
            <a:off x="6324600" y="4105469"/>
            <a:ext cx="5271813" cy="1872000"/>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cxnSp>
        <p:nvCxnSpPr>
          <p:cNvPr id="21" name="Straight Connector 20">
            <a:extLst>
              <a:ext uri="{FF2B5EF4-FFF2-40B4-BE49-F238E27FC236}">
                <a16:creationId xmlns:a16="http://schemas.microsoft.com/office/drawing/2014/main" id="{26D82653-1A22-4202-B0BE-F1BC9F4B932A}"/>
              </a:ext>
            </a:extLst>
          </p:cNvPr>
          <p:cNvCxnSpPr/>
          <p:nvPr userDrawn="1"/>
        </p:nvCxnSpPr>
        <p:spPr>
          <a:xfrm>
            <a:off x="6324600" y="3729134"/>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05814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endParaRPr lang="en-GB"/>
          </a:p>
        </p:txBody>
      </p:sp>
      <p:sp>
        <p:nvSpPr>
          <p:cNvPr id="10" name="Text Placeholder 2"/>
          <p:cNvSpPr>
            <a:spLocks noGrp="1"/>
          </p:cNvSpPr>
          <p:nvPr>
            <p:ph type="body" idx="13"/>
          </p:nvPr>
        </p:nvSpPr>
        <p:spPr>
          <a:xfrm>
            <a:off x="593999" y="1458000"/>
            <a:ext cx="3363639" cy="475412"/>
          </a:xfrm>
        </p:spPr>
        <p:txBody>
          <a:bodyPr anchor="t" anchorCtr="0"/>
          <a:lstStyle>
            <a:lvl1pPr marL="0" indent="0">
              <a:lnSpc>
                <a:spcPct val="100000"/>
              </a:lnSpc>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3" name="Content Placeholder 3"/>
          <p:cNvSpPr>
            <a:spLocks noGrp="1"/>
          </p:cNvSpPr>
          <p:nvPr>
            <p:ph sz="half" idx="1"/>
          </p:nvPr>
        </p:nvSpPr>
        <p:spPr>
          <a:xfrm>
            <a:off x="593998" y="1936221"/>
            <a:ext cx="3360465" cy="4014988"/>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11" name="Text Placeholder 4"/>
          <p:cNvSpPr>
            <a:spLocks noGrp="1"/>
          </p:cNvSpPr>
          <p:nvPr>
            <p:ph type="body" sz="quarter" idx="3"/>
          </p:nvPr>
        </p:nvSpPr>
        <p:spPr>
          <a:xfrm>
            <a:off x="4414839" y="1457325"/>
            <a:ext cx="3362324"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4" name="Content Placeholder 5"/>
          <p:cNvSpPr>
            <a:spLocks noGrp="1"/>
          </p:cNvSpPr>
          <p:nvPr>
            <p:ph sz="half" idx="2"/>
          </p:nvPr>
        </p:nvSpPr>
        <p:spPr>
          <a:xfrm>
            <a:off x="4413600" y="1928082"/>
            <a:ext cx="3363563"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17" name="Text Placeholder 6"/>
          <p:cNvSpPr>
            <a:spLocks noGrp="1"/>
          </p:cNvSpPr>
          <p:nvPr>
            <p:ph type="body" sz="quarter" idx="15"/>
          </p:nvPr>
        </p:nvSpPr>
        <p:spPr>
          <a:xfrm>
            <a:off x="8236299" y="1457325"/>
            <a:ext cx="3360533"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15" name="Content Placeholder 7"/>
          <p:cNvSpPr>
            <a:spLocks noGrp="1"/>
          </p:cNvSpPr>
          <p:nvPr>
            <p:ph sz="half" idx="14"/>
          </p:nvPr>
        </p:nvSpPr>
        <p:spPr>
          <a:xfrm>
            <a:off x="8233200" y="1936212"/>
            <a:ext cx="3362400"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cxnSp>
        <p:nvCxnSpPr>
          <p:cNvPr id="18" name="Straight Connector 17"/>
          <p:cNvCxnSpPr/>
          <p:nvPr userDrawn="1"/>
        </p:nvCxnSpPr>
        <p:spPr>
          <a:xfrm>
            <a:off x="8236299" y="1356567"/>
            <a:ext cx="33613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13600" y="1356567"/>
            <a:ext cx="336179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8"/>
          <p:cNvSpPr>
            <a:spLocks noGrp="1"/>
          </p:cNvSpPr>
          <p:nvPr>
            <p:ph type="body" sz="quarter" idx="16"/>
          </p:nvPr>
        </p:nvSpPr>
        <p:spPr>
          <a:xfrm>
            <a:off x="594001" y="5946775"/>
            <a:ext cx="7181395" cy="150813"/>
          </a:xfrm>
        </p:spPr>
        <p:txBody>
          <a:bodyPr tIns="18000"/>
          <a:lstStyle>
            <a:lvl1pPr marL="0" indent="0">
              <a:spcBef>
                <a:spcPts val="0"/>
              </a:spcBef>
              <a:buFontTx/>
              <a:buNone/>
              <a:defRPr sz="7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stStyle>
          <a:p>
            <a:pPr lvl="0"/>
            <a:r>
              <a:rPr lang="en-GB" dirty="0"/>
              <a:t>Click to edit Master text styles</a:t>
            </a:r>
            <a:endParaRPr lang="en-GB"/>
          </a:p>
        </p:txBody>
      </p:sp>
      <p:cxnSp>
        <p:nvCxnSpPr>
          <p:cNvPr id="16" name="Straight Connector 15"/>
          <p:cNvCxnSpPr/>
          <p:nvPr userDrawn="1"/>
        </p:nvCxnSpPr>
        <p:spPr>
          <a:xfrm>
            <a:off x="594000" y="1356567"/>
            <a:ext cx="33636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60178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on light blue">
    <p:spTree>
      <p:nvGrpSpPr>
        <p:cNvPr id="1" name=""/>
        <p:cNvGrpSpPr/>
        <p:nvPr/>
      </p:nvGrpSpPr>
      <p:grpSpPr>
        <a:xfrm>
          <a:off x="0" y="0"/>
          <a:ext cx="0" cy="0"/>
          <a:chOff x="0" y="0"/>
          <a:chExt cx="0" cy="0"/>
        </a:xfrm>
      </p:grpSpPr>
      <p:sp>
        <p:nvSpPr>
          <p:cNvPr id="10" name="Rectangle 9"/>
          <p:cNvSpPr/>
          <p:nvPr userDrawn="1"/>
        </p:nvSpPr>
        <p:spPr>
          <a:xfrm>
            <a:off x="143933" y="146051"/>
            <a:ext cx="11902017" cy="6208183"/>
          </a:xfrm>
          <a:prstGeom prst="rect">
            <a:avLst/>
          </a:prstGeom>
          <a:solidFill>
            <a:srgbClr val="B5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3" name="Content Placeholder 2"/>
          <p:cNvSpPr>
            <a:spLocks noGrp="1"/>
          </p:cNvSpPr>
          <p:nvPr>
            <p:ph idx="1"/>
          </p:nvPr>
        </p:nvSpPr>
        <p:spPr>
          <a:xfrm>
            <a:off x="594000" y="1457326"/>
            <a:ext cx="10994400" cy="4481512"/>
          </a:xfrm>
        </p:spPr>
        <p:txBody>
          <a:body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8"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13" name="Title Placeholder 1"/>
          <p:cNvSpPr>
            <a:spLocks noGrp="1"/>
          </p:cNvSpPr>
          <p:nvPr>
            <p:ph type="title"/>
          </p:nvPr>
        </p:nvSpPr>
        <p:spPr>
          <a:xfrm>
            <a:off x="572400" y="423334"/>
            <a:ext cx="9161332" cy="826125"/>
          </a:xfrm>
          <a:prstGeom prst="rect">
            <a:avLst/>
          </a:prstGeom>
        </p:spPr>
        <p:txBody>
          <a:bodyPr vert="horz" lIns="0" tIns="0" rIns="0" bIns="0" rtlCol="0" anchor="t" anchorCtr="0">
            <a:noAutofit/>
          </a:bodyPr>
          <a:lstStyle/>
          <a:p>
            <a:r>
              <a:rPr lang="en-GB" noProof="0" dirty="0"/>
              <a:t>Click to edit Master title style</a:t>
            </a:r>
          </a:p>
        </p:txBody>
      </p:sp>
      <p:cxnSp>
        <p:nvCxnSpPr>
          <p:cNvPr id="14" name="Straight Connector 13"/>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1925127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on light blue">
    <p:spTree>
      <p:nvGrpSpPr>
        <p:cNvPr id="1" name=""/>
        <p:cNvGrpSpPr/>
        <p:nvPr/>
      </p:nvGrpSpPr>
      <p:grpSpPr>
        <a:xfrm>
          <a:off x="0" y="0"/>
          <a:ext cx="0" cy="0"/>
          <a:chOff x="0" y="0"/>
          <a:chExt cx="0" cy="0"/>
        </a:xfrm>
      </p:grpSpPr>
      <p:sp>
        <p:nvSpPr>
          <p:cNvPr id="10" name="Rectangle 9"/>
          <p:cNvSpPr/>
          <p:nvPr userDrawn="1"/>
        </p:nvSpPr>
        <p:spPr>
          <a:xfrm>
            <a:off x="143933" y="146051"/>
            <a:ext cx="11902017" cy="6208183"/>
          </a:xfrm>
          <a:prstGeom prst="rect">
            <a:avLst/>
          </a:prstGeom>
          <a:solidFill>
            <a:srgbClr val="B5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3" name="Content Placeholder 2"/>
          <p:cNvSpPr>
            <a:spLocks noGrp="1"/>
          </p:cNvSpPr>
          <p:nvPr>
            <p:ph idx="1"/>
          </p:nvPr>
        </p:nvSpPr>
        <p:spPr>
          <a:xfrm>
            <a:off x="594000" y="1457326"/>
            <a:ext cx="10994400" cy="4481512"/>
          </a:xfrm>
        </p:spPr>
        <p:txBody>
          <a:body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8"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13" name="Title Placeholder 1"/>
          <p:cNvSpPr>
            <a:spLocks noGrp="1"/>
          </p:cNvSpPr>
          <p:nvPr>
            <p:ph type="title"/>
          </p:nvPr>
        </p:nvSpPr>
        <p:spPr>
          <a:xfrm>
            <a:off x="572400" y="423334"/>
            <a:ext cx="9161332" cy="826125"/>
          </a:xfrm>
          <a:prstGeom prst="rect">
            <a:avLst/>
          </a:prstGeom>
        </p:spPr>
        <p:txBody>
          <a:bodyPr vert="horz" lIns="0" tIns="0" rIns="0" bIns="0" rtlCol="0" anchor="t" anchorCtr="0">
            <a:noAutofit/>
          </a:bodyPr>
          <a:lstStyle/>
          <a:p>
            <a:r>
              <a:rPr lang="en-GB" noProof="0" dirty="0"/>
              <a:t>Click to edit Master title style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1372747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n light blue">
    <p:spTree>
      <p:nvGrpSpPr>
        <p:cNvPr id="1" name=""/>
        <p:cNvGrpSpPr/>
        <p:nvPr/>
      </p:nvGrpSpPr>
      <p:grpSpPr>
        <a:xfrm>
          <a:off x="0" y="0"/>
          <a:ext cx="0" cy="0"/>
          <a:chOff x="0" y="0"/>
          <a:chExt cx="0" cy="0"/>
        </a:xfrm>
      </p:grpSpPr>
      <p:sp>
        <p:nvSpPr>
          <p:cNvPr id="14" name="Rectangle 13"/>
          <p:cNvSpPr/>
          <p:nvPr userDrawn="1"/>
        </p:nvSpPr>
        <p:spPr>
          <a:xfrm>
            <a:off x="143933" y="146051"/>
            <a:ext cx="11902017" cy="6208183"/>
          </a:xfrm>
          <a:prstGeom prst="rect">
            <a:avLst/>
          </a:prstGeom>
          <a:solidFill>
            <a:srgbClr val="B5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3" name="Content Placeholder 2"/>
          <p:cNvSpPr>
            <a:spLocks noGrp="1"/>
          </p:cNvSpPr>
          <p:nvPr>
            <p:ph sz="half" idx="1"/>
          </p:nvPr>
        </p:nvSpPr>
        <p:spPr>
          <a:xfrm>
            <a:off x="594000" y="1457325"/>
            <a:ext cx="5271813"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Content Placeholder 3"/>
          <p:cNvSpPr>
            <a:spLocks noGrp="1"/>
          </p:cNvSpPr>
          <p:nvPr>
            <p:ph sz="half" idx="2"/>
          </p:nvPr>
        </p:nvSpPr>
        <p:spPr>
          <a:xfrm>
            <a:off x="6324600" y="1457325"/>
            <a:ext cx="5269335"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16" name="FLD_PresentationTitle"/>
          <p:cNvSpPr>
            <a:spLocks noGrp="1"/>
          </p:cNvSpPr>
          <p:nvPr>
            <p:ph type="ftr" sz="quarter" idx="11"/>
          </p:nvPr>
        </p:nvSpPr>
        <p:spPr/>
        <p:txBody>
          <a:bodyPr/>
          <a:lstStyle/>
          <a:p>
            <a:endParaRPr lang="en-GB" dirty="0"/>
          </a:p>
        </p:txBody>
      </p:sp>
      <p:sp>
        <p:nvSpPr>
          <p:cNvPr id="17" name="Slide Number Placeholder 1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15" name="Title Placeholder 1"/>
          <p:cNvSpPr>
            <a:spLocks noGrp="1"/>
          </p:cNvSpPr>
          <p:nvPr>
            <p:ph type="title"/>
          </p:nvPr>
        </p:nvSpPr>
        <p:spPr>
          <a:xfrm>
            <a:off x="572400" y="423334"/>
            <a:ext cx="9165325" cy="826125"/>
          </a:xfrm>
          <a:prstGeom prst="rect">
            <a:avLst/>
          </a:prstGeom>
        </p:spPr>
        <p:txBody>
          <a:bodyPr vert="horz" lIns="0" tIns="0" rIns="0" bIns="0" rtlCol="0" anchor="t" anchorCtr="0">
            <a:noAutofit/>
          </a:bodyPr>
          <a:lstStyle/>
          <a:p>
            <a:r>
              <a:rPr lang="en-GB" noProof="0" dirty="0"/>
              <a:t>Click to edit Master title style</a:t>
            </a:r>
          </a:p>
        </p:txBody>
      </p:sp>
      <p:cxnSp>
        <p:nvCxnSpPr>
          <p:cNvPr id="19" name="Straight Connector 18"/>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18381620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II on light blue">
    <p:spTree>
      <p:nvGrpSpPr>
        <p:cNvPr id="1" name=""/>
        <p:cNvGrpSpPr/>
        <p:nvPr/>
      </p:nvGrpSpPr>
      <p:grpSpPr>
        <a:xfrm>
          <a:off x="0" y="0"/>
          <a:ext cx="0" cy="0"/>
          <a:chOff x="0" y="0"/>
          <a:chExt cx="0" cy="0"/>
        </a:xfrm>
      </p:grpSpPr>
      <p:sp>
        <p:nvSpPr>
          <p:cNvPr id="13" name="Rectangle 12"/>
          <p:cNvSpPr/>
          <p:nvPr userDrawn="1"/>
        </p:nvSpPr>
        <p:spPr>
          <a:xfrm>
            <a:off x="143933" y="146051"/>
            <a:ext cx="11902017" cy="6208183"/>
          </a:xfrm>
          <a:prstGeom prst="rect">
            <a:avLst/>
          </a:prstGeom>
          <a:solidFill>
            <a:srgbClr val="B5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10" name="Text Placeholder 2"/>
          <p:cNvSpPr>
            <a:spLocks noGrp="1"/>
          </p:cNvSpPr>
          <p:nvPr>
            <p:ph type="body" idx="13"/>
          </p:nvPr>
        </p:nvSpPr>
        <p:spPr>
          <a:xfrm>
            <a:off x="594000" y="1458000"/>
            <a:ext cx="5271813" cy="552789"/>
          </a:xfrm>
        </p:spPr>
        <p:txBody>
          <a:bodyPr anchor="t" anchorCtr="0"/>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2" name="Title 1"/>
          <p:cNvSpPr>
            <a:spLocks noGrp="1"/>
          </p:cNvSpPr>
          <p:nvPr>
            <p:ph type="title"/>
          </p:nvPr>
        </p:nvSpPr>
        <p:spPr/>
        <p:txBody>
          <a:bodyPr/>
          <a:lstStyle/>
          <a:p>
            <a:r>
              <a:rPr lang="en-GB" noProof="0" dirty="0"/>
              <a:t>Click to edit Master title style</a:t>
            </a:r>
            <a:endParaRPr lang="en-GB"/>
          </a:p>
        </p:txBody>
      </p:sp>
      <p:sp>
        <p:nvSpPr>
          <p:cNvPr id="3" name="Content Placeholder 2"/>
          <p:cNvSpPr>
            <a:spLocks noGrp="1"/>
          </p:cNvSpPr>
          <p:nvPr>
            <p:ph sz="half" idx="1"/>
          </p:nvPr>
        </p:nvSpPr>
        <p:spPr>
          <a:xfrm>
            <a:off x="594000" y="2014946"/>
            <a:ext cx="5271813"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Content Placeholder 3"/>
          <p:cNvSpPr>
            <a:spLocks noGrp="1"/>
          </p:cNvSpPr>
          <p:nvPr>
            <p:ph sz="half" idx="2"/>
          </p:nvPr>
        </p:nvSpPr>
        <p:spPr>
          <a:xfrm>
            <a:off x="6324600" y="2014945"/>
            <a:ext cx="5271000"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11" name="Text Placeholder 4"/>
          <p:cNvSpPr>
            <a:spLocks noGrp="1"/>
          </p:cNvSpPr>
          <p:nvPr>
            <p:ph type="body" sz="quarter" idx="3"/>
          </p:nvPr>
        </p:nvSpPr>
        <p:spPr>
          <a:xfrm>
            <a:off x="6324600" y="1458000"/>
            <a:ext cx="5271000" cy="552364"/>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cxnSp>
        <p:nvCxnSpPr>
          <p:cNvPr id="16" name="Straight Connector 15"/>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99379783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ntent on light blue">
    <p:spTree>
      <p:nvGrpSpPr>
        <p:cNvPr id="1" name=""/>
        <p:cNvGrpSpPr/>
        <p:nvPr/>
      </p:nvGrpSpPr>
      <p:grpSpPr>
        <a:xfrm>
          <a:off x="0" y="0"/>
          <a:ext cx="0" cy="0"/>
          <a:chOff x="0" y="0"/>
          <a:chExt cx="0" cy="0"/>
        </a:xfrm>
      </p:grpSpPr>
      <p:sp>
        <p:nvSpPr>
          <p:cNvPr id="16" name="Rectangle 15"/>
          <p:cNvSpPr/>
          <p:nvPr userDrawn="1"/>
        </p:nvSpPr>
        <p:spPr>
          <a:xfrm>
            <a:off x="143933" y="144000"/>
            <a:ext cx="11902017" cy="6208183"/>
          </a:xfrm>
          <a:prstGeom prst="rect">
            <a:avLst/>
          </a:prstGeom>
          <a:solidFill>
            <a:srgbClr val="B5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2" name="Title 1"/>
          <p:cNvSpPr>
            <a:spLocks noGrp="1"/>
          </p:cNvSpPr>
          <p:nvPr>
            <p:ph type="title"/>
          </p:nvPr>
        </p:nvSpPr>
        <p:spPr/>
        <p:txBody>
          <a:bodyPr/>
          <a:lstStyle/>
          <a:p>
            <a:r>
              <a:rPr lang="en-GB" noProof="0" dirty="0"/>
              <a:t>Click to edit Master title style</a:t>
            </a:r>
            <a:endParaRPr lang="en-GB"/>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33" name="Text Placeholder 2"/>
          <p:cNvSpPr>
            <a:spLocks noGrp="1"/>
          </p:cNvSpPr>
          <p:nvPr>
            <p:ph type="body" idx="13"/>
          </p:nvPr>
        </p:nvSpPr>
        <p:spPr>
          <a:xfrm>
            <a:off x="596900" y="1458000"/>
            <a:ext cx="3362400" cy="475412"/>
          </a:xfrm>
        </p:spPr>
        <p:txBody>
          <a:bodyPr anchor="t" anchorCtr="0"/>
          <a:lstStyle>
            <a:lvl1pPr marL="0" indent="0">
              <a:lnSpc>
                <a:spcPct val="100000"/>
              </a:lnSpc>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34" name="Content Placeholder 3"/>
          <p:cNvSpPr>
            <a:spLocks noGrp="1"/>
          </p:cNvSpPr>
          <p:nvPr>
            <p:ph sz="half" idx="1"/>
          </p:nvPr>
        </p:nvSpPr>
        <p:spPr>
          <a:xfrm>
            <a:off x="593999" y="1936221"/>
            <a:ext cx="3362400" cy="4014988"/>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35" name="Text Placeholder 4"/>
          <p:cNvSpPr>
            <a:spLocks noGrp="1"/>
          </p:cNvSpPr>
          <p:nvPr>
            <p:ph type="body" sz="quarter" idx="3"/>
          </p:nvPr>
        </p:nvSpPr>
        <p:spPr>
          <a:xfrm>
            <a:off x="4413600" y="1457325"/>
            <a:ext cx="3361975"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36" name="Content Placeholder 5"/>
          <p:cNvSpPr>
            <a:spLocks noGrp="1"/>
          </p:cNvSpPr>
          <p:nvPr>
            <p:ph sz="half" idx="2"/>
          </p:nvPr>
        </p:nvSpPr>
        <p:spPr>
          <a:xfrm>
            <a:off x="4414838" y="1936211"/>
            <a:ext cx="3360737"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37" name="Text Placeholder 6"/>
          <p:cNvSpPr>
            <a:spLocks noGrp="1"/>
          </p:cNvSpPr>
          <p:nvPr>
            <p:ph type="body" sz="quarter" idx="15"/>
          </p:nvPr>
        </p:nvSpPr>
        <p:spPr>
          <a:xfrm>
            <a:off x="8231278" y="1457325"/>
            <a:ext cx="3363821"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38" name="Content Placeholder 7"/>
          <p:cNvSpPr>
            <a:spLocks noGrp="1"/>
          </p:cNvSpPr>
          <p:nvPr>
            <p:ph sz="half" idx="14"/>
          </p:nvPr>
        </p:nvSpPr>
        <p:spPr>
          <a:xfrm>
            <a:off x="8232774" y="1936212"/>
            <a:ext cx="3362325"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2" name="Text Placeholder 8"/>
          <p:cNvSpPr>
            <a:spLocks noGrp="1"/>
          </p:cNvSpPr>
          <p:nvPr>
            <p:ph type="body" sz="quarter" idx="16"/>
          </p:nvPr>
        </p:nvSpPr>
        <p:spPr>
          <a:xfrm>
            <a:off x="597600" y="5946775"/>
            <a:ext cx="7177975" cy="150813"/>
          </a:xfrm>
        </p:spPr>
        <p:txBody>
          <a:bodyPr tIns="18000"/>
          <a:lstStyle>
            <a:lvl1pPr marL="0" indent="0">
              <a:spcBef>
                <a:spcPts val="0"/>
              </a:spcBef>
              <a:buFontTx/>
              <a:buNone/>
              <a:defRPr sz="7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stStyle>
          <a:p>
            <a:pPr lvl="0"/>
            <a:r>
              <a:rPr lang="en-GB" dirty="0"/>
              <a:t>Click to edit Master text styles</a:t>
            </a:r>
            <a:endParaRPr lang="en-GB"/>
          </a:p>
        </p:txBody>
      </p:sp>
      <p:cxnSp>
        <p:nvCxnSpPr>
          <p:cNvPr id="18" name="Straight Connector 17"/>
          <p:cNvCxnSpPr/>
          <p:nvPr userDrawn="1"/>
        </p:nvCxnSpPr>
        <p:spPr>
          <a:xfrm>
            <a:off x="8232775" y="1356567"/>
            <a:ext cx="336482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14838" y="1356567"/>
            <a:ext cx="33607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94000" y="1356567"/>
            <a:ext cx="336046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293547607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on grey">
    <p:spTree>
      <p:nvGrpSpPr>
        <p:cNvPr id="1" name=""/>
        <p:cNvGrpSpPr/>
        <p:nvPr/>
      </p:nvGrpSpPr>
      <p:grpSpPr>
        <a:xfrm>
          <a:off x="0" y="0"/>
          <a:ext cx="0" cy="0"/>
          <a:chOff x="0" y="0"/>
          <a:chExt cx="0" cy="0"/>
        </a:xfrm>
      </p:grpSpPr>
      <p:sp>
        <p:nvSpPr>
          <p:cNvPr id="11" name="Rectangle 10"/>
          <p:cNvSpPr/>
          <p:nvPr userDrawn="1"/>
        </p:nvSpPr>
        <p:spPr>
          <a:xfrm>
            <a:off x="143933" y="144000"/>
            <a:ext cx="11902017" cy="62081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3" name="Content Placeholder 2"/>
          <p:cNvSpPr>
            <a:spLocks noGrp="1"/>
          </p:cNvSpPr>
          <p:nvPr>
            <p:ph idx="1"/>
          </p:nvPr>
        </p:nvSpPr>
        <p:spPr>
          <a:xfrm>
            <a:off x="594000" y="1457326"/>
            <a:ext cx="10994400" cy="4495800"/>
          </a:xfrm>
        </p:spPr>
        <p:txBody>
          <a:body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8"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13" name="Title Placeholder 1"/>
          <p:cNvSpPr>
            <a:spLocks noGrp="1"/>
          </p:cNvSpPr>
          <p:nvPr>
            <p:ph type="title"/>
          </p:nvPr>
        </p:nvSpPr>
        <p:spPr>
          <a:xfrm>
            <a:off x="572400" y="423334"/>
            <a:ext cx="9165325" cy="826125"/>
          </a:xfrm>
          <a:prstGeom prst="rect">
            <a:avLst/>
          </a:prstGeom>
        </p:spPr>
        <p:txBody>
          <a:bodyPr vert="horz" lIns="0" tIns="0" rIns="0" bIns="0" rtlCol="0" anchor="t" anchorCtr="0">
            <a:noAutofit/>
          </a:bodyPr>
          <a:lstStyle/>
          <a:p>
            <a:r>
              <a:rPr lang="en-GB" noProof="0" dirty="0"/>
              <a:t>Click to edit Master title style</a:t>
            </a:r>
          </a:p>
        </p:txBody>
      </p:sp>
      <p:cxnSp>
        <p:nvCxnSpPr>
          <p:cNvPr id="14" name="Straight Connector 13"/>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308928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on grey">
    <p:spTree>
      <p:nvGrpSpPr>
        <p:cNvPr id="1" name=""/>
        <p:cNvGrpSpPr/>
        <p:nvPr/>
      </p:nvGrpSpPr>
      <p:grpSpPr>
        <a:xfrm>
          <a:off x="0" y="0"/>
          <a:ext cx="0" cy="0"/>
          <a:chOff x="0" y="0"/>
          <a:chExt cx="0" cy="0"/>
        </a:xfrm>
      </p:grpSpPr>
      <p:sp>
        <p:nvSpPr>
          <p:cNvPr id="15" name="Rectangle 14"/>
          <p:cNvSpPr/>
          <p:nvPr userDrawn="1"/>
        </p:nvSpPr>
        <p:spPr>
          <a:xfrm>
            <a:off x="143933" y="144000"/>
            <a:ext cx="11902017" cy="62081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5"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594000" y="1457325"/>
            <a:ext cx="5271813"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Content Placeholder 3"/>
          <p:cNvSpPr>
            <a:spLocks noGrp="1"/>
          </p:cNvSpPr>
          <p:nvPr>
            <p:ph sz="half" idx="2"/>
          </p:nvPr>
        </p:nvSpPr>
        <p:spPr>
          <a:xfrm>
            <a:off x="6324600" y="1457325"/>
            <a:ext cx="5270999" cy="4489451"/>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16" name="FLD_PresentationTitle"/>
          <p:cNvSpPr>
            <a:spLocks noGrp="1"/>
          </p:cNvSpPr>
          <p:nvPr>
            <p:ph type="ftr" sz="quarter" idx="11"/>
          </p:nvPr>
        </p:nvSpPr>
        <p:spPr/>
        <p:txBody>
          <a:bodyPr/>
          <a:lstStyle/>
          <a:p>
            <a:endParaRPr lang="en-GB" dirty="0"/>
          </a:p>
        </p:txBody>
      </p:sp>
      <p:sp>
        <p:nvSpPr>
          <p:cNvPr id="17" name="Slide Number Placeholder 1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cxnSp>
        <p:nvCxnSpPr>
          <p:cNvPr id="19" name="Straight Connector 18"/>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220391390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II on grey">
    <p:spTree>
      <p:nvGrpSpPr>
        <p:cNvPr id="1" name=""/>
        <p:cNvGrpSpPr/>
        <p:nvPr/>
      </p:nvGrpSpPr>
      <p:grpSpPr>
        <a:xfrm>
          <a:off x="0" y="0"/>
          <a:ext cx="0" cy="0"/>
          <a:chOff x="0" y="0"/>
          <a:chExt cx="0" cy="0"/>
        </a:xfrm>
      </p:grpSpPr>
      <p:sp>
        <p:nvSpPr>
          <p:cNvPr id="15" name="Rectangle 14"/>
          <p:cNvSpPr/>
          <p:nvPr userDrawn="1"/>
        </p:nvSpPr>
        <p:spPr>
          <a:xfrm>
            <a:off x="143933" y="144000"/>
            <a:ext cx="11902017" cy="62081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10" name="Text Placeholder 2"/>
          <p:cNvSpPr>
            <a:spLocks noGrp="1"/>
          </p:cNvSpPr>
          <p:nvPr>
            <p:ph type="body" idx="13"/>
          </p:nvPr>
        </p:nvSpPr>
        <p:spPr>
          <a:xfrm>
            <a:off x="594000" y="1458000"/>
            <a:ext cx="5271813" cy="552789"/>
          </a:xfrm>
        </p:spPr>
        <p:txBody>
          <a:bodyPr anchor="t" anchorCtr="0"/>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2" name="Title 1"/>
          <p:cNvSpPr>
            <a:spLocks noGrp="1"/>
          </p:cNvSpPr>
          <p:nvPr>
            <p:ph type="title"/>
          </p:nvPr>
        </p:nvSpPr>
        <p:spPr/>
        <p:txBody>
          <a:bodyPr/>
          <a:lstStyle/>
          <a:p>
            <a:r>
              <a:rPr lang="en-GB" noProof="0" dirty="0"/>
              <a:t>Click to edit Master title style</a:t>
            </a:r>
            <a:endParaRPr lang="en-GB"/>
          </a:p>
        </p:txBody>
      </p:sp>
      <p:sp>
        <p:nvSpPr>
          <p:cNvPr id="3" name="Content Placeholder 2"/>
          <p:cNvSpPr>
            <a:spLocks noGrp="1"/>
          </p:cNvSpPr>
          <p:nvPr>
            <p:ph sz="half" idx="1"/>
          </p:nvPr>
        </p:nvSpPr>
        <p:spPr>
          <a:xfrm>
            <a:off x="594000" y="2014946"/>
            <a:ext cx="5271813"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Content Placeholder 3"/>
          <p:cNvSpPr>
            <a:spLocks noGrp="1"/>
          </p:cNvSpPr>
          <p:nvPr>
            <p:ph sz="half" idx="2"/>
          </p:nvPr>
        </p:nvSpPr>
        <p:spPr>
          <a:xfrm>
            <a:off x="6324600" y="2014945"/>
            <a:ext cx="5270999" cy="3931829"/>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11" name="Text Placeholder 4"/>
          <p:cNvSpPr>
            <a:spLocks noGrp="1"/>
          </p:cNvSpPr>
          <p:nvPr>
            <p:ph type="body" sz="quarter" idx="3"/>
          </p:nvPr>
        </p:nvSpPr>
        <p:spPr>
          <a:xfrm>
            <a:off x="6324600" y="1458000"/>
            <a:ext cx="5270999" cy="552364"/>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cxnSp>
        <p:nvCxnSpPr>
          <p:cNvPr id="16" name="Straight Connector 15"/>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8"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71444442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53D5-B014-174C-BDD8-6003684018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1E2094-1C10-084A-8F82-37014DB9E3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F76AFE-5021-5B49-AFD6-9BD1D49594A5}"/>
              </a:ext>
            </a:extLst>
          </p:cNvPr>
          <p:cNvSpPr>
            <a:spLocks noGrp="1"/>
          </p:cNvSpPr>
          <p:nvPr>
            <p:ph type="dt" sz="half" idx="10"/>
          </p:nvPr>
        </p:nvSpPr>
        <p:spPr/>
        <p:txBody>
          <a:bodyPr/>
          <a:lstStyle/>
          <a:p>
            <a:fld id="{30F1B106-F4B2-E54E-BC51-380FD1FEF0BD}" type="datetime1">
              <a:rPr lang="en-US" smtClean="0"/>
              <a:t>9/8/2022</a:t>
            </a:fld>
            <a:endParaRPr lang="en-US" dirty="0"/>
          </a:p>
        </p:txBody>
      </p:sp>
      <p:sp>
        <p:nvSpPr>
          <p:cNvPr id="5" name="Footer Placeholder 4">
            <a:extLst>
              <a:ext uri="{FF2B5EF4-FFF2-40B4-BE49-F238E27FC236}">
                <a16:creationId xmlns:a16="http://schemas.microsoft.com/office/drawing/2014/main" id="{F8B330FF-00A2-3544-8696-DDA8B24298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CDCD52-D13A-9E4A-A02D-98C8C4C597F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29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on grey">
    <p:spTree>
      <p:nvGrpSpPr>
        <p:cNvPr id="1" name=""/>
        <p:cNvGrpSpPr/>
        <p:nvPr/>
      </p:nvGrpSpPr>
      <p:grpSpPr>
        <a:xfrm>
          <a:off x="0" y="0"/>
          <a:ext cx="0" cy="0"/>
          <a:chOff x="0" y="0"/>
          <a:chExt cx="0" cy="0"/>
        </a:xfrm>
      </p:grpSpPr>
      <p:sp>
        <p:nvSpPr>
          <p:cNvPr id="31" name="Rectangle 14"/>
          <p:cNvSpPr/>
          <p:nvPr userDrawn="1"/>
        </p:nvSpPr>
        <p:spPr>
          <a:xfrm>
            <a:off x="143933" y="144000"/>
            <a:ext cx="11902017" cy="620818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2" name="Title 1"/>
          <p:cNvSpPr>
            <a:spLocks noGrp="1"/>
          </p:cNvSpPr>
          <p:nvPr>
            <p:ph type="title"/>
          </p:nvPr>
        </p:nvSpPr>
        <p:spPr/>
        <p:txBody>
          <a:bodyPr/>
          <a:lstStyle/>
          <a:p>
            <a:r>
              <a:rPr lang="en-GB" noProof="0" dirty="0"/>
              <a:t>Click to edit Master title style</a:t>
            </a:r>
            <a:endParaRPr lang="en-GB"/>
          </a:p>
        </p:txBody>
      </p:sp>
      <p:sp>
        <p:nvSpPr>
          <p:cNvPr id="6" name="FLD_PresentationTitle"/>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
        <p:nvSpPr>
          <p:cNvPr id="22" name="Text Placeholder 2"/>
          <p:cNvSpPr>
            <a:spLocks noGrp="1"/>
          </p:cNvSpPr>
          <p:nvPr>
            <p:ph type="body" idx="13"/>
          </p:nvPr>
        </p:nvSpPr>
        <p:spPr>
          <a:xfrm>
            <a:off x="594000" y="1458000"/>
            <a:ext cx="3362400" cy="475412"/>
          </a:xfrm>
        </p:spPr>
        <p:txBody>
          <a:bodyPr anchor="t" anchorCtr="0"/>
          <a:lstStyle>
            <a:lvl1pPr marL="0" indent="0">
              <a:lnSpc>
                <a:spcPct val="100000"/>
              </a:lnSpc>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24" name="Content Placeholder 3"/>
          <p:cNvSpPr>
            <a:spLocks noGrp="1"/>
          </p:cNvSpPr>
          <p:nvPr>
            <p:ph sz="half" idx="1"/>
          </p:nvPr>
        </p:nvSpPr>
        <p:spPr>
          <a:xfrm>
            <a:off x="593999" y="1936221"/>
            <a:ext cx="3362400" cy="4014988"/>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1000"/>
            </a:lvl8pPr>
            <a:lvl9pPr>
              <a:defRPr sz="10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26" name="Text Placeholder 4"/>
          <p:cNvSpPr>
            <a:spLocks noGrp="1"/>
          </p:cNvSpPr>
          <p:nvPr>
            <p:ph type="body" sz="quarter" idx="3"/>
          </p:nvPr>
        </p:nvSpPr>
        <p:spPr>
          <a:xfrm>
            <a:off x="4414837" y="1457325"/>
            <a:ext cx="3360739"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27" name="Content Placeholder 5"/>
          <p:cNvSpPr>
            <a:spLocks noGrp="1"/>
          </p:cNvSpPr>
          <p:nvPr>
            <p:ph sz="half" idx="2"/>
          </p:nvPr>
        </p:nvSpPr>
        <p:spPr>
          <a:xfrm>
            <a:off x="4414838" y="1936211"/>
            <a:ext cx="3360738"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28" name="Text Placeholder 6"/>
          <p:cNvSpPr>
            <a:spLocks noGrp="1"/>
          </p:cNvSpPr>
          <p:nvPr>
            <p:ph type="body" sz="quarter" idx="15"/>
          </p:nvPr>
        </p:nvSpPr>
        <p:spPr>
          <a:xfrm>
            <a:off x="8234013" y="1457325"/>
            <a:ext cx="3363586" cy="475200"/>
          </a:xfrm>
        </p:spPr>
        <p:txBody>
          <a:bodyPr anchor="t" anchorCtr="0"/>
          <a:lstStyle>
            <a:lvl1pPr marL="0" indent="0">
              <a:spcBef>
                <a:spcPts val="0"/>
              </a:spcBef>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endParaRPr lang="en-GB"/>
          </a:p>
        </p:txBody>
      </p:sp>
      <p:sp>
        <p:nvSpPr>
          <p:cNvPr id="29" name="Content Placeholder 7"/>
          <p:cNvSpPr>
            <a:spLocks noGrp="1"/>
          </p:cNvSpPr>
          <p:nvPr>
            <p:ph sz="half" idx="14"/>
          </p:nvPr>
        </p:nvSpPr>
        <p:spPr>
          <a:xfrm>
            <a:off x="8234013" y="1936212"/>
            <a:ext cx="3363585" cy="4014997"/>
          </a:xfrm>
        </p:spPr>
        <p:txBody>
          <a:bodyPr/>
          <a:lstStyle>
            <a:lvl1pPr>
              <a:defRPr sz="1200"/>
            </a:lvl1pPr>
            <a:lvl2pPr>
              <a:defRPr sz="1100"/>
            </a:lvl2pPr>
            <a:lvl3pPr>
              <a:defRPr sz="1100"/>
            </a:lvl3pPr>
            <a:lvl4pPr>
              <a:defRPr sz="1100"/>
            </a:lvl4pPr>
            <a:lvl5pPr>
              <a:defRPr sz="1100"/>
            </a:lvl5pPr>
            <a:lvl6pPr>
              <a:defRPr sz="1000"/>
            </a:lvl6pPr>
            <a:lvl7pPr>
              <a:defRPr sz="1000"/>
            </a:lvl7pPr>
            <a:lvl8pPr>
              <a:defRPr sz="2400"/>
            </a:lvl8pPr>
            <a:lvl9pPr>
              <a:defRPr sz="2400"/>
            </a:lvl9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33" name="Text Placeholder 8"/>
          <p:cNvSpPr>
            <a:spLocks noGrp="1"/>
          </p:cNvSpPr>
          <p:nvPr>
            <p:ph type="body" sz="quarter" idx="16"/>
          </p:nvPr>
        </p:nvSpPr>
        <p:spPr>
          <a:xfrm>
            <a:off x="597600" y="5946775"/>
            <a:ext cx="7177975" cy="150813"/>
          </a:xfrm>
        </p:spPr>
        <p:txBody>
          <a:bodyPr tIns="18000"/>
          <a:lstStyle>
            <a:lvl1pPr marL="0" indent="0">
              <a:spcBef>
                <a:spcPts val="0"/>
              </a:spcBef>
              <a:buFontTx/>
              <a:buNone/>
              <a:defRPr sz="700"/>
            </a:lvl1pPr>
            <a:lvl2pPr marL="0" indent="0">
              <a:spcBef>
                <a:spcPts val="0"/>
              </a:spcBef>
              <a:buFontTx/>
              <a:buNone/>
              <a:defRPr sz="700"/>
            </a:lvl2pPr>
            <a:lvl3pPr marL="0" indent="0">
              <a:spcBef>
                <a:spcPts val="0"/>
              </a:spcBef>
              <a:buFontTx/>
              <a:buNone/>
              <a:defRPr sz="700"/>
            </a:lvl3pPr>
            <a:lvl4pPr marL="0" indent="0">
              <a:spcBef>
                <a:spcPts val="0"/>
              </a:spcBef>
              <a:buFontTx/>
              <a:buNone/>
              <a:defRPr sz="700"/>
            </a:lvl4pPr>
            <a:lvl5pPr marL="0" indent="0">
              <a:spcBef>
                <a:spcPts val="0"/>
              </a:spcBef>
              <a:buFontTx/>
              <a:buNone/>
              <a:defRPr sz="700"/>
            </a:lvl5pPr>
          </a:lstStyle>
          <a:p>
            <a:pPr lvl="0"/>
            <a:r>
              <a:rPr lang="en-GB" dirty="0"/>
              <a:t>Click to edit Master text styles</a:t>
            </a:r>
            <a:endParaRPr lang="en-GB"/>
          </a:p>
        </p:txBody>
      </p:sp>
      <p:cxnSp>
        <p:nvCxnSpPr>
          <p:cNvPr id="18" name="Straight Connector 17"/>
          <p:cNvCxnSpPr/>
          <p:nvPr userDrawn="1"/>
        </p:nvCxnSpPr>
        <p:spPr>
          <a:xfrm>
            <a:off x="8232775" y="1356567"/>
            <a:ext cx="336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413600" y="1356567"/>
            <a:ext cx="336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4000" y="1356567"/>
            <a:ext cx="3362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5"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351354679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and text on colour">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6165850" y="143999"/>
            <a:ext cx="5878235" cy="6209999"/>
          </a:xfrm>
          <a:solidFill>
            <a:srgbClr val="42B0D5"/>
          </a:solidFill>
        </p:spPr>
        <p:txBody>
          <a:bodyPr lIns="417600" tIns="518400" rIns="453600" bIns="4399200" anchor="t" anchorCtr="0"/>
          <a:lstStyle>
            <a:lvl1pPr>
              <a:defRPr sz="2800" cap="none" baseline="0">
                <a:solidFill>
                  <a:schemeClr val="tx1"/>
                </a:solidFill>
              </a:defRPr>
            </a:lvl1pPr>
          </a:lstStyle>
          <a:p>
            <a:r>
              <a:rPr lang="en-GB" noProof="0" dirty="0"/>
              <a:t>Click to edit Master title style</a:t>
            </a:r>
            <a:endParaRPr lang="en-GB"/>
          </a:p>
        </p:txBody>
      </p:sp>
      <p:sp>
        <p:nvSpPr>
          <p:cNvPr id="11" name="Content Placeholder 2"/>
          <p:cNvSpPr>
            <a:spLocks noGrp="1"/>
          </p:cNvSpPr>
          <p:nvPr>
            <p:ph sz="quarter" idx="14"/>
          </p:nvPr>
        </p:nvSpPr>
        <p:spPr>
          <a:xfrm>
            <a:off x="6595200" y="1744923"/>
            <a:ext cx="4999900" cy="420026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5" name="FLD_PresentationTitle"/>
          <p:cNvSpPr>
            <a:spLocks noGrp="1"/>
          </p:cNvSpPr>
          <p:nvPr>
            <p:ph type="ftr" sz="quarter" idx="20"/>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tx1"/>
                </a:solidFill>
              </a:defRPr>
            </a:lvl1pPr>
          </a:lstStyle>
          <a:p>
            <a:r>
              <a:rPr lang="en-GB" b="0" dirty="0"/>
              <a:t>|</a:t>
            </a:r>
            <a:fld id="{161BE2EA-AEDB-4948-88E1-594E5C4BF481}" type="slidenum">
              <a:rPr lang="en-GB" smtClean="0"/>
              <a:pPr/>
              <a:t>‹#›</a:t>
            </a:fld>
            <a:endParaRPr lang="en-GB" dirty="0"/>
          </a:p>
        </p:txBody>
      </p:sp>
      <p:sp>
        <p:nvSpPr>
          <p:cNvPr id="10" name="Picture Placeholder 3"/>
          <p:cNvSpPr>
            <a:spLocks noGrp="1"/>
          </p:cNvSpPr>
          <p:nvPr>
            <p:ph type="pic" sz="quarter" idx="13"/>
          </p:nvPr>
        </p:nvSpPr>
        <p:spPr>
          <a:xfrm>
            <a:off x="144001" y="143999"/>
            <a:ext cx="5877387" cy="6210000"/>
          </a:xfrm>
        </p:spPr>
        <p:txBody>
          <a:bodyPr tIns="1116000" anchor="ctr" anchorCtr="0"/>
          <a:lstStyle>
            <a:lvl1pPr marL="0" indent="0" algn="ctr">
              <a:buNone/>
              <a:defRPr>
                <a:solidFill>
                  <a:schemeClr val="bg1"/>
                </a:solidFill>
              </a:defRPr>
            </a:lvl1pPr>
          </a:lstStyle>
          <a:p>
            <a:r>
              <a:rPr lang="en-GB" noProof="0" dirty="0"/>
              <a:t>Click icon to add picture</a:t>
            </a:r>
            <a:endParaRPr lang="en-GB" dirty="0"/>
          </a:p>
        </p:txBody>
      </p:sp>
      <p:sp>
        <p:nvSpPr>
          <p:cNvPr id="12" name="Placeholder logo"/>
          <p:cNvSpPr>
            <a:spLocks noGrp="1"/>
          </p:cNvSpPr>
          <p:nvPr>
            <p:ph type="body" sz="quarter" idx="22"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4855894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 colour and picture">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solidFill>
                <a:schemeClr val="bg1"/>
              </a:solidFill>
            </a:endParaRPr>
          </a:p>
        </p:txBody>
      </p:sp>
      <p:sp>
        <p:nvSpPr>
          <p:cNvPr id="7" name="Picture Placeholder 3"/>
          <p:cNvSpPr>
            <a:spLocks noGrp="1"/>
          </p:cNvSpPr>
          <p:nvPr>
            <p:ph type="pic" sz="quarter" idx="13"/>
          </p:nvPr>
        </p:nvSpPr>
        <p:spPr>
          <a:xfrm>
            <a:off x="6166800" y="143999"/>
            <a:ext cx="5878800" cy="6210000"/>
          </a:xfrm>
        </p:spPr>
        <p:txBody>
          <a:bodyPr tIns="1116000" anchor="ctr" anchorCtr="0"/>
          <a:lstStyle>
            <a:lvl1pPr marL="0" indent="0" algn="ctr">
              <a:buNone/>
              <a:defRPr>
                <a:solidFill>
                  <a:schemeClr val="bg1"/>
                </a:solidFill>
              </a:defRPr>
            </a:lvl1pPr>
          </a:lstStyle>
          <a:p>
            <a:r>
              <a:rPr lang="en-GB" noProof="0" dirty="0"/>
              <a:t>Click icon to add picture</a:t>
            </a:r>
            <a:endParaRPr lang="en-GB" dirty="0"/>
          </a:p>
        </p:txBody>
      </p:sp>
      <p:sp>
        <p:nvSpPr>
          <p:cNvPr id="2" name="Title 1"/>
          <p:cNvSpPr>
            <a:spLocks noGrp="1"/>
          </p:cNvSpPr>
          <p:nvPr>
            <p:ph type="title"/>
          </p:nvPr>
        </p:nvSpPr>
        <p:spPr>
          <a:xfrm>
            <a:off x="144464" y="143999"/>
            <a:ext cx="5876924" cy="6209999"/>
          </a:xfrm>
          <a:solidFill>
            <a:srgbClr val="42B0D5"/>
          </a:solidFill>
        </p:spPr>
        <p:txBody>
          <a:bodyPr lIns="453600" tIns="518400" rIns="453600" bIns="4399200" anchor="t" anchorCtr="0"/>
          <a:lstStyle>
            <a:lvl1pPr>
              <a:defRPr sz="2800" cap="none" baseline="0">
                <a:solidFill>
                  <a:schemeClr val="tx1"/>
                </a:solidFill>
              </a:defRPr>
            </a:lvl1pPr>
          </a:lstStyle>
          <a:p>
            <a:r>
              <a:rPr lang="en-GB" noProof="0" dirty="0"/>
              <a:t>Click to edit Master title style</a:t>
            </a:r>
            <a:endParaRPr lang="en-GB"/>
          </a:p>
        </p:txBody>
      </p:sp>
      <p:sp>
        <p:nvSpPr>
          <p:cNvPr id="11" name="Content Placeholder 2"/>
          <p:cNvSpPr>
            <a:spLocks noGrp="1"/>
          </p:cNvSpPr>
          <p:nvPr>
            <p:ph sz="quarter" idx="14"/>
          </p:nvPr>
        </p:nvSpPr>
        <p:spPr>
          <a:xfrm>
            <a:off x="596901" y="1746000"/>
            <a:ext cx="4973886" cy="4199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dirty="0"/>
              <a:t>|</a:t>
            </a:r>
            <a:fld id="{161BE2EA-AEDB-4948-88E1-594E5C4BF481}" type="slidenum">
              <a:rPr lang="en-GB" smtClean="0"/>
              <a:pPr/>
              <a:t>‹#›</a:t>
            </a:fld>
            <a:endParaRPr lang="en-GB" dirty="0"/>
          </a:p>
        </p:txBody>
      </p:sp>
      <p:sp>
        <p:nvSpPr>
          <p:cNvPr id="10" name="Placeholder logo"/>
          <p:cNvSpPr>
            <a:spLocks noGrp="1"/>
          </p:cNvSpPr>
          <p:nvPr>
            <p:ph type="body" sz="quarter" idx="22"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42442147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and text on colour (light blue)">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6167640" y="143999"/>
            <a:ext cx="5878235" cy="6209999"/>
          </a:xfrm>
          <a:solidFill>
            <a:srgbClr val="B5E0F5"/>
          </a:solidFill>
          <a:ln>
            <a:solidFill>
              <a:srgbClr val="E0F0F6"/>
            </a:solidFill>
          </a:ln>
        </p:spPr>
        <p:txBody>
          <a:bodyPr lIns="417600" tIns="518400" rIns="453600" bIns="4399200" anchor="t" anchorCtr="0"/>
          <a:lstStyle>
            <a:lvl1pPr>
              <a:defRPr sz="2800" cap="none" baseline="0">
                <a:solidFill>
                  <a:schemeClr val="bg1"/>
                </a:solidFill>
              </a:defRPr>
            </a:lvl1pPr>
          </a:lstStyle>
          <a:p>
            <a:r>
              <a:rPr lang="en-GB" noProof="0" dirty="0"/>
              <a:t>Click to edit Master title style</a:t>
            </a:r>
            <a:endParaRPr lang="en-GB"/>
          </a:p>
        </p:txBody>
      </p:sp>
      <p:sp>
        <p:nvSpPr>
          <p:cNvPr id="11" name="Content Placeholder 2"/>
          <p:cNvSpPr>
            <a:spLocks noGrp="1"/>
          </p:cNvSpPr>
          <p:nvPr>
            <p:ph sz="quarter" idx="14"/>
          </p:nvPr>
        </p:nvSpPr>
        <p:spPr>
          <a:xfrm>
            <a:off x="6595200" y="1744923"/>
            <a:ext cx="4999900" cy="42002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5" name="FLD_PresentationTitle"/>
          <p:cNvSpPr>
            <a:spLocks noGrp="1"/>
          </p:cNvSpPr>
          <p:nvPr>
            <p:ph type="ftr" sz="quarter" idx="20"/>
          </p:nvPr>
        </p:nvSpPr>
        <p:spPr/>
        <p:txBody>
          <a:bodyPr/>
          <a:lstStyle>
            <a:lvl1pPr>
              <a:defRPr>
                <a:solidFill>
                  <a:schemeClr val="accent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accent1"/>
                </a:solidFill>
              </a:defRPr>
            </a:lvl1pPr>
          </a:lstStyle>
          <a:p>
            <a:r>
              <a:rPr lang="en-GB" b="0" dirty="0"/>
              <a:t>|</a:t>
            </a:r>
            <a:fld id="{161BE2EA-AEDB-4948-88E1-594E5C4BF481}" type="slidenum">
              <a:rPr lang="en-GB" smtClean="0"/>
              <a:pPr/>
              <a:t>‹#›</a:t>
            </a:fld>
            <a:endParaRPr lang="en-GB" dirty="0"/>
          </a:p>
        </p:txBody>
      </p:sp>
      <p:sp>
        <p:nvSpPr>
          <p:cNvPr id="10" name="Picture Placeholder 3"/>
          <p:cNvSpPr>
            <a:spLocks noGrp="1"/>
          </p:cNvSpPr>
          <p:nvPr>
            <p:ph type="pic" sz="quarter" idx="13"/>
          </p:nvPr>
        </p:nvSpPr>
        <p:spPr>
          <a:xfrm>
            <a:off x="144001" y="143999"/>
            <a:ext cx="5877387" cy="6210000"/>
          </a:xfrm>
        </p:spPr>
        <p:txBody>
          <a:bodyPr tIns="1116000" anchor="ctr" anchorCtr="0"/>
          <a:lstStyle>
            <a:lvl1pPr marL="0" indent="0" algn="ctr">
              <a:buNone/>
              <a:defRPr>
                <a:solidFill>
                  <a:schemeClr val="bg1"/>
                </a:solidFill>
              </a:defRPr>
            </a:lvl1pPr>
          </a:lstStyle>
          <a:p>
            <a:r>
              <a:rPr lang="en-GB" noProof="0" dirty="0"/>
              <a:t>Click icon to add picture</a:t>
            </a:r>
            <a:endParaRPr lang="en-GB" dirty="0"/>
          </a:p>
        </p:txBody>
      </p:sp>
      <p:sp>
        <p:nvSpPr>
          <p:cNvPr id="12" name="Placeholder logo"/>
          <p:cNvSpPr>
            <a:spLocks noGrp="1"/>
          </p:cNvSpPr>
          <p:nvPr>
            <p:ph type="body" sz="quarter" idx="22"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13619046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 colour and picture (light blue)">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10" name="Picture Placeholder 3"/>
          <p:cNvSpPr>
            <a:spLocks noGrp="1"/>
          </p:cNvSpPr>
          <p:nvPr>
            <p:ph type="pic" sz="quarter" idx="13"/>
          </p:nvPr>
        </p:nvSpPr>
        <p:spPr>
          <a:xfrm>
            <a:off x="6166800" y="143999"/>
            <a:ext cx="5878800" cy="6210000"/>
          </a:xfrm>
        </p:spPr>
        <p:txBody>
          <a:bodyPr tIns="1116000" anchor="ctr" anchorCtr="0"/>
          <a:lstStyle>
            <a:lvl1pPr marL="0" indent="0" algn="ctr">
              <a:buNone/>
              <a:defRPr>
                <a:solidFill>
                  <a:schemeClr val="bg1"/>
                </a:solidFill>
              </a:defRPr>
            </a:lvl1pPr>
          </a:lstStyle>
          <a:p>
            <a:r>
              <a:rPr lang="en-GB" noProof="0" dirty="0"/>
              <a:t>Click icon to add picture</a:t>
            </a:r>
            <a:endParaRPr lang="en-GB" dirty="0"/>
          </a:p>
        </p:txBody>
      </p:sp>
      <p:sp>
        <p:nvSpPr>
          <p:cNvPr id="2" name="Title 1"/>
          <p:cNvSpPr>
            <a:spLocks noGrp="1"/>
          </p:cNvSpPr>
          <p:nvPr>
            <p:ph type="title"/>
          </p:nvPr>
        </p:nvSpPr>
        <p:spPr>
          <a:xfrm>
            <a:off x="144464" y="143999"/>
            <a:ext cx="5876924" cy="6209999"/>
          </a:xfrm>
          <a:solidFill>
            <a:srgbClr val="B5E0F5"/>
          </a:solidFill>
        </p:spPr>
        <p:txBody>
          <a:bodyPr lIns="453600" tIns="518400" rIns="453600" bIns="4399200" anchor="t" anchorCtr="0"/>
          <a:lstStyle>
            <a:lvl1pPr>
              <a:defRPr sz="2800" cap="none" baseline="0">
                <a:solidFill>
                  <a:schemeClr val="bg1"/>
                </a:solidFill>
              </a:defRPr>
            </a:lvl1pPr>
          </a:lstStyle>
          <a:p>
            <a:r>
              <a:rPr lang="en-GB" noProof="0" dirty="0"/>
              <a:t>Click to edit Master title style</a:t>
            </a:r>
            <a:endParaRPr lang="en-GB"/>
          </a:p>
        </p:txBody>
      </p:sp>
      <p:sp>
        <p:nvSpPr>
          <p:cNvPr id="11" name="Content Placeholder 2"/>
          <p:cNvSpPr>
            <a:spLocks noGrp="1"/>
          </p:cNvSpPr>
          <p:nvPr>
            <p:ph sz="quarter" idx="14"/>
          </p:nvPr>
        </p:nvSpPr>
        <p:spPr>
          <a:xfrm>
            <a:off x="596901" y="1746000"/>
            <a:ext cx="4971486" cy="41991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dirty="0"/>
              <a:t>|</a:t>
            </a:r>
            <a:fld id="{161BE2EA-AEDB-4948-88E1-594E5C4BF481}" type="slidenum">
              <a:rPr lang="en-GB" smtClean="0"/>
              <a:pPr/>
              <a:t>‹#›</a:t>
            </a:fld>
            <a:endParaRPr lang="en-GB" dirty="0"/>
          </a:p>
        </p:txBody>
      </p:sp>
      <p:sp>
        <p:nvSpPr>
          <p:cNvPr id="12" name="Placeholder logo"/>
          <p:cNvSpPr>
            <a:spLocks noGrp="1"/>
          </p:cNvSpPr>
          <p:nvPr>
            <p:ph type="body" sz="quarter" idx="22"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20443112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and text on colour (grey)">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6167640" y="129485"/>
            <a:ext cx="5878235" cy="6209999"/>
          </a:xfrm>
          <a:solidFill>
            <a:srgbClr val="F7F7F7"/>
          </a:solidFill>
        </p:spPr>
        <p:txBody>
          <a:bodyPr lIns="417600" tIns="518400" rIns="453600" bIns="4399200" anchor="t" anchorCtr="0"/>
          <a:lstStyle>
            <a:lvl1pPr>
              <a:defRPr sz="2800" cap="none" baseline="0">
                <a:solidFill>
                  <a:schemeClr val="bg1"/>
                </a:solidFill>
              </a:defRPr>
            </a:lvl1pPr>
          </a:lstStyle>
          <a:p>
            <a:r>
              <a:rPr lang="en-GB" noProof="0" dirty="0"/>
              <a:t>Click to edit Master title style</a:t>
            </a:r>
            <a:endParaRPr lang="en-GB"/>
          </a:p>
        </p:txBody>
      </p:sp>
      <p:sp>
        <p:nvSpPr>
          <p:cNvPr id="11" name="Content Placeholder 2"/>
          <p:cNvSpPr>
            <a:spLocks noGrp="1"/>
          </p:cNvSpPr>
          <p:nvPr>
            <p:ph sz="quarter" idx="14"/>
          </p:nvPr>
        </p:nvSpPr>
        <p:spPr>
          <a:xfrm>
            <a:off x="6595200" y="1744923"/>
            <a:ext cx="4999900" cy="42002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7" name="Picture Placeholder 3"/>
          <p:cNvSpPr>
            <a:spLocks noGrp="1"/>
          </p:cNvSpPr>
          <p:nvPr>
            <p:ph type="pic" sz="quarter" idx="13"/>
          </p:nvPr>
        </p:nvSpPr>
        <p:spPr>
          <a:xfrm>
            <a:off x="144001" y="143999"/>
            <a:ext cx="5877387" cy="6210000"/>
          </a:xfrm>
        </p:spPr>
        <p:txBody>
          <a:bodyPr tIns="1116000" anchor="ctr" anchorCtr="0"/>
          <a:lstStyle>
            <a:lvl1pPr marL="0" indent="0" algn="ctr">
              <a:buNone/>
              <a:defRPr>
                <a:solidFill>
                  <a:schemeClr val="bg1"/>
                </a:solidFill>
              </a:defRPr>
            </a:lvl1pPr>
          </a:lstStyle>
          <a:p>
            <a:r>
              <a:rPr lang="en-GB" noProof="0" dirty="0"/>
              <a:t>Click icon to add picture</a:t>
            </a:r>
            <a:endParaRPr lang="en-GB" dirty="0"/>
          </a:p>
        </p:txBody>
      </p:sp>
      <p:sp>
        <p:nvSpPr>
          <p:cNvPr id="5" name="FLD_PresentationTitle"/>
          <p:cNvSpPr>
            <a:spLocks noGrp="1"/>
          </p:cNvSpPr>
          <p:nvPr>
            <p:ph type="ftr" sz="quarter" idx="20"/>
          </p:nvPr>
        </p:nvSpPr>
        <p:spPr/>
        <p:txBody>
          <a:bodyPr/>
          <a:lstStyle>
            <a:lvl1pPr>
              <a:defRPr>
                <a:solidFill>
                  <a:schemeClr val="accent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accent1"/>
                </a:solidFill>
              </a:defRPr>
            </a:lvl1pPr>
          </a:lstStyle>
          <a:p>
            <a:r>
              <a:rPr lang="en-GB" b="0" dirty="0"/>
              <a:t>|</a:t>
            </a:r>
            <a:fld id="{161BE2EA-AEDB-4948-88E1-594E5C4BF481}" type="slidenum">
              <a:rPr lang="en-GB" smtClean="0"/>
              <a:pPr/>
              <a:t>‹#›</a:t>
            </a:fld>
            <a:endParaRPr lang="en-GB" dirty="0"/>
          </a:p>
        </p:txBody>
      </p:sp>
      <p:sp>
        <p:nvSpPr>
          <p:cNvPr id="10" name="Placeholder logo"/>
          <p:cNvSpPr>
            <a:spLocks noGrp="1"/>
          </p:cNvSpPr>
          <p:nvPr>
            <p:ph type="body" sz="quarter" idx="22"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39406586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n colour and picturePicture and text on colour (grey)">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10" name="Picture Placeholder 3"/>
          <p:cNvSpPr>
            <a:spLocks noGrp="1"/>
          </p:cNvSpPr>
          <p:nvPr>
            <p:ph type="pic" sz="quarter" idx="13"/>
          </p:nvPr>
        </p:nvSpPr>
        <p:spPr>
          <a:xfrm>
            <a:off x="6166800" y="143999"/>
            <a:ext cx="5878800" cy="6210000"/>
          </a:xfrm>
        </p:spPr>
        <p:txBody>
          <a:bodyPr tIns="1116000" anchor="ctr" anchorCtr="0"/>
          <a:lstStyle>
            <a:lvl1pPr marL="0" indent="0" algn="ctr">
              <a:buNone/>
              <a:defRPr>
                <a:solidFill>
                  <a:schemeClr val="bg1"/>
                </a:solidFill>
              </a:defRPr>
            </a:lvl1pPr>
          </a:lstStyle>
          <a:p>
            <a:r>
              <a:rPr lang="en-GB" noProof="0" dirty="0"/>
              <a:t>Click icon to add picture</a:t>
            </a:r>
            <a:endParaRPr lang="en-GB" dirty="0"/>
          </a:p>
        </p:txBody>
      </p:sp>
      <p:sp>
        <p:nvSpPr>
          <p:cNvPr id="2" name="Title 1"/>
          <p:cNvSpPr>
            <a:spLocks noGrp="1"/>
          </p:cNvSpPr>
          <p:nvPr>
            <p:ph type="title"/>
          </p:nvPr>
        </p:nvSpPr>
        <p:spPr>
          <a:xfrm>
            <a:off x="144464" y="143999"/>
            <a:ext cx="5876924" cy="6209999"/>
          </a:xfrm>
          <a:solidFill>
            <a:srgbClr val="F7F7F7"/>
          </a:solidFill>
        </p:spPr>
        <p:txBody>
          <a:bodyPr lIns="453600" tIns="518400" rIns="453600" bIns="4399200" anchor="t" anchorCtr="0"/>
          <a:lstStyle>
            <a:lvl1pPr>
              <a:defRPr sz="2800" cap="none" baseline="0">
                <a:solidFill>
                  <a:schemeClr val="bg1"/>
                </a:solidFill>
              </a:defRPr>
            </a:lvl1pPr>
          </a:lstStyle>
          <a:p>
            <a:r>
              <a:rPr lang="en-GB" noProof="0" dirty="0"/>
              <a:t>Click to edit Master title style</a:t>
            </a:r>
            <a:endParaRPr lang="en-GB"/>
          </a:p>
        </p:txBody>
      </p:sp>
      <p:sp>
        <p:nvSpPr>
          <p:cNvPr id="11" name="Content Placeholder 2"/>
          <p:cNvSpPr>
            <a:spLocks noGrp="1"/>
          </p:cNvSpPr>
          <p:nvPr>
            <p:ph sz="quarter" idx="14"/>
          </p:nvPr>
        </p:nvSpPr>
        <p:spPr>
          <a:xfrm>
            <a:off x="596901" y="1746000"/>
            <a:ext cx="4973886" cy="41991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dirty="0"/>
              <a:t>|</a:t>
            </a:r>
            <a:fld id="{161BE2EA-AEDB-4948-88E1-594E5C4BF481}" type="slidenum">
              <a:rPr lang="en-GB" smtClean="0"/>
              <a:pPr/>
              <a:t>‹#›</a:t>
            </a:fld>
            <a:endParaRPr lang="en-GB" dirty="0"/>
          </a:p>
        </p:txBody>
      </p:sp>
      <p:sp>
        <p:nvSpPr>
          <p:cNvPr id="12" name="Placeholder logo"/>
          <p:cNvSpPr>
            <a:spLocks noGrp="1"/>
          </p:cNvSpPr>
          <p:nvPr>
            <p:ph type="body" sz="quarter" idx="22"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4222110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reaker  ">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144463" y="143999"/>
            <a:ext cx="11902075" cy="6209999"/>
          </a:xfrm>
          <a:solidFill>
            <a:srgbClr val="00243D"/>
          </a:solidFill>
        </p:spPr>
        <p:txBody>
          <a:bodyPr lIns="414000" tIns="0" rIns="414000" bIns="0" anchor="ctr" anchorCtr="0"/>
          <a:lstStyle>
            <a:lvl1pPr>
              <a:defRPr sz="4000" cap="none" baseline="0">
                <a:solidFill>
                  <a:schemeClr val="tx1"/>
                </a:solidFill>
              </a:defRPr>
            </a:lvl1pPr>
          </a:lstStyle>
          <a:p>
            <a:r>
              <a:rPr lang="en-GB" noProof="0" dirty="0"/>
              <a:t>Click to edit master title style</a:t>
            </a:r>
            <a:endParaRPr lang="en-GB"/>
          </a:p>
        </p:txBody>
      </p:sp>
      <p:sp>
        <p:nvSpPr>
          <p:cNvPr id="4" name="FLD_PresentationTitle"/>
          <p:cNvSpPr>
            <a:spLocks noGrp="1"/>
          </p:cNvSpPr>
          <p:nvPr>
            <p:ph type="ftr" sz="quarter" idx="20"/>
          </p:nvPr>
        </p:nvSpPr>
        <p:spPr/>
        <p:txBody>
          <a:bodyPr/>
          <a:lstStyle>
            <a:lvl1pPr>
              <a:defRPr>
                <a:solidFill>
                  <a:schemeClr val="tx1"/>
                </a:solidFill>
              </a:defRPr>
            </a:lvl1pPr>
          </a:lstStyle>
          <a:p>
            <a:endParaRPr lang="en-GB" dirty="0"/>
          </a:p>
        </p:txBody>
      </p:sp>
      <p:sp>
        <p:nvSpPr>
          <p:cNvPr id="5" name="Slide Number Placeholder 4"/>
          <p:cNvSpPr>
            <a:spLocks noGrp="1"/>
          </p:cNvSpPr>
          <p:nvPr>
            <p:ph type="sldNum" sz="quarter" idx="21"/>
          </p:nvPr>
        </p:nvSpPr>
        <p:spPr/>
        <p:txBody>
          <a:bodyPr/>
          <a:lstStyle>
            <a:lvl1pPr>
              <a:defRPr>
                <a:solidFill>
                  <a:schemeClr val="tx1"/>
                </a:solidFill>
              </a:defRPr>
            </a:lvl1pPr>
          </a:lstStyle>
          <a:p>
            <a:r>
              <a:rPr lang="en-GB" b="0" dirty="0"/>
              <a:t>|</a:t>
            </a:r>
            <a:fld id="{161BE2EA-AEDB-4948-88E1-594E5C4BF481}" type="slidenum">
              <a:rPr lang="en-GB" smtClean="0"/>
              <a:pPr/>
              <a:t>‹#›</a:t>
            </a:fld>
            <a:endParaRPr lang="en-GB" dirty="0"/>
          </a:p>
        </p:txBody>
      </p:sp>
      <p:sp>
        <p:nvSpPr>
          <p:cNvPr id="8" name="Placeholder logo"/>
          <p:cNvSpPr>
            <a:spLocks noGrp="1"/>
          </p:cNvSpPr>
          <p:nvPr>
            <p:ph type="body" sz="quarter" idx="14"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14779584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18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reaker  ">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144463" y="143999"/>
            <a:ext cx="11902075" cy="6209999"/>
          </a:xfrm>
          <a:solidFill>
            <a:srgbClr val="42B0D5"/>
          </a:solidFill>
        </p:spPr>
        <p:txBody>
          <a:bodyPr lIns="414000" tIns="0" rIns="414000" bIns="0" anchor="ctr" anchorCtr="0"/>
          <a:lstStyle>
            <a:lvl1pPr>
              <a:defRPr sz="4000" cap="none" baseline="0">
                <a:solidFill>
                  <a:schemeClr val="tx1"/>
                </a:solidFill>
              </a:defRPr>
            </a:lvl1pPr>
          </a:lstStyle>
          <a:p>
            <a:r>
              <a:rPr lang="en-GB" noProof="0" dirty="0"/>
              <a:t>Click to edit master title style</a:t>
            </a:r>
            <a:endParaRPr lang="en-GB"/>
          </a:p>
        </p:txBody>
      </p:sp>
      <p:sp>
        <p:nvSpPr>
          <p:cNvPr id="4" name="FLD_PresentationTitle"/>
          <p:cNvSpPr>
            <a:spLocks noGrp="1"/>
          </p:cNvSpPr>
          <p:nvPr>
            <p:ph type="ftr" sz="quarter" idx="20"/>
          </p:nvPr>
        </p:nvSpPr>
        <p:spPr/>
        <p:txBody>
          <a:bodyPr/>
          <a:lstStyle>
            <a:lvl1pPr>
              <a:defRPr>
                <a:solidFill>
                  <a:schemeClr val="tx1"/>
                </a:solidFill>
              </a:defRPr>
            </a:lvl1pPr>
          </a:lstStyle>
          <a:p>
            <a:endParaRPr lang="en-GB" dirty="0"/>
          </a:p>
        </p:txBody>
      </p:sp>
      <p:sp>
        <p:nvSpPr>
          <p:cNvPr id="5" name="Slide Number Placeholder 4"/>
          <p:cNvSpPr>
            <a:spLocks noGrp="1"/>
          </p:cNvSpPr>
          <p:nvPr>
            <p:ph type="sldNum" sz="quarter" idx="21"/>
          </p:nvPr>
        </p:nvSpPr>
        <p:spPr/>
        <p:txBody>
          <a:bodyPr/>
          <a:lstStyle>
            <a:lvl1pPr>
              <a:defRPr>
                <a:solidFill>
                  <a:schemeClr val="tx1"/>
                </a:solidFill>
              </a:defRPr>
            </a:lvl1pPr>
          </a:lstStyle>
          <a:p>
            <a:r>
              <a:rPr lang="en-GB" b="0" dirty="0"/>
              <a:t>|</a:t>
            </a:r>
            <a:fld id="{161BE2EA-AEDB-4948-88E1-594E5C4BF481}" type="slidenum">
              <a:rPr lang="en-GB" smtClean="0"/>
              <a:pPr/>
              <a:t>‹#›</a:t>
            </a:fld>
            <a:endParaRPr lang="en-GB" dirty="0"/>
          </a:p>
        </p:txBody>
      </p:sp>
      <p:sp>
        <p:nvSpPr>
          <p:cNvPr id="8" name="Placeholder logo"/>
          <p:cNvSpPr>
            <a:spLocks noGrp="1"/>
          </p:cNvSpPr>
          <p:nvPr>
            <p:ph type="body" sz="quarter" idx="14"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29928991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18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reaker">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144464" y="143999"/>
            <a:ext cx="5876924" cy="6209999"/>
          </a:xfrm>
          <a:solidFill>
            <a:srgbClr val="00243D"/>
          </a:solidFill>
        </p:spPr>
        <p:txBody>
          <a:bodyPr lIns="414000" tIns="0" rIns="414000" bIns="0" anchor="ctr" anchorCtr="0"/>
          <a:lstStyle>
            <a:lvl1pPr>
              <a:defRPr sz="4000" cap="none" baseline="0">
                <a:solidFill>
                  <a:schemeClr val="tx1"/>
                </a:solidFill>
              </a:defRPr>
            </a:lvl1pPr>
          </a:lstStyle>
          <a:p>
            <a:r>
              <a:rPr lang="en-GB" noProof="0" dirty="0"/>
              <a:t>Click to edit master title style</a:t>
            </a:r>
            <a:endParaRPr lang="en-GB"/>
          </a:p>
        </p:txBody>
      </p:sp>
      <p:sp>
        <p:nvSpPr>
          <p:cNvPr id="7" name="Picture Placeholder 3"/>
          <p:cNvSpPr>
            <a:spLocks noGrp="1"/>
          </p:cNvSpPr>
          <p:nvPr>
            <p:ph type="pic" sz="quarter" idx="13"/>
          </p:nvPr>
        </p:nvSpPr>
        <p:spPr>
          <a:xfrm>
            <a:off x="6166800" y="144000"/>
            <a:ext cx="5878800" cy="6202825"/>
          </a:xfrm>
        </p:spPr>
        <p:txBody>
          <a:bodyPr tIns="1116000" anchor="ctr" anchorCtr="0"/>
          <a:lstStyle>
            <a:lvl1pPr marL="0" indent="0" algn="ctr">
              <a:buNone/>
              <a:defRPr/>
            </a:lvl1pPr>
          </a:lstStyle>
          <a:p>
            <a:r>
              <a:rPr lang="en-GB" noProof="0" dirty="0"/>
              <a:t>Click icon to add picture</a:t>
            </a:r>
            <a:endParaRPr lang="en-GB" dirty="0"/>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dirty="0"/>
              <a:t>|</a:t>
            </a:r>
            <a:fld id="{161BE2EA-AEDB-4948-88E1-594E5C4BF481}" type="slidenum">
              <a:rPr lang="en-GB" smtClean="0"/>
              <a:pPr/>
              <a:t>‹#›</a:t>
            </a:fld>
            <a:endParaRPr lang="en-GB" dirty="0"/>
          </a:p>
        </p:txBody>
      </p:sp>
      <p:sp>
        <p:nvSpPr>
          <p:cNvPr id="10" name="Placeholder logo"/>
          <p:cNvSpPr>
            <a:spLocks noGrp="1"/>
          </p:cNvSpPr>
          <p:nvPr>
            <p:ph type="body" sz="quarter" idx="14"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23714613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8646-5B9A-2440-BBA1-150FDA0A0E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0E575E-0C8C-2D45-B29B-7174571CA7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A04207-B9AA-644A-B27D-50262D66DD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4225EC-F914-1549-BAAE-A7871F9537E7}"/>
              </a:ext>
            </a:extLst>
          </p:cNvPr>
          <p:cNvSpPr>
            <a:spLocks noGrp="1"/>
          </p:cNvSpPr>
          <p:nvPr>
            <p:ph type="dt" sz="half" idx="10"/>
          </p:nvPr>
        </p:nvSpPr>
        <p:spPr/>
        <p:txBody>
          <a:bodyPr/>
          <a:lstStyle/>
          <a:p>
            <a:fld id="{9C9317AC-E70C-6449-94AF-82EF55486D04}" type="datetime1">
              <a:rPr lang="en-US" smtClean="0"/>
              <a:t>9/8/2022</a:t>
            </a:fld>
            <a:endParaRPr lang="en-US" dirty="0"/>
          </a:p>
        </p:txBody>
      </p:sp>
      <p:sp>
        <p:nvSpPr>
          <p:cNvPr id="6" name="Footer Placeholder 5">
            <a:extLst>
              <a:ext uri="{FF2B5EF4-FFF2-40B4-BE49-F238E27FC236}">
                <a16:creationId xmlns:a16="http://schemas.microsoft.com/office/drawing/2014/main" id="{981DC447-059A-8E41-B8A1-3B0BA86CF8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6A7AC9-AA02-8344-B9C7-331327A69D6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083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reaker ">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6165389" y="143999"/>
            <a:ext cx="5882149" cy="6209999"/>
          </a:xfrm>
          <a:solidFill>
            <a:srgbClr val="00243D"/>
          </a:solidFill>
        </p:spPr>
        <p:txBody>
          <a:bodyPr lIns="414000" tIns="504000" rIns="414000" bIns="504000" anchor="ctr" anchorCtr="0"/>
          <a:lstStyle>
            <a:lvl1pPr>
              <a:defRPr sz="4000" cap="none" baseline="0">
                <a:solidFill>
                  <a:schemeClr val="tx1"/>
                </a:solidFill>
              </a:defRPr>
            </a:lvl1pPr>
          </a:lstStyle>
          <a:p>
            <a:r>
              <a:rPr lang="en-GB" noProof="0" dirty="0"/>
              <a:t>Click to edit master title style</a:t>
            </a:r>
            <a:endParaRPr lang="en-GB"/>
          </a:p>
        </p:txBody>
      </p:sp>
      <p:sp>
        <p:nvSpPr>
          <p:cNvPr id="7" name="Picture Placeholder 3"/>
          <p:cNvSpPr>
            <a:spLocks noGrp="1"/>
          </p:cNvSpPr>
          <p:nvPr>
            <p:ph type="pic" sz="quarter" idx="13"/>
          </p:nvPr>
        </p:nvSpPr>
        <p:spPr>
          <a:xfrm>
            <a:off x="144001" y="144000"/>
            <a:ext cx="5877387" cy="6202825"/>
          </a:xfrm>
        </p:spPr>
        <p:txBody>
          <a:bodyPr tIns="1116000" anchor="ctr" anchorCtr="0"/>
          <a:lstStyle>
            <a:lvl1pPr marL="0" indent="0" algn="ctr">
              <a:buNone/>
              <a:defRPr>
                <a:solidFill>
                  <a:schemeClr val="bg1"/>
                </a:solidFill>
              </a:defRPr>
            </a:lvl1pPr>
          </a:lstStyle>
          <a:p>
            <a:r>
              <a:rPr lang="en-GB" noProof="0" dirty="0"/>
              <a:t>Click icon to add picture</a:t>
            </a:r>
            <a:endParaRPr lang="en-GB" dirty="0"/>
          </a:p>
        </p:txBody>
      </p:sp>
      <p:sp>
        <p:nvSpPr>
          <p:cNvPr id="5" name="FLD_PresentationTitle"/>
          <p:cNvSpPr>
            <a:spLocks noGrp="1"/>
          </p:cNvSpPr>
          <p:nvPr>
            <p:ph type="ftr" sz="quarter" idx="20"/>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tx1"/>
                </a:solidFill>
              </a:defRPr>
            </a:lvl1pPr>
          </a:lstStyle>
          <a:p>
            <a:r>
              <a:rPr lang="en-GB" b="0" dirty="0"/>
              <a:t>|</a:t>
            </a:r>
            <a:fld id="{161BE2EA-AEDB-4948-88E1-594E5C4BF481}" type="slidenum">
              <a:rPr lang="en-GB" smtClean="0"/>
              <a:pPr/>
              <a:t>‹#›</a:t>
            </a:fld>
            <a:endParaRPr lang="en-GB" dirty="0"/>
          </a:p>
        </p:txBody>
      </p:sp>
      <p:sp>
        <p:nvSpPr>
          <p:cNvPr id="9" name="Placeholder logo"/>
          <p:cNvSpPr>
            <a:spLocks noGrp="1"/>
          </p:cNvSpPr>
          <p:nvPr>
            <p:ph type="body" sz="quarter" idx="14"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22135665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9"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144464" y="143999"/>
            <a:ext cx="5876924" cy="6209999"/>
          </a:xfrm>
          <a:solidFill>
            <a:srgbClr val="42B0D5"/>
          </a:solidFill>
        </p:spPr>
        <p:txBody>
          <a:bodyPr lIns="414000" tIns="0" rIns="414000" bIns="0" anchor="ctr" anchorCtr="0"/>
          <a:lstStyle>
            <a:lvl1pPr>
              <a:defRPr sz="4000" cap="none" baseline="0">
                <a:solidFill>
                  <a:schemeClr val="tx1"/>
                </a:solidFill>
              </a:defRPr>
            </a:lvl1pPr>
          </a:lstStyle>
          <a:p>
            <a:r>
              <a:rPr lang="en-GB" noProof="0" dirty="0"/>
              <a:t>Click to edit master title style</a:t>
            </a:r>
            <a:endParaRPr lang="en-GB"/>
          </a:p>
        </p:txBody>
      </p:sp>
      <p:sp>
        <p:nvSpPr>
          <p:cNvPr id="7" name="Picture Placeholder 3"/>
          <p:cNvSpPr>
            <a:spLocks noGrp="1"/>
          </p:cNvSpPr>
          <p:nvPr>
            <p:ph type="pic" sz="quarter" idx="13"/>
          </p:nvPr>
        </p:nvSpPr>
        <p:spPr>
          <a:xfrm>
            <a:off x="6166800" y="144000"/>
            <a:ext cx="5878800" cy="6202825"/>
          </a:xfrm>
        </p:spPr>
        <p:txBody>
          <a:bodyPr tIns="1116000" anchor="ctr" anchorCtr="0"/>
          <a:lstStyle>
            <a:lvl1pPr marL="0" indent="0" algn="ctr">
              <a:buNone/>
              <a:defRPr/>
            </a:lvl1pPr>
          </a:lstStyle>
          <a:p>
            <a:r>
              <a:rPr lang="en-GB" noProof="0" dirty="0"/>
              <a:t>Click icon to add picture</a:t>
            </a:r>
            <a:endParaRPr lang="en-GB" dirty="0"/>
          </a:p>
        </p:txBody>
      </p:sp>
      <p:sp>
        <p:nvSpPr>
          <p:cNvPr id="4" name="FLD_PresentationTitle"/>
          <p:cNvSpPr>
            <a:spLocks noGrp="1"/>
          </p:cNvSpPr>
          <p:nvPr>
            <p:ph type="ftr" sz="quarter" idx="20"/>
          </p:nvPr>
        </p:nvSpPr>
        <p:spPr/>
        <p:txBody>
          <a:bodyPr/>
          <a:lstStyle/>
          <a:p>
            <a:endParaRPr lang="en-GB" dirty="0"/>
          </a:p>
        </p:txBody>
      </p:sp>
      <p:sp>
        <p:nvSpPr>
          <p:cNvPr id="5" name="Slide Number Placeholder 4"/>
          <p:cNvSpPr>
            <a:spLocks noGrp="1"/>
          </p:cNvSpPr>
          <p:nvPr>
            <p:ph type="sldNum" sz="quarter" idx="21"/>
          </p:nvPr>
        </p:nvSpPr>
        <p:spPr/>
        <p:txBody>
          <a:bodyPr/>
          <a:lstStyle/>
          <a:p>
            <a:r>
              <a:rPr lang="en-GB" b="0" dirty="0"/>
              <a:t>|</a:t>
            </a:r>
            <a:fld id="{161BE2EA-AEDB-4948-88E1-594E5C4BF481}" type="slidenum">
              <a:rPr lang="en-GB" smtClean="0"/>
              <a:pPr/>
              <a:t>‹#›</a:t>
            </a:fld>
            <a:endParaRPr lang="en-GB" dirty="0"/>
          </a:p>
        </p:txBody>
      </p:sp>
      <p:sp>
        <p:nvSpPr>
          <p:cNvPr id="10" name="Placeholder logo"/>
          <p:cNvSpPr>
            <a:spLocks noGrp="1"/>
          </p:cNvSpPr>
          <p:nvPr>
            <p:ph type="body" sz="quarter" idx="14"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22834485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reaker ">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 name="Title 1"/>
          <p:cNvSpPr>
            <a:spLocks noGrp="1"/>
          </p:cNvSpPr>
          <p:nvPr>
            <p:ph type="title" hasCustomPrompt="1"/>
          </p:nvPr>
        </p:nvSpPr>
        <p:spPr>
          <a:xfrm>
            <a:off x="6165389" y="143999"/>
            <a:ext cx="5882149" cy="6209999"/>
          </a:xfrm>
          <a:solidFill>
            <a:srgbClr val="42B0D5"/>
          </a:solidFill>
        </p:spPr>
        <p:txBody>
          <a:bodyPr lIns="414000" tIns="504000" rIns="414000" bIns="504000" anchor="ctr" anchorCtr="0"/>
          <a:lstStyle>
            <a:lvl1pPr>
              <a:defRPr sz="4000" cap="none" baseline="0">
                <a:solidFill>
                  <a:schemeClr val="tx1"/>
                </a:solidFill>
              </a:defRPr>
            </a:lvl1pPr>
          </a:lstStyle>
          <a:p>
            <a:r>
              <a:rPr lang="en-GB" noProof="0" dirty="0"/>
              <a:t>Click to edit master title style</a:t>
            </a:r>
            <a:endParaRPr lang="en-GB"/>
          </a:p>
        </p:txBody>
      </p:sp>
      <p:sp>
        <p:nvSpPr>
          <p:cNvPr id="7" name="Picture Placeholder 3"/>
          <p:cNvSpPr>
            <a:spLocks noGrp="1"/>
          </p:cNvSpPr>
          <p:nvPr>
            <p:ph type="pic" sz="quarter" idx="13"/>
          </p:nvPr>
        </p:nvSpPr>
        <p:spPr>
          <a:xfrm>
            <a:off x="144001" y="144000"/>
            <a:ext cx="5877387" cy="6202825"/>
          </a:xfrm>
        </p:spPr>
        <p:txBody>
          <a:bodyPr tIns="1116000" anchor="ctr" anchorCtr="0"/>
          <a:lstStyle>
            <a:lvl1pPr marL="0" indent="0" algn="ctr">
              <a:buNone/>
              <a:defRPr>
                <a:solidFill>
                  <a:schemeClr val="bg1"/>
                </a:solidFill>
              </a:defRPr>
            </a:lvl1pPr>
          </a:lstStyle>
          <a:p>
            <a:r>
              <a:rPr lang="en-GB" noProof="0" dirty="0"/>
              <a:t>Click icon to add picture</a:t>
            </a:r>
            <a:endParaRPr lang="en-GB" dirty="0"/>
          </a:p>
        </p:txBody>
      </p:sp>
      <p:sp>
        <p:nvSpPr>
          <p:cNvPr id="5" name="FLD_PresentationTitle"/>
          <p:cNvSpPr>
            <a:spLocks noGrp="1"/>
          </p:cNvSpPr>
          <p:nvPr>
            <p:ph type="ftr" sz="quarter" idx="20"/>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21"/>
          </p:nvPr>
        </p:nvSpPr>
        <p:spPr/>
        <p:txBody>
          <a:bodyPr/>
          <a:lstStyle>
            <a:lvl1pPr>
              <a:defRPr>
                <a:solidFill>
                  <a:schemeClr val="tx1"/>
                </a:solidFill>
              </a:defRPr>
            </a:lvl1pPr>
          </a:lstStyle>
          <a:p>
            <a:r>
              <a:rPr lang="en-GB" b="0" dirty="0"/>
              <a:t>|</a:t>
            </a:r>
            <a:fld id="{161BE2EA-AEDB-4948-88E1-594E5C4BF481}" type="slidenum">
              <a:rPr lang="en-GB" smtClean="0"/>
              <a:pPr/>
              <a:t>‹#›</a:t>
            </a:fld>
            <a:endParaRPr lang="en-GB" dirty="0"/>
          </a:p>
        </p:txBody>
      </p:sp>
      <p:sp>
        <p:nvSpPr>
          <p:cNvPr id="9" name="Placeholder logo"/>
          <p:cNvSpPr>
            <a:spLocks noGrp="1"/>
          </p:cNvSpPr>
          <p:nvPr>
            <p:ph type="body" sz="quarter" idx="14"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24534232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8" name="Background colour"/>
          <p:cNvSpPr txBox="1">
            <a:spLocks/>
          </p:cNvSpPr>
          <p:nvPr userDrawn="1"/>
        </p:nvSpPr>
        <p:spPr>
          <a:xfrm>
            <a:off x="144527" y="144000"/>
            <a:ext cx="11902017" cy="6208183"/>
          </a:xfrm>
          <a:prstGeom prst="rect">
            <a:avLst/>
          </a:prstGeom>
          <a:solidFill>
            <a:srgbClr val="00243D"/>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lang="en-GB" dirty="0"/>
          </a:p>
        </p:txBody>
      </p:sp>
      <p:sp>
        <p:nvSpPr>
          <p:cNvPr id="2" name="Title 1"/>
          <p:cNvSpPr>
            <a:spLocks noGrp="1"/>
          </p:cNvSpPr>
          <p:nvPr>
            <p:ph type="title" hasCustomPrompt="1"/>
          </p:nvPr>
        </p:nvSpPr>
        <p:spPr>
          <a:xfrm>
            <a:off x="581904" y="689816"/>
            <a:ext cx="9155822" cy="504570"/>
          </a:xfrm>
        </p:spPr>
        <p:txBody>
          <a:bodyPr/>
          <a:lstStyle>
            <a:lvl1pPr algn="l">
              <a:defRPr cap="none" baseline="0">
                <a:solidFill>
                  <a:schemeClr val="bg1"/>
                </a:solidFill>
              </a:defRPr>
            </a:lvl1pPr>
          </a:lstStyle>
          <a:p>
            <a:r>
              <a:rPr lang="en-GB" noProof="0" dirty="0"/>
              <a:t>Click to edit master title style</a:t>
            </a:r>
            <a:endParaRPr lang="en-GB"/>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b="0" dirty="0"/>
              <a:t>|</a:t>
            </a:r>
            <a:fld id="{161BE2EA-AEDB-4948-88E1-594E5C4BF481}" type="slidenum">
              <a:rPr lang="en-GB" smtClean="0"/>
              <a:pPr/>
              <a:t>‹#›</a:t>
            </a:fld>
            <a:endParaRPr lang="en-GB" dirty="0"/>
          </a:p>
        </p:txBody>
      </p:sp>
      <p:sp>
        <p:nvSpPr>
          <p:cNvPr id="12" name="Subtitle 2"/>
          <p:cNvSpPr>
            <a:spLocks noGrp="1"/>
          </p:cNvSpPr>
          <p:nvPr>
            <p:ph type="subTitle" idx="1" hasCustomPrompt="1"/>
          </p:nvPr>
        </p:nvSpPr>
        <p:spPr>
          <a:xfrm>
            <a:off x="590098" y="1194386"/>
            <a:ext cx="9147628" cy="482014"/>
          </a:xfrm>
        </p:spPr>
        <p:txBody>
          <a:bodyPr wrap="square" lIns="0" tIns="0" rIns="0" bIns="0">
            <a:noAutofit/>
          </a:bodyPr>
          <a:lstStyle>
            <a:lvl1pPr marL="0" indent="0" algn="l">
              <a:buNone/>
              <a:defRPr sz="1800" cap="none" spc="53" baseline="0">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endParaRPr lang="en-GB"/>
          </a:p>
        </p:txBody>
      </p:sp>
      <p:pic>
        <p:nvPicPr>
          <p:cNvPr id="10"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2228521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fographic with pictur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143934" y="144000"/>
            <a:ext cx="11901600" cy="6210000"/>
          </a:xfrm>
          <a:solidFill>
            <a:schemeClr val="bg1">
              <a:lumMod val="85000"/>
            </a:schemeClr>
          </a:solidFill>
        </p:spPr>
        <p:txBody>
          <a:bodyPr tIns="3528000"/>
          <a:lstStyle>
            <a:lvl1pPr marL="0" indent="0" algn="ctr">
              <a:buNone/>
              <a:defRPr/>
            </a:lvl1pPr>
          </a:lstStyle>
          <a:p>
            <a:endParaRPr lang="en-GB" dirty="0"/>
          </a:p>
        </p:txBody>
      </p:sp>
      <p:sp>
        <p:nvSpPr>
          <p:cNvPr id="2" name="Title 1"/>
          <p:cNvSpPr>
            <a:spLocks noGrp="1"/>
          </p:cNvSpPr>
          <p:nvPr>
            <p:ph type="title"/>
          </p:nvPr>
        </p:nvSpPr>
        <p:spPr>
          <a:xfrm>
            <a:off x="591358" y="689815"/>
            <a:ext cx="9146368" cy="767509"/>
          </a:xfrm>
        </p:spPr>
        <p:txBody>
          <a:bodyPr/>
          <a:lstStyle>
            <a:lvl1pPr algn="l">
              <a:defRPr cap="all" baseline="0">
                <a:solidFill>
                  <a:schemeClr val="bg1"/>
                </a:solidFill>
              </a:defRPr>
            </a:lvl1pPr>
          </a:lstStyle>
          <a:p>
            <a:r>
              <a:rPr lang="en-GB" noProof="0" dirty="0"/>
              <a:t>Click to edit Master title style</a:t>
            </a:r>
            <a:endParaRPr lang="en-GB"/>
          </a:p>
        </p:txBody>
      </p:sp>
      <p:sp>
        <p:nvSpPr>
          <p:cNvPr id="5" name="FLD_PresentationTitle"/>
          <p:cNvSpPr>
            <a:spLocks noGrp="1"/>
          </p:cNvSpPr>
          <p:nvPr>
            <p:ph type="ftr" sz="quarter" idx="16"/>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7"/>
          </p:nvPr>
        </p:nvSpPr>
        <p:spPr/>
        <p:txBody>
          <a:bodyPr/>
          <a:lstStyle>
            <a:lvl1pPr>
              <a:defRPr>
                <a:solidFill>
                  <a:schemeClr val="bg1"/>
                </a:solidFill>
              </a:defRPr>
            </a:lvl1pPr>
          </a:lstStyle>
          <a:p>
            <a:r>
              <a:rPr lang="en-GB" b="0" dirty="0"/>
              <a:t>|</a:t>
            </a:r>
            <a:fld id="{161BE2EA-AEDB-4948-88E1-594E5C4BF481}" type="slidenum">
              <a:rPr lang="en-GB" smtClean="0"/>
              <a:pPr/>
              <a:t>‹#›</a:t>
            </a:fld>
            <a:endParaRPr lang="en-GB" dirty="0"/>
          </a:p>
        </p:txBody>
      </p:sp>
      <p:sp>
        <p:nvSpPr>
          <p:cNvPr id="8" name="Placeholder logo"/>
          <p:cNvSpPr>
            <a:spLocks noGrp="1"/>
          </p:cNvSpPr>
          <p:nvPr>
            <p:ph type="body" sz="quarter" idx="14"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41710553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143934" y="144000"/>
            <a:ext cx="11901600" cy="6210000"/>
          </a:xfrm>
          <a:solidFill>
            <a:schemeClr val="bg1">
              <a:lumMod val="85000"/>
            </a:schemeClr>
          </a:solidFill>
        </p:spPr>
        <p:txBody>
          <a:bodyPr tIns="3528000"/>
          <a:lstStyle>
            <a:lvl1pPr marL="0" indent="0" algn="ctr">
              <a:buNone/>
              <a:defRPr/>
            </a:lvl1pPr>
          </a:lstStyle>
          <a:p>
            <a:endParaRPr lang="en-GB" dirty="0"/>
          </a:p>
        </p:txBody>
      </p:sp>
      <p:sp>
        <p:nvSpPr>
          <p:cNvPr id="11" name="Title 1"/>
          <p:cNvSpPr>
            <a:spLocks noGrp="1"/>
          </p:cNvSpPr>
          <p:nvPr>
            <p:ph type="ctrTitle"/>
          </p:nvPr>
        </p:nvSpPr>
        <p:spPr>
          <a:xfrm>
            <a:off x="597599" y="1000800"/>
            <a:ext cx="3566413" cy="2452907"/>
          </a:xfrm>
          <a:solidFill>
            <a:schemeClr val="bg1">
              <a:alpha val="60000"/>
            </a:schemeClr>
          </a:solidFill>
        </p:spPr>
        <p:txBody>
          <a:bodyPr wrap="square" lIns="237600" tIns="396000" rIns="237600" bIns="180000" anchor="t" anchorCtr="0">
            <a:spAutoFit/>
          </a:bodyPr>
          <a:lstStyle>
            <a:lvl1pPr>
              <a:defRPr sz="3200" b="1" cap="all" baseline="0">
                <a:solidFill>
                  <a:schemeClr val="tx1"/>
                </a:solidFill>
                <a:latin typeface="+mj-lt"/>
              </a:defRPr>
            </a:lvl1pPr>
          </a:lstStyle>
          <a:p>
            <a:r>
              <a:rPr lang="en-GB" noProof="0" dirty="0"/>
              <a:t>Click to edit Master title style</a:t>
            </a:r>
            <a:endParaRPr lang="en-GB"/>
          </a:p>
        </p:txBody>
      </p:sp>
      <p:sp>
        <p:nvSpPr>
          <p:cNvPr id="14" name="Subtitle 2"/>
          <p:cNvSpPr>
            <a:spLocks noGrp="1"/>
          </p:cNvSpPr>
          <p:nvPr>
            <p:ph type="subTitle" idx="1"/>
          </p:nvPr>
        </p:nvSpPr>
        <p:spPr>
          <a:xfrm>
            <a:off x="834715" y="1245600"/>
            <a:ext cx="3034800" cy="72000"/>
          </a:xfrm>
          <a:solidFill>
            <a:schemeClr val="accent1"/>
          </a:solidFill>
        </p:spPr>
        <p:txBody>
          <a:bodyPr wrap="square" lIns="633600" tIns="961200" rIns="1944000" bIns="0">
            <a:noAutofit/>
          </a:bodyPr>
          <a:lstStyle>
            <a:lvl1pPr marL="0" indent="0" algn="l">
              <a:buNone/>
              <a:defRPr sz="1400" spc="53" baseline="0">
                <a:no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noProof="0" dirty="0"/>
              <a:t>Click to edit Master subtitle style</a:t>
            </a:r>
            <a:endParaRPr lang="en-GB"/>
          </a:p>
        </p:txBody>
      </p:sp>
      <p:sp>
        <p:nvSpPr>
          <p:cNvPr id="4" name="FLD_PresentationTitle"/>
          <p:cNvSpPr>
            <a:spLocks noGrp="1"/>
          </p:cNvSpPr>
          <p:nvPr>
            <p:ph type="ftr" sz="quarter" idx="16"/>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7"/>
          </p:nvPr>
        </p:nvSpPr>
        <p:spPr/>
        <p:txBody>
          <a:bodyPr/>
          <a:lstStyle>
            <a:lvl1pPr>
              <a:defRPr>
                <a:solidFill>
                  <a:schemeClr val="bg1"/>
                </a:solidFill>
              </a:defRPr>
            </a:lvl1pPr>
          </a:lstStyle>
          <a:p>
            <a:r>
              <a:rPr lang="en-GB" b="0" dirty="0"/>
              <a:t>|</a:t>
            </a:r>
            <a:fld id="{161BE2EA-AEDB-4948-88E1-594E5C4BF481}" type="slidenum">
              <a:rPr lang="en-GB" smtClean="0"/>
              <a:pPr/>
              <a:t>‹#›</a:t>
            </a:fld>
            <a:endParaRPr lang="en-GB" dirty="0"/>
          </a:p>
        </p:txBody>
      </p:sp>
      <p:sp>
        <p:nvSpPr>
          <p:cNvPr id="9" name="Placeholder logo"/>
          <p:cNvSpPr>
            <a:spLocks noGrp="1"/>
          </p:cNvSpPr>
          <p:nvPr>
            <p:ph type="body" sz="quarter" idx="14"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1391353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393" y="423334"/>
            <a:ext cx="9185146" cy="826125"/>
          </a:xfrm>
        </p:spPr>
        <p:txBody>
          <a:bodyPr/>
          <a:lstStyle/>
          <a:p>
            <a:r>
              <a:rPr lang="en-GB" noProof="0" dirty="0"/>
              <a:t>Click to edit Master title style</a:t>
            </a:r>
            <a:endParaRPr lang="en-GB"/>
          </a:p>
        </p:txBody>
      </p:sp>
      <p:sp>
        <p:nvSpPr>
          <p:cNvPr id="5" name="FLD_PresentationTitle"/>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cxnSp>
        <p:nvCxnSpPr>
          <p:cNvPr id="8" name="Straight Connector 7"/>
          <p:cNvCxnSpPr/>
          <p:nvPr userDrawn="1"/>
        </p:nvCxnSpPr>
        <p:spPr>
          <a:xfrm>
            <a:off x="594000" y="1356567"/>
            <a:ext cx="11001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0550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endParaRPr lang="en-GB"/>
          </a:p>
        </p:txBody>
      </p:sp>
      <p:sp>
        <p:nvSpPr>
          <p:cNvPr id="5" name="FLD_PresentationTitle"/>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Tree>
    <p:extLst>
      <p:ext uri="{BB962C8B-B14F-4D97-AF65-F5344CB8AC3E}">
        <p14:creationId xmlns:p14="http://schemas.microsoft.com/office/powerpoint/2010/main" val="3966407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on light blue">
    <p:spTree>
      <p:nvGrpSpPr>
        <p:cNvPr id="1" name=""/>
        <p:cNvGrpSpPr/>
        <p:nvPr/>
      </p:nvGrpSpPr>
      <p:grpSpPr>
        <a:xfrm>
          <a:off x="0" y="0"/>
          <a:ext cx="0" cy="0"/>
          <a:chOff x="0" y="0"/>
          <a:chExt cx="0" cy="0"/>
        </a:xfrm>
      </p:grpSpPr>
      <p:sp>
        <p:nvSpPr>
          <p:cNvPr id="8" name="Background colour"/>
          <p:cNvSpPr txBox="1">
            <a:spLocks/>
          </p:cNvSpPr>
          <p:nvPr userDrawn="1"/>
        </p:nvSpPr>
        <p:spPr>
          <a:xfrm>
            <a:off x="143934" y="144000"/>
            <a:ext cx="11902017" cy="6208183"/>
          </a:xfrm>
          <a:prstGeom prst="rect">
            <a:avLst/>
          </a:prstGeom>
          <a:solidFill>
            <a:srgbClr val="42B0D5"/>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lang="en-GB" dirty="0"/>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b="0" dirty="0"/>
              <a:t>|</a:t>
            </a:r>
            <a:fld id="{161BE2EA-AEDB-4948-88E1-594E5C4BF481}" type="slidenum">
              <a:rPr lang="en-GB" smtClean="0"/>
              <a:pPr/>
              <a:t>‹#›</a:t>
            </a:fld>
            <a:endParaRPr lang="en-GB" dirty="0"/>
          </a:p>
        </p:txBody>
      </p:sp>
      <p:sp>
        <p:nvSpPr>
          <p:cNvPr id="9" name="Title 1"/>
          <p:cNvSpPr>
            <a:spLocks noGrp="1"/>
          </p:cNvSpPr>
          <p:nvPr>
            <p:ph type="title"/>
          </p:nvPr>
        </p:nvSpPr>
        <p:spPr>
          <a:xfrm>
            <a:off x="576393" y="423334"/>
            <a:ext cx="9185146" cy="826125"/>
          </a:xfrm>
        </p:spPr>
        <p:txBody>
          <a:bodyPr/>
          <a:lstStyle>
            <a:lvl1pPr>
              <a:defRPr>
                <a:solidFill>
                  <a:schemeClr val="bg1"/>
                </a:solidFill>
              </a:defRPr>
            </a:lvl1pPr>
          </a:lstStyle>
          <a:p>
            <a:r>
              <a:rPr lang="en-GB" noProof="0" dirty="0"/>
              <a:t>Click to edit Master title style</a:t>
            </a:r>
            <a:endParaRPr lang="en-GB"/>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6587834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on grey">
    <p:spTree>
      <p:nvGrpSpPr>
        <p:cNvPr id="1" name=""/>
        <p:cNvGrpSpPr/>
        <p:nvPr/>
      </p:nvGrpSpPr>
      <p:grpSpPr>
        <a:xfrm>
          <a:off x="0" y="0"/>
          <a:ext cx="0" cy="0"/>
          <a:chOff x="0" y="0"/>
          <a:chExt cx="0" cy="0"/>
        </a:xfrm>
      </p:grpSpPr>
      <p:sp>
        <p:nvSpPr>
          <p:cNvPr id="8" name="Background colour"/>
          <p:cNvSpPr txBox="1">
            <a:spLocks/>
          </p:cNvSpPr>
          <p:nvPr userDrawn="1"/>
        </p:nvSpPr>
        <p:spPr>
          <a:xfrm>
            <a:off x="143934" y="144000"/>
            <a:ext cx="11902017" cy="6208183"/>
          </a:xfrm>
          <a:prstGeom prst="rect">
            <a:avLst/>
          </a:prstGeom>
          <a:solidFill>
            <a:srgbClr val="B5E0F5"/>
          </a:solidFill>
        </p:spPr>
        <p:txBody>
          <a:bodyPr vert="horz" lIns="432000" tIns="336000" rIns="120000" bIns="0" rtlCol="0" anchor="t" anchorCtr="0">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endParaRPr lang="en-GB" dirty="0"/>
          </a:p>
        </p:txBody>
      </p:sp>
      <p:sp>
        <p:nvSpPr>
          <p:cNvPr id="5" name="FLD_PresentationTitle"/>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GB" b="0" dirty="0"/>
              <a:t>|</a:t>
            </a:r>
            <a:fld id="{161BE2EA-AEDB-4948-88E1-594E5C4BF481}" type="slidenum">
              <a:rPr lang="en-GB" smtClean="0"/>
              <a:pPr/>
              <a:t>‹#›</a:t>
            </a:fld>
            <a:endParaRPr lang="en-GB" dirty="0"/>
          </a:p>
        </p:txBody>
      </p:sp>
      <p:sp>
        <p:nvSpPr>
          <p:cNvPr id="12" name="Title 1"/>
          <p:cNvSpPr>
            <a:spLocks noGrp="1"/>
          </p:cNvSpPr>
          <p:nvPr>
            <p:ph type="title"/>
          </p:nvPr>
        </p:nvSpPr>
        <p:spPr>
          <a:xfrm>
            <a:off x="576393" y="423334"/>
            <a:ext cx="9185146" cy="826125"/>
          </a:xfrm>
        </p:spPr>
        <p:txBody>
          <a:bodyPr/>
          <a:lstStyle>
            <a:lvl1pPr>
              <a:defRPr>
                <a:solidFill>
                  <a:schemeClr val="tx1"/>
                </a:solidFill>
              </a:defRPr>
            </a:lvl1pPr>
          </a:lstStyle>
          <a:p>
            <a:r>
              <a:rPr lang="en-GB" noProof="0" dirty="0"/>
              <a:t>Click to edit Master title style</a:t>
            </a:r>
            <a:endParaRPr lang="en-GB"/>
          </a:p>
        </p:txBody>
      </p:sp>
      <p:pic>
        <p:nvPicPr>
          <p:cNvPr id="10"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234460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8260-878C-6449-952F-DAD4707EDA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89C8A4-15A5-FB4A-918B-FCB282D460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484229-4815-3240-AE2F-53D927FFC15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AC98FC-3DC0-B04E-9344-B79A56E28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62CB50-A30E-A045-9A1D-5B44096B46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3E7A80-2073-BA4D-8E52-35B4D51CB218}"/>
              </a:ext>
            </a:extLst>
          </p:cNvPr>
          <p:cNvSpPr>
            <a:spLocks noGrp="1"/>
          </p:cNvSpPr>
          <p:nvPr>
            <p:ph type="dt" sz="half" idx="10"/>
          </p:nvPr>
        </p:nvSpPr>
        <p:spPr/>
        <p:txBody>
          <a:bodyPr/>
          <a:lstStyle/>
          <a:p>
            <a:fld id="{7967E211-B3C9-B749-BB32-8BA64721D893}" type="datetime1">
              <a:rPr lang="en-US" smtClean="0"/>
              <a:t>9/8/2022</a:t>
            </a:fld>
            <a:endParaRPr lang="en-US" dirty="0"/>
          </a:p>
        </p:txBody>
      </p:sp>
      <p:sp>
        <p:nvSpPr>
          <p:cNvPr id="8" name="Footer Placeholder 7">
            <a:extLst>
              <a:ext uri="{FF2B5EF4-FFF2-40B4-BE49-F238E27FC236}">
                <a16:creationId xmlns:a16="http://schemas.microsoft.com/office/drawing/2014/main" id="{479EEBD2-7FE1-D04E-B6C0-F8B61F04D5B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C722C28-8E21-BA48-952F-935CCAA1421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861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on dark blue">
    <p:spTree>
      <p:nvGrpSpPr>
        <p:cNvPr id="1" name=""/>
        <p:cNvGrpSpPr/>
        <p:nvPr/>
      </p:nvGrpSpPr>
      <p:grpSpPr>
        <a:xfrm>
          <a:off x="0" y="0"/>
          <a:ext cx="0" cy="0"/>
          <a:chOff x="0" y="0"/>
          <a:chExt cx="0" cy="0"/>
        </a:xfrm>
      </p:grpSpPr>
      <p:sp>
        <p:nvSpPr>
          <p:cNvPr id="7" name="Rectangle 6"/>
          <p:cNvSpPr/>
          <p:nvPr userDrawn="1"/>
        </p:nvSpPr>
        <p:spPr>
          <a:xfrm>
            <a:off x="143933" y="146051"/>
            <a:ext cx="11902017" cy="6208183"/>
          </a:xfrm>
          <a:prstGeom prst="rect">
            <a:avLst/>
          </a:prstGeom>
          <a:solidFill>
            <a:srgbClr val="00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80"/>
              </a:spcBef>
              <a:spcAft>
                <a:spcPts val="800"/>
              </a:spcAft>
            </a:pPr>
            <a:endParaRPr lang="en-GB" sz="3200" dirty="0"/>
          </a:p>
        </p:txBody>
      </p:sp>
      <p:sp>
        <p:nvSpPr>
          <p:cNvPr id="2" name="Title 1"/>
          <p:cNvSpPr>
            <a:spLocks noGrp="1"/>
          </p:cNvSpPr>
          <p:nvPr>
            <p:ph type="title"/>
          </p:nvPr>
        </p:nvSpPr>
        <p:spPr>
          <a:xfrm>
            <a:off x="576393" y="423334"/>
            <a:ext cx="8269157" cy="826125"/>
          </a:xfrm>
        </p:spPr>
        <p:txBody>
          <a:bodyPr/>
          <a:lstStyle>
            <a:lvl1pPr>
              <a:defRPr>
                <a:solidFill>
                  <a:schemeClr val="bg1"/>
                </a:solidFill>
              </a:defRPr>
            </a:lvl1pPr>
          </a:lstStyle>
          <a:p>
            <a:r>
              <a:rPr lang="en-GB" noProof="0" dirty="0"/>
              <a:t>Click to edit Master title style</a:t>
            </a:r>
            <a:endParaRPr lang="en-GB"/>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b="0" dirty="0"/>
              <a:t>|</a:t>
            </a:r>
            <a:fld id="{161BE2EA-AEDB-4948-88E1-594E5C4BF481}" type="slidenum">
              <a:rPr lang="en-GB" smtClean="0"/>
              <a:pPr/>
              <a:t>‹#›</a:t>
            </a:fld>
            <a:endParaRPr lang="en-GB" dirty="0"/>
          </a:p>
        </p:txBody>
      </p:sp>
      <p:pic>
        <p:nvPicPr>
          <p:cNvPr id="8"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Tree>
    <p:extLst>
      <p:ext uri="{BB962C8B-B14F-4D97-AF65-F5344CB8AC3E}">
        <p14:creationId xmlns:p14="http://schemas.microsoft.com/office/powerpoint/2010/main" val="527400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LD_PresentationTitle"/>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r>
              <a:rPr lang="en-GB" b="0" dirty="0"/>
              <a:t>|</a:t>
            </a:r>
            <a:fld id="{161BE2EA-AEDB-4948-88E1-594E5C4BF481}" type="slidenum">
              <a:rPr lang="en-GB" smtClean="0"/>
              <a:pPr/>
              <a:t>‹#›</a:t>
            </a:fld>
            <a:endParaRPr lang="en-GB" dirty="0"/>
          </a:p>
        </p:txBody>
      </p:sp>
    </p:spTree>
    <p:extLst>
      <p:ext uri="{BB962C8B-B14F-4D97-AF65-F5344CB8AC3E}">
        <p14:creationId xmlns:p14="http://schemas.microsoft.com/office/powerpoint/2010/main" val="501137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Picture Placeholder 8"/>
          <p:cNvSpPr>
            <a:spLocks noGrp="1"/>
          </p:cNvSpPr>
          <p:nvPr>
            <p:ph type="pic" sz="quarter" idx="13"/>
          </p:nvPr>
        </p:nvSpPr>
        <p:spPr>
          <a:xfrm>
            <a:off x="143934" y="144000"/>
            <a:ext cx="11901600" cy="6210000"/>
          </a:xfrm>
          <a:solidFill>
            <a:schemeClr val="bg1">
              <a:lumMod val="85000"/>
            </a:schemeClr>
          </a:solidFill>
        </p:spPr>
        <p:txBody>
          <a:bodyPr tIns="3528000"/>
          <a:lstStyle>
            <a:lvl1pPr marL="0" indent="0" algn="ctr">
              <a:buNone/>
              <a:defRPr/>
            </a:lvl1pPr>
          </a:lstStyle>
          <a:p>
            <a:endParaRPr lang="en-GB" dirty="0"/>
          </a:p>
        </p:txBody>
      </p:sp>
      <p:sp>
        <p:nvSpPr>
          <p:cNvPr id="11" name="Title 1"/>
          <p:cNvSpPr>
            <a:spLocks noGrp="1"/>
          </p:cNvSpPr>
          <p:nvPr>
            <p:ph type="ctrTitle"/>
          </p:nvPr>
        </p:nvSpPr>
        <p:spPr>
          <a:xfrm>
            <a:off x="144463" y="1457325"/>
            <a:ext cx="11903075" cy="379316"/>
          </a:xfrm>
          <a:solidFill>
            <a:srgbClr val="42B0D5"/>
          </a:solidFill>
        </p:spPr>
        <p:txBody>
          <a:bodyPr wrap="square" lIns="612000" tIns="72000" rIns="612000" bIns="72000" anchor="ctr" anchorCtr="0">
            <a:spAutoFit/>
          </a:bodyPr>
          <a:lstStyle>
            <a:lvl1pPr>
              <a:defRPr sz="1600" b="0" cap="none" baseline="0">
                <a:solidFill>
                  <a:schemeClr val="bg1"/>
                </a:solidFill>
                <a:latin typeface="+mj-lt"/>
              </a:defRPr>
            </a:lvl1pPr>
          </a:lstStyle>
          <a:p>
            <a:r>
              <a:rPr lang="en-GB" noProof="0" dirty="0"/>
              <a:t>Click to edit Master title style</a:t>
            </a:r>
            <a:endParaRPr lang="en-GB"/>
          </a:p>
        </p:txBody>
      </p:sp>
      <p:sp>
        <p:nvSpPr>
          <p:cNvPr id="4" name="FLD_PresentationTitle"/>
          <p:cNvSpPr>
            <a:spLocks noGrp="1"/>
          </p:cNvSpPr>
          <p:nvPr>
            <p:ph type="ftr" sz="quarter" idx="16"/>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7"/>
          </p:nvPr>
        </p:nvSpPr>
        <p:spPr/>
        <p:txBody>
          <a:bodyPr/>
          <a:lstStyle>
            <a:lvl1pPr>
              <a:defRPr>
                <a:solidFill>
                  <a:schemeClr val="bg1"/>
                </a:solidFill>
              </a:defRPr>
            </a:lvl1pPr>
          </a:lstStyle>
          <a:p>
            <a:r>
              <a:rPr lang="en-GB" b="0" dirty="0"/>
              <a:t>|</a:t>
            </a:r>
            <a:fld id="{161BE2EA-AEDB-4948-88E1-594E5C4BF481}" type="slidenum">
              <a:rPr lang="en-GB" smtClean="0"/>
              <a:pPr/>
              <a:t>‹#›</a:t>
            </a:fld>
            <a:endParaRPr lang="en-GB" dirty="0"/>
          </a:p>
        </p:txBody>
      </p:sp>
      <p:sp>
        <p:nvSpPr>
          <p:cNvPr id="9" name="Placeholder logo"/>
          <p:cNvSpPr>
            <a:spLocks noGrp="1"/>
          </p:cNvSpPr>
          <p:nvPr>
            <p:ph type="body" sz="quarter" idx="14" hasCustomPrompt="1"/>
          </p:nvPr>
        </p:nvSpPr>
        <p:spPr>
          <a:xfrm>
            <a:off x="10572000" y="6094800"/>
            <a:ext cx="1620000" cy="763200"/>
          </a:xfrm>
          <a:blipFill>
            <a:blip r:embed="rId2"/>
            <a:stretch>
              <a:fillRect/>
            </a:stretch>
          </a:blipFill>
        </p:spPr>
        <p:txBody>
          <a:bodyPr/>
          <a:lstStyle>
            <a:lvl1pPr marL="0" indent="0">
              <a:buFontTx/>
              <a:buNone/>
              <a:defRPr sz="100"/>
            </a:lvl1pPr>
          </a:lstStyle>
          <a:p>
            <a:pPr lvl="0"/>
            <a:r>
              <a:rPr lang="en-GB" dirty="0"/>
              <a:t>.</a:t>
            </a:r>
            <a:endParaRPr lang="en-GB"/>
          </a:p>
        </p:txBody>
      </p:sp>
    </p:spTree>
    <p:extLst>
      <p:ext uri="{BB962C8B-B14F-4D97-AF65-F5344CB8AC3E}">
        <p14:creationId xmlns:p14="http://schemas.microsoft.com/office/powerpoint/2010/main" val="29373850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54" y="1589"/>
          <a:ext cx="1953" cy="1587"/>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10"/>
          <p:cNvSpPr>
            <a:spLocks noGrp="1"/>
          </p:cNvSpPr>
          <p:nvPr>
            <p:ph type="body" sz="quarter" idx="10" hasCustomPrompt="1"/>
          </p:nvPr>
        </p:nvSpPr>
        <p:spPr>
          <a:xfrm>
            <a:off x="416985" y="1831975"/>
            <a:ext cx="11336866" cy="3762375"/>
          </a:xfrm>
          <a:prstGeom prst="rect">
            <a:avLst/>
          </a:prstGeom>
        </p:spPr>
        <p:txBody>
          <a:bodyPr/>
          <a:lstStyle>
            <a:lvl1pPr marL="92075" indent="-92075">
              <a:buFontTx/>
              <a:buNone/>
              <a:defRPr sz="1800" b="1">
                <a:solidFill>
                  <a:schemeClr val="tx2"/>
                </a:solidFill>
              </a:defRPr>
            </a:lvl1pPr>
            <a:lvl2pPr>
              <a:defRPr sz="1800" b="1">
                <a:solidFill>
                  <a:schemeClr val="tx2"/>
                </a:solidFill>
              </a:defRPr>
            </a:lvl2pPr>
            <a:lvl3pPr>
              <a:defRPr sz="1800" b="1">
                <a:solidFill>
                  <a:schemeClr val="tx2"/>
                </a:solidFill>
              </a:defRPr>
            </a:lvl3pPr>
            <a:lvl4pPr>
              <a:defRPr sz="1800" b="1">
                <a:solidFill>
                  <a:schemeClr val="tx2"/>
                </a:solidFill>
              </a:defRPr>
            </a:lvl4pPr>
            <a:lvl5pPr>
              <a:defRPr sz="1800" b="1">
                <a:solidFill>
                  <a:schemeClr val="tx2"/>
                </a:solidFill>
              </a:defRPr>
            </a:lvl5pPr>
          </a:lstStyle>
          <a:p>
            <a:pPr lvl="0"/>
            <a:r>
              <a:rPr lang="en-US" dirty="0"/>
              <a:t>Section 1</a:t>
            </a:r>
          </a:p>
          <a:p>
            <a:pPr lvl="0"/>
            <a:endParaRPr lang="en-US" dirty="0"/>
          </a:p>
          <a:p>
            <a:pPr lvl="0"/>
            <a:r>
              <a:rPr lang="en-US" dirty="0"/>
              <a:t>Section 2</a:t>
            </a:r>
          </a:p>
          <a:p>
            <a:pPr lvl="0"/>
            <a:endParaRPr lang="en-US" dirty="0"/>
          </a:p>
          <a:p>
            <a:pPr lvl="0"/>
            <a:r>
              <a:rPr lang="en-US" dirty="0"/>
              <a:t>Section 3</a:t>
            </a:r>
          </a:p>
        </p:txBody>
      </p:sp>
      <p:sp>
        <p:nvSpPr>
          <p:cNvPr id="13" name="McK 2. Slide Title"/>
          <p:cNvSpPr>
            <a:spLocks noGrp="1" noChangeArrowheads="1"/>
          </p:cNvSpPr>
          <p:nvPr>
            <p:ph type="title" hasCustomPrompt="1"/>
          </p:nvPr>
        </p:nvSpPr>
        <p:spPr bwMode="gray">
          <a:xfrm>
            <a:off x="416985" y="377825"/>
            <a:ext cx="11336866"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2400">
                <a:solidFill>
                  <a:srgbClr val="2F454E"/>
                </a:solidFill>
              </a:defRPr>
            </a:lvl1pPr>
          </a:lstStyle>
          <a:p>
            <a:pPr lvl="0"/>
            <a:r>
              <a:rPr lang="en-US" dirty="0"/>
              <a:t>Text…</a:t>
            </a:r>
          </a:p>
        </p:txBody>
      </p:sp>
      <p:sp>
        <p:nvSpPr>
          <p:cNvPr id="8" name="Slide Number Placeholder 4"/>
          <p:cNvSpPr txBox="1">
            <a:spLocks/>
          </p:cNvSpPr>
          <p:nvPr userDrawn="1"/>
        </p:nvSpPr>
        <p:spPr>
          <a:xfrm>
            <a:off x="10854879" y="6662738"/>
            <a:ext cx="1121711" cy="155482"/>
          </a:xfrm>
          <a:prstGeom prst="rect">
            <a:avLst/>
          </a:prstGeom>
        </p:spPr>
        <p:txBody>
          <a:bodyPr anchor="ctr"/>
          <a:lstStyle/>
          <a:p>
            <a:pPr algn="r">
              <a:defRPr/>
            </a:pPr>
            <a:r>
              <a:rPr lang="en-US" sz="800" dirty="0">
                <a:solidFill>
                  <a:srgbClr val="000000"/>
                </a:solidFill>
              </a:rPr>
              <a:t>Slide  </a:t>
            </a:r>
            <a:fld id="{0652AE80-053E-49FD-8844-3B32C3D4C54A}" type="slidenum">
              <a:rPr lang="en-US" sz="800" smtClean="0">
                <a:solidFill>
                  <a:srgbClr val="000000"/>
                </a:solidFill>
              </a:rPr>
              <a:pPr algn="r">
                <a:defRPr/>
              </a:pPr>
              <a:t>‹#›</a:t>
            </a:fld>
            <a:endParaRPr lang="en-US" sz="800" dirty="0">
              <a:solidFill>
                <a:srgbClr val="000000"/>
              </a:solidFill>
            </a:endParaRPr>
          </a:p>
        </p:txBody>
      </p:sp>
    </p:spTree>
    <p:extLst>
      <p:ext uri="{BB962C8B-B14F-4D97-AF65-F5344CB8AC3E}">
        <p14:creationId xmlns:p14="http://schemas.microsoft.com/office/powerpoint/2010/main" val="22904108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82B4D58-E2E8-4606-9540-6B01FF768AA2}"/>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882B4D58-E2E8-4606-9540-6B01FF768AA2}"/>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56DE97D-956B-4C14-9502-68F800B86265}"/>
              </a:ext>
            </a:extLst>
          </p:cNvPr>
          <p:cNvSpPr/>
          <p:nvPr userDrawn="1">
            <p:custDataLst>
              <p:tags r:id="rId2"/>
            </p:custDataLst>
          </p:nvPr>
        </p:nvSpPr>
        <p:spPr>
          <a:xfrm>
            <a:off x="0" y="0"/>
            <a:ext cx="211667"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spcBef>
                <a:spcPts val="60"/>
              </a:spcBef>
              <a:spcAft>
                <a:spcPts val="600"/>
              </a:spcAft>
            </a:pPr>
            <a:endParaRPr lang="en-US" sz="2400" b="0" i="0" baseline="0" dirty="0" err="1">
              <a:latin typeface="Verdana" panose="020B0604030504040204" pitchFamily="34" charset="0"/>
              <a:ea typeface="+mj-ea"/>
              <a:cs typeface="+mj-cs"/>
              <a:sym typeface="Verdana" panose="020B0604030504040204" pitchFamily="34" charset="0"/>
            </a:endParaRPr>
          </a:p>
        </p:txBody>
      </p:sp>
      <p:sp>
        <p:nvSpPr>
          <p:cNvPr id="2" name="Title 1"/>
          <p:cNvSpPr>
            <a:spLocks noGrp="1"/>
          </p:cNvSpPr>
          <p:nvPr>
            <p:ph type="title"/>
          </p:nvPr>
        </p:nvSpPr>
        <p:spPr>
          <a:xfrm>
            <a:off x="576393" y="423336"/>
            <a:ext cx="11019207" cy="826125"/>
          </a:xfrm>
        </p:spPr>
        <p:txBody>
          <a:bodyPr/>
          <a:lstStyle>
            <a:lvl1pPr>
              <a:defRPr/>
            </a:lvl1pPr>
          </a:lstStyle>
          <a:p>
            <a:r>
              <a:rPr lang="en-US" noProof="0" dirty="0"/>
              <a:t>Click to edit Master title style</a:t>
            </a:r>
            <a:endParaRPr lang="en-US" dirty="0"/>
          </a:p>
        </p:txBody>
      </p:sp>
      <p:sp>
        <p:nvSpPr>
          <p:cNvPr id="5" name="FLD_PresentationTitle"/>
          <p:cNvSpPr>
            <a:spLocks noGrp="1"/>
          </p:cNvSpPr>
          <p:nvPr>
            <p:ph type="ftr" sz="quarter" idx="11"/>
          </p:nvPr>
        </p:nvSpPr>
        <p:spPr/>
        <p:txBody>
          <a:bodyPr/>
          <a:lstStyle/>
          <a:p>
            <a:r>
              <a:rPr lang="en-US"/>
              <a:t>APMM Board Strategy Conference</a:t>
            </a:r>
            <a:endParaRPr lang="en-US" dirty="0"/>
          </a:p>
        </p:txBody>
      </p:sp>
      <p:sp>
        <p:nvSpPr>
          <p:cNvPr id="9" name="Slide Number Placeholder 8"/>
          <p:cNvSpPr>
            <a:spLocks noGrp="1"/>
          </p:cNvSpPr>
          <p:nvPr>
            <p:ph type="sldNum" sz="quarter" idx="12"/>
          </p:nvPr>
        </p:nvSpPr>
        <p:spPr/>
        <p:txBody>
          <a:bodyPr/>
          <a:lstStyle/>
          <a:p>
            <a:r>
              <a:rPr lang="en-US" b="0" dirty="0"/>
              <a:t>|</a:t>
            </a:r>
            <a:fld id="{161BE2EA-AEDB-4948-88E1-594E5C4BF481}" type="slidenum">
              <a:rPr lang="en-US" smtClean="0"/>
              <a:pPr/>
              <a:t>‹#›</a:t>
            </a:fld>
            <a:endParaRPr lang="en-US" dirty="0"/>
          </a:p>
        </p:txBody>
      </p:sp>
      <p:cxnSp>
        <p:nvCxnSpPr>
          <p:cNvPr id="8" name="Straight Connector 7"/>
          <p:cNvCxnSpPr>
            <a:cxnSpLocks/>
          </p:cNvCxnSpPr>
          <p:nvPr userDrawn="1"/>
        </p:nvCxnSpPr>
        <p:spPr>
          <a:xfrm>
            <a:off x="576393" y="1261317"/>
            <a:ext cx="1101920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017BB89-7CF8-479B-94A0-2A3B3B6B243D}"/>
              </a:ext>
            </a:extLst>
          </p:cNvPr>
          <p:cNvSpPr>
            <a:spLocks noGrp="1"/>
          </p:cNvSpPr>
          <p:nvPr>
            <p:ph type="body" sz="quarter" idx="13" hasCustomPrompt="1"/>
          </p:nvPr>
        </p:nvSpPr>
        <p:spPr>
          <a:xfrm>
            <a:off x="576393" y="6278881"/>
            <a:ext cx="9688111" cy="371951"/>
          </a:xfrm>
        </p:spPr>
        <p:txBody>
          <a:bodyPr anchor="b"/>
          <a:lstStyle>
            <a:lvl1pPr marL="0" indent="0">
              <a:spcBef>
                <a:spcPts val="0"/>
              </a:spcBef>
              <a:buNone/>
              <a:defRPr sz="800"/>
            </a:lvl1pPr>
          </a:lstStyle>
          <a:p>
            <a:pPr lvl="0"/>
            <a:r>
              <a:rPr lang="en-US" dirty="0"/>
              <a:t>Notes:</a:t>
            </a:r>
          </a:p>
        </p:txBody>
      </p:sp>
    </p:spTree>
    <p:extLst>
      <p:ext uri="{BB962C8B-B14F-4D97-AF65-F5344CB8AC3E}">
        <p14:creationId xmlns:p14="http://schemas.microsoft.com/office/powerpoint/2010/main" val="37945753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Two Content I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endParaRPr lang="en-GB"/>
          </a:p>
        </p:txBody>
      </p:sp>
      <p:sp>
        <p:nvSpPr>
          <p:cNvPr id="3" name="Content Placeholder 2"/>
          <p:cNvSpPr>
            <a:spLocks noGrp="1"/>
          </p:cNvSpPr>
          <p:nvPr>
            <p:ph sz="half" idx="1"/>
          </p:nvPr>
        </p:nvSpPr>
        <p:spPr>
          <a:xfrm>
            <a:off x="594000" y="1458000"/>
            <a:ext cx="5271813" cy="4680000"/>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dirty="0"/>
          </a:p>
          <a:p>
            <a:pPr lvl="1"/>
            <a:r>
              <a:rPr lang="en-GB" noProof="0" dirty="0"/>
              <a:t>Second level</a:t>
            </a:r>
            <a:endParaRPr lang="en-GB" dirty="0"/>
          </a:p>
          <a:p>
            <a:pPr lvl="2"/>
            <a:r>
              <a:rPr lang="en-GB" noProof="0" dirty="0"/>
              <a:t>Third level</a:t>
            </a:r>
            <a:endParaRPr lang="en-GB" dirty="0"/>
          </a:p>
          <a:p>
            <a:pPr lvl="3"/>
            <a:r>
              <a:rPr lang="en-GB" noProof="0" dirty="0"/>
              <a:t>Fourth level</a:t>
            </a:r>
            <a:endParaRPr lang="en-GB" dirty="0"/>
          </a:p>
          <a:p>
            <a:pPr lvl="4"/>
            <a:r>
              <a:rPr lang="en-GB" noProof="0" dirty="0"/>
              <a:t>Fifth level</a:t>
            </a:r>
            <a:endParaRPr lang="en-GB" dirty="0"/>
          </a:p>
        </p:txBody>
      </p:sp>
      <p:sp>
        <p:nvSpPr>
          <p:cNvPr id="4" name="Content Placeholder 3"/>
          <p:cNvSpPr>
            <a:spLocks noGrp="1"/>
          </p:cNvSpPr>
          <p:nvPr>
            <p:ph sz="half" idx="2"/>
          </p:nvPr>
        </p:nvSpPr>
        <p:spPr>
          <a:xfrm>
            <a:off x="6324600" y="1458000"/>
            <a:ext cx="5271000" cy="2340000"/>
          </a:xfrm>
        </p:spPr>
        <p:txBody>
          <a:bodyPr/>
          <a:lstStyle>
            <a:lvl1pPr>
              <a:defRPr sz="18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GB" noProof="0" dirty="0"/>
              <a:t>Click to edit Master text styles</a:t>
            </a:r>
            <a:endParaRPr lang="en-GB" dirty="0"/>
          </a:p>
          <a:p>
            <a:pPr lvl="1"/>
            <a:r>
              <a:rPr lang="en-GB" noProof="0" dirty="0"/>
              <a:t>Second level</a:t>
            </a:r>
            <a:endParaRPr lang="en-GB" dirty="0"/>
          </a:p>
          <a:p>
            <a:pPr lvl="2"/>
            <a:r>
              <a:rPr lang="en-GB" noProof="0" dirty="0"/>
              <a:t>Third level</a:t>
            </a:r>
            <a:endParaRPr lang="en-GB" dirty="0"/>
          </a:p>
          <a:p>
            <a:pPr lvl="3"/>
            <a:r>
              <a:rPr lang="en-GB" noProof="0" dirty="0"/>
              <a:t>Fourth level</a:t>
            </a:r>
            <a:endParaRPr lang="en-GB" dirty="0"/>
          </a:p>
          <a:p>
            <a:pPr lvl="4"/>
            <a:r>
              <a:rPr lang="en-GB" noProof="0" dirty="0"/>
              <a:t>Fifth level</a:t>
            </a:r>
            <a:endParaRPr lang="en-GB" dirty="0"/>
          </a:p>
        </p:txBody>
      </p:sp>
      <p:sp>
        <p:nvSpPr>
          <p:cNvPr id="6" name="FLD_PresentationTitle"/>
          <p:cNvSpPr>
            <a:spLocks noGrp="1"/>
          </p:cNvSpPr>
          <p:nvPr>
            <p:ph type="ftr" sz="quarter" idx="11"/>
          </p:nvPr>
        </p:nvSpPr>
        <p:spPr/>
        <p:txBody>
          <a:bodyPr/>
          <a:lstStyle/>
          <a:p>
            <a:r>
              <a:rPr lang="en-GB" dirty="0"/>
              <a:t>Container Market Supply Forecast - Assumptions</a:t>
            </a:r>
          </a:p>
        </p:txBody>
      </p:sp>
      <p:sp>
        <p:nvSpPr>
          <p:cNvPr id="7" name="Slide Number Placeholder 6"/>
          <p:cNvSpPr>
            <a:spLocks noGrp="1"/>
          </p:cNvSpPr>
          <p:nvPr>
            <p:ph type="sldNum" sz="quarter" idx="12"/>
          </p:nvPr>
        </p:nvSpPr>
        <p:spPr/>
        <p:txBody>
          <a:bodyPr/>
          <a:lstStyle/>
          <a:p>
            <a:r>
              <a:rPr lang="en-GB" b="0"/>
              <a:t>|</a:t>
            </a:r>
            <a:fld id="{161BE2EA-AEDB-4948-88E1-594E5C4BF481}" type="slidenum">
              <a:rPr lang="en-GB" smtClean="0"/>
              <a:pPr/>
              <a:t>‹#›</a:t>
            </a:fld>
            <a:endParaRPr lang="en-GB" dirty="0"/>
          </a:p>
        </p:txBody>
      </p:sp>
      <p:cxnSp>
        <p:nvCxnSpPr>
          <p:cNvPr id="13" name="Straight Connector 12"/>
          <p:cNvCxnSpPr/>
          <p:nvPr userDrawn="1"/>
        </p:nvCxnSpPr>
        <p:spPr>
          <a:xfrm>
            <a:off x="6324600" y="1356567"/>
            <a:ext cx="5271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94000" y="1356567"/>
            <a:ext cx="527181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0203EE9-7A9A-41C3-8126-1FB5DAAE9645}"/>
              </a:ext>
            </a:extLst>
          </p:cNvPr>
          <p:cNvSpPr>
            <a:spLocks noGrp="1"/>
          </p:cNvSpPr>
          <p:nvPr>
            <p:ph sz="quarter" idx="14"/>
          </p:nvPr>
        </p:nvSpPr>
        <p:spPr>
          <a:xfrm>
            <a:off x="6325100" y="3798000"/>
            <a:ext cx="5270500" cy="234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516831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12193200" cy="6861600"/>
          </a:xfrm>
          <a:solidFill>
            <a:schemeClr val="accent3"/>
          </a:solidFill>
        </p:spPr>
        <p:txBody>
          <a:bodyPr lIns="144000" tIns="108000"/>
          <a:lstStyle>
            <a:lvl1pPr marL="0" indent="0" algn="ctr">
              <a:buNone/>
              <a:defRPr sz="1200">
                <a:solidFill>
                  <a:schemeClr val="bg1"/>
                </a:solidFill>
              </a:defRPr>
            </a:lvl1pPr>
          </a:lstStyle>
          <a:p>
            <a:r>
              <a:rPr lang="en-GB" dirty="0"/>
              <a:t>Click here and insert picture via Templafy</a:t>
            </a:r>
          </a:p>
        </p:txBody>
      </p:sp>
      <p:sp>
        <p:nvSpPr>
          <p:cNvPr id="2" name="Title 1"/>
          <p:cNvSpPr>
            <a:spLocks noGrp="1"/>
          </p:cNvSpPr>
          <p:nvPr>
            <p:ph type="ctrTitle" hasCustomPrompt="1"/>
          </p:nvPr>
        </p:nvSpPr>
        <p:spPr>
          <a:xfrm>
            <a:off x="500063" y="2492375"/>
            <a:ext cx="5595937" cy="1816100"/>
          </a:xfrm>
        </p:spPr>
        <p:txBody>
          <a:bodyPr anchor="t"/>
          <a:lstStyle>
            <a:lvl1pPr algn="l">
              <a:defRPr sz="4000">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bg1"/>
                </a:solidFill>
              </a:defRPr>
            </a:lvl1pPr>
          </a:lstStyle>
          <a:p>
            <a:endParaRPr lang="en-GB" dirty="0"/>
          </a:p>
        </p:txBody>
      </p:sp>
      <p:sp>
        <p:nvSpPr>
          <p:cNvPr id="10" name="Logo Placeholder 9"/>
          <p:cNvSpPr>
            <a:spLocks noGrp="1"/>
          </p:cNvSpPr>
          <p:nvPr>
            <p:ph type="body" sz="quarter" idx="14" hasCustomPrompt="1"/>
          </p:nvPr>
        </p:nvSpPr>
        <p:spPr>
          <a:xfrm>
            <a:off x="9784233" y="6057019"/>
            <a:ext cx="1905001" cy="426384"/>
          </a:xfrm>
          <a:blipFill>
            <a:blip r:embed="rId2"/>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GB" noProof="0" dirty="0"/>
              <a:t>.</a:t>
            </a:r>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7031410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tx1"/>
                </a:solidFill>
              </a:defRPr>
            </a:lvl1pPr>
          </a:lstStyle>
          <a:p>
            <a:r>
              <a:rPr lang="en-GB" dirty="0"/>
              <a:t>Click to add title</a:t>
            </a:r>
          </a:p>
        </p:txBody>
      </p:sp>
      <p:sp>
        <p:nvSpPr>
          <p:cNvPr id="8" name="Picture Placeholder 7"/>
          <p:cNvSpPr>
            <a:spLocks noGrp="1"/>
          </p:cNvSpPr>
          <p:nvPr>
            <p:ph type="pic" sz="quarter" idx="13" hasCustomPrompt="1"/>
          </p:nvPr>
        </p:nvSpPr>
        <p:spPr>
          <a:xfrm>
            <a:off x="6218238" y="492125"/>
            <a:ext cx="5472112" cy="5145088"/>
          </a:xfrm>
          <a:noFill/>
        </p:spPr>
        <p:txBody>
          <a:bodyPr lIns="144000" tIns="108000"/>
          <a:lstStyle>
            <a:lvl1pPr marL="0" indent="0" algn="ctr">
              <a:buNone/>
              <a:defRPr sz="1200">
                <a:solidFill>
                  <a:schemeClr val="tx1"/>
                </a:solidFill>
              </a:defRPr>
            </a:lvl1pPr>
          </a:lstStyle>
          <a:p>
            <a:r>
              <a:rPr lang="en-GB" dirty="0"/>
              <a:t>Click here and insert picture via Templafy</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9669" y="6112252"/>
            <a:ext cx="2629369" cy="140506"/>
          </a:xfrm>
        </p:spPr>
        <p:txBody>
          <a:bodyPr/>
          <a:lstStyle>
            <a:lvl1pPr marL="0" indent="0">
              <a:buNone/>
              <a:defRPr sz="900">
                <a:solidFill>
                  <a:schemeClr val="tx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1726" y="6247262"/>
            <a:ext cx="2627312" cy="140910"/>
          </a:xfrm>
        </p:spPr>
        <p:txBody>
          <a:bodyPr wrap="none" lIns="0" tIns="0" rIns="0" bIns="0"/>
          <a:lstStyle>
            <a:lvl1pPr>
              <a:defRPr sz="900">
                <a:solidFill>
                  <a:schemeClr val="tx1"/>
                </a:solidFill>
              </a:defRPr>
            </a:lvl1pPr>
          </a:lstStyle>
          <a:p>
            <a:endParaRPr lang="en-GB" dirty="0"/>
          </a:p>
        </p:txBody>
      </p:sp>
      <p:pic>
        <p:nvPicPr>
          <p:cNvPr id="22" name="Picture 21">
            <a:extLst>
              <a:ext uri="{FF2B5EF4-FFF2-40B4-BE49-F238E27FC236}">
                <a16:creationId xmlns:a16="http://schemas.microsoft.com/office/drawing/2014/main" id="{9A7553E4-9495-4C62-83B3-76F11C412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747" y="6057799"/>
            <a:ext cx="1905000" cy="425604"/>
          </a:xfrm>
          <a:prstGeom prst="rect">
            <a:avLst/>
          </a:prstGeom>
        </p:spPr>
      </p:pic>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27222435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063" y="2732088"/>
            <a:ext cx="5473700" cy="1816100"/>
          </a:xfrm>
        </p:spPr>
        <p:txBody>
          <a:bodyPr anchor="t"/>
          <a:lstStyle>
            <a:lvl1pPr algn="l">
              <a:defRPr sz="4000">
                <a:solidFill>
                  <a:schemeClr val="bg1"/>
                </a:solidFill>
              </a:defRPr>
            </a:lvl1pPr>
          </a:lstStyle>
          <a:p>
            <a:r>
              <a:rPr lang="en-GB" dirty="0"/>
              <a:t>Click to add title</a:t>
            </a:r>
          </a:p>
        </p:txBody>
      </p:sp>
      <p:sp>
        <p:nvSpPr>
          <p:cNvPr id="24" name="Text Placeholder 23">
            <a:extLst>
              <a:ext uri="{FF2B5EF4-FFF2-40B4-BE49-F238E27FC236}">
                <a16:creationId xmlns:a16="http://schemas.microsoft.com/office/drawing/2014/main" id="{0053EA21-14DD-464D-95CF-F4D04D57A477}"/>
              </a:ext>
            </a:extLst>
          </p:cNvPr>
          <p:cNvSpPr>
            <a:spLocks noGrp="1"/>
          </p:cNvSpPr>
          <p:nvPr>
            <p:ph type="body" sz="quarter" idx="18" hasCustomPrompt="1"/>
          </p:nvPr>
        </p:nvSpPr>
        <p:spPr>
          <a:xfrm>
            <a:off x="498940" y="6112252"/>
            <a:ext cx="2629369" cy="140506"/>
          </a:xfrm>
        </p:spPr>
        <p:txBody>
          <a:bodyPr/>
          <a:lstStyle>
            <a:lvl1pPr marL="0" indent="0">
              <a:buNone/>
              <a:defRPr sz="900">
                <a:solidFill>
                  <a:schemeClr val="bg1"/>
                </a:solidFill>
              </a:defRPr>
            </a:lvl1pPr>
          </a:lstStyle>
          <a:p>
            <a:pPr lvl="0"/>
            <a:r>
              <a:rPr lang="en-GB" dirty="0"/>
              <a:t>Insert presenter’s name and surname</a:t>
            </a:r>
          </a:p>
        </p:txBody>
      </p:sp>
      <p:sp>
        <p:nvSpPr>
          <p:cNvPr id="7" name="Date Placeholder 6">
            <a:extLst>
              <a:ext uri="{FF2B5EF4-FFF2-40B4-BE49-F238E27FC236}">
                <a16:creationId xmlns:a16="http://schemas.microsoft.com/office/drawing/2014/main" id="{68922A9B-8A21-4C62-B8E0-4E57BCB7F23C}"/>
              </a:ext>
            </a:extLst>
          </p:cNvPr>
          <p:cNvSpPr>
            <a:spLocks noGrp="1"/>
          </p:cNvSpPr>
          <p:nvPr>
            <p:ph type="dt" sz="half" idx="15"/>
          </p:nvPr>
        </p:nvSpPr>
        <p:spPr>
          <a:xfrm>
            <a:off x="500997" y="6247262"/>
            <a:ext cx="2627312" cy="140910"/>
          </a:xfrm>
        </p:spPr>
        <p:txBody>
          <a:bodyPr wrap="none" lIns="0" tIns="0" rIns="0" bIns="0"/>
          <a:lstStyle>
            <a:lvl1pPr>
              <a:defRPr sz="900">
                <a:solidFill>
                  <a:schemeClr val="bg1"/>
                </a:solidFill>
              </a:defRPr>
            </a:lvl1pPr>
          </a:lstStyle>
          <a:p>
            <a:endParaRPr lang="en-GB" dirty="0"/>
          </a:p>
        </p:txBody>
      </p:sp>
      <p:sp>
        <p:nvSpPr>
          <p:cNvPr id="19" name="Footer Placeholder 18" hidden="1">
            <a:extLst>
              <a:ext uri="{FF2B5EF4-FFF2-40B4-BE49-F238E27FC236}">
                <a16:creationId xmlns:a16="http://schemas.microsoft.com/office/drawing/2014/main" id="{EF117A4B-54AF-45DE-842B-8168C527210F}"/>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0" name="Slide Number Placeholder 19" hidden="1">
            <a:extLst>
              <a:ext uri="{FF2B5EF4-FFF2-40B4-BE49-F238E27FC236}">
                <a16:creationId xmlns:a16="http://schemas.microsoft.com/office/drawing/2014/main" id="{6BB5F837-CD41-4FEA-B45A-2B3A60DC7C20}"/>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pic>
        <p:nvPicPr>
          <p:cNvPr id="9" name="Logo">
            <a:extLst>
              <a:ext uri="{FF2B5EF4-FFF2-40B4-BE49-F238E27FC236}">
                <a16:creationId xmlns:a16="http://schemas.microsoft.com/office/drawing/2014/main" id="{7048F7A2-A910-4758-AA3D-CD67AF0CD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747" y="6057799"/>
            <a:ext cx="1904400" cy="425470"/>
          </a:xfrm>
          <a:prstGeom prst="rect">
            <a:avLst/>
          </a:prstGeom>
        </p:spPr>
      </p:pic>
    </p:spTree>
    <p:extLst>
      <p:ext uri="{BB962C8B-B14F-4D97-AF65-F5344CB8AC3E}">
        <p14:creationId xmlns:p14="http://schemas.microsoft.com/office/powerpoint/2010/main" val="39025587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bg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2" y="1943100"/>
            <a:ext cx="954087"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0"/>
            <a:ext cx="4546601" cy="3701025"/>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bg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bg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bg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bg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bg1"/>
                </a:solidFill>
              </a:defRPr>
            </a:lvl1pPr>
          </a:lstStyle>
          <a:p>
            <a:fld id="{43A204BC-C5BA-4EF4-ABC8-D45123A0C528}" type="slidenum">
              <a:rPr lang="en-GB" smtClean="0"/>
              <a:pPr/>
              <a:t>‹#›</a:t>
            </a:fld>
            <a:endParaRPr lang="en-GB" dirty="0"/>
          </a:p>
        </p:txBody>
      </p:sp>
      <p:pic>
        <p:nvPicPr>
          <p:cNvPr id="11" name="Picture 10">
            <a:extLst>
              <a:ext uri="{FF2B5EF4-FFF2-40B4-BE49-F238E27FC236}">
                <a16:creationId xmlns:a16="http://schemas.microsoft.com/office/drawing/2014/main" id="{11D98D28-9108-4EC2-92D0-619C856BF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393660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19BBF-B749-7B46-AFD1-6C94199FD2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E6AE72-4A6F-C741-B765-CB8158CA14D2}"/>
              </a:ext>
            </a:extLst>
          </p:cNvPr>
          <p:cNvSpPr>
            <a:spLocks noGrp="1"/>
          </p:cNvSpPr>
          <p:nvPr>
            <p:ph type="dt" sz="half" idx="10"/>
          </p:nvPr>
        </p:nvSpPr>
        <p:spPr/>
        <p:txBody>
          <a:bodyPr/>
          <a:lstStyle/>
          <a:p>
            <a:fld id="{98A8B212-31B4-EF46-9749-0D5E8D85730E}" type="datetime1">
              <a:rPr lang="en-US" smtClean="0"/>
              <a:t>9/8/2022</a:t>
            </a:fld>
            <a:endParaRPr lang="en-US" dirty="0"/>
          </a:p>
        </p:txBody>
      </p:sp>
      <p:sp>
        <p:nvSpPr>
          <p:cNvPr id="4" name="Footer Placeholder 3">
            <a:extLst>
              <a:ext uri="{FF2B5EF4-FFF2-40B4-BE49-F238E27FC236}">
                <a16:creationId xmlns:a16="http://schemas.microsoft.com/office/drawing/2014/main" id="{00544F04-C7DF-334D-9483-B3444D431E2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A69A0CB-9AD5-FD46-B075-BF64AAB285B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018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solidFill>
                  <a:schemeClr val="tx1"/>
                </a:solidFill>
              </a:defRPr>
            </a:lvl1pPr>
          </a:lstStyle>
          <a:p>
            <a:r>
              <a:rPr lang="en-GB" noProof="0" dirty="0"/>
              <a:t>Click to add agenda/contents</a:t>
            </a:r>
          </a:p>
        </p:txBody>
      </p:sp>
      <p:sp>
        <p:nvSpPr>
          <p:cNvPr id="7" name="Text Placeholder 2"/>
          <p:cNvSpPr>
            <a:spLocks noGrp="1"/>
          </p:cNvSpPr>
          <p:nvPr>
            <p:ph type="body" sz="quarter" idx="13" hasCustomPrompt="1"/>
          </p:nvPr>
        </p:nvSpPr>
        <p:spPr>
          <a:xfrm>
            <a:off x="500062" y="1943101"/>
            <a:ext cx="954087"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6pPr>
            <a:lvl7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8pPr>
            <a:lvl9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9pPr>
          </a:lstStyle>
          <a:p>
            <a:pPr lvl="0"/>
            <a:r>
              <a:rPr lang="en-GB" noProof="0" dirty="0"/>
              <a:t>1.00</a:t>
            </a:r>
          </a:p>
          <a:p>
            <a:pPr lvl="1"/>
            <a:r>
              <a:rPr lang="en-GB" noProof="0" dirty="0"/>
              <a:t>2.00</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Text Placeholder 2">
            <a:extLst>
              <a:ext uri="{FF2B5EF4-FFF2-40B4-BE49-F238E27FC236}">
                <a16:creationId xmlns:a16="http://schemas.microsoft.com/office/drawing/2014/main" id="{7C354DE8-B49E-4B51-91DD-A34B6B5B17F0}"/>
              </a:ext>
            </a:extLst>
          </p:cNvPr>
          <p:cNvSpPr>
            <a:spLocks noGrp="1"/>
          </p:cNvSpPr>
          <p:nvPr>
            <p:ph type="body" sz="quarter" idx="17" hasCustomPrompt="1"/>
          </p:nvPr>
        </p:nvSpPr>
        <p:spPr>
          <a:xfrm>
            <a:off x="1671637" y="1943101"/>
            <a:ext cx="4546601" cy="3696826"/>
          </a:xfrm>
        </p:spPr>
        <p:txBody>
          <a:bodyPr/>
          <a:lstStyle>
            <a:lvl1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1pPr>
            <a:lvl2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2pPr>
            <a:lvl3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3pPr>
            <a:lvl4pPr marL="0" indent="0">
              <a:lnSpc>
                <a:spcPct val="80000"/>
              </a:lnSpc>
              <a:spcBef>
                <a:spcPts val="0"/>
              </a:spcBef>
              <a:spcAft>
                <a:spcPts val="600"/>
              </a:spcAft>
              <a:buFont typeface="Arial" panose="020B0604020202020204" pitchFamily="34" charset="0"/>
              <a:buChar char="​"/>
              <a:defRPr sz="1600" b="0" i="0">
                <a:solidFill>
                  <a:schemeClr val="accent1"/>
                </a:solidFill>
                <a:latin typeface="+mn-lt"/>
              </a:defRPr>
            </a:lvl4pPr>
            <a:lvl5pPr marL="0" indent="0">
              <a:lnSpc>
                <a:spcPct val="80000"/>
              </a:lnSpc>
              <a:spcBef>
                <a:spcPts val="0"/>
              </a:spcBef>
              <a:spcAft>
                <a:spcPts val="600"/>
              </a:spcAft>
              <a:buFont typeface="Arial" panose="020B0604020202020204" pitchFamily="34" charset="0"/>
              <a:buChar char="​"/>
              <a:defRPr sz="1600" b="0" i="0">
                <a:solidFill>
                  <a:schemeClr val="tx1"/>
                </a:solidFill>
                <a:latin typeface="+mn-lt"/>
              </a:defRPr>
            </a:lvl5pPr>
            <a:lvl6pPr marL="0" indent="0">
              <a:lnSpc>
                <a:spcPct val="80000"/>
              </a:lnSpc>
              <a:spcBef>
                <a:spcPts val="0"/>
              </a:spcBef>
              <a:spcAft>
                <a:spcPts val="600"/>
              </a:spcAft>
              <a:buFont typeface="Arial" panose="020B0604020202020204" pitchFamily="34" charset="0"/>
              <a:buChar char="​"/>
              <a:defRPr sz="1600" b="0" i="0">
                <a:solidFill>
                  <a:schemeClr val="accent1"/>
                </a:solidFill>
              </a:defRPr>
            </a:lvl6pPr>
            <a:lvl7pPr marL="0" indent="0">
              <a:lnSpc>
                <a:spcPct val="80000"/>
              </a:lnSpc>
              <a:spcBef>
                <a:spcPts val="0"/>
              </a:spcBef>
              <a:spcAft>
                <a:spcPts val="600"/>
              </a:spcAft>
              <a:buFont typeface="Arial" panose="020B0604020202020204" pitchFamily="34" charset="0"/>
              <a:buChar char="​"/>
              <a:defRPr sz="1600" b="0" i="0">
                <a:solidFill>
                  <a:schemeClr val="tx1"/>
                </a:solidFill>
              </a:defRPr>
            </a:lvl7pPr>
            <a:lvl8pPr marL="0" indent="0">
              <a:lnSpc>
                <a:spcPct val="80000"/>
              </a:lnSpc>
              <a:spcBef>
                <a:spcPts val="0"/>
              </a:spcBef>
              <a:spcAft>
                <a:spcPts val="600"/>
              </a:spcAft>
              <a:buFont typeface="Arial" panose="020B0604020202020204" pitchFamily="34" charset="0"/>
              <a:buChar char="​"/>
              <a:defRPr sz="1600" b="0" i="0">
                <a:solidFill>
                  <a:schemeClr val="accent1"/>
                </a:solidFill>
              </a:defRPr>
            </a:lvl8pPr>
            <a:lvl9pPr marL="0" indent="0">
              <a:lnSpc>
                <a:spcPct val="80000"/>
              </a:lnSpc>
              <a:spcBef>
                <a:spcPts val="0"/>
              </a:spcBef>
              <a:spcAft>
                <a:spcPts val="600"/>
              </a:spcAft>
              <a:buFont typeface="Arial" panose="020B0604020202020204" pitchFamily="34" charset="0"/>
              <a:buChar char="​"/>
              <a:defRPr sz="1600" b="0" i="0">
                <a:solidFill>
                  <a:schemeClr val="tx1"/>
                </a:solidFill>
              </a:defRPr>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8" name="Footer Placeholder 7">
            <a:extLst>
              <a:ext uri="{FF2B5EF4-FFF2-40B4-BE49-F238E27FC236}">
                <a16:creationId xmlns:a16="http://schemas.microsoft.com/office/drawing/2014/main" id="{E0622D19-DC71-4F90-AA62-D86E2AFEADC3}"/>
              </a:ext>
            </a:extLst>
          </p:cNvPr>
          <p:cNvSpPr>
            <a:spLocks noGrp="1"/>
          </p:cNvSpPr>
          <p:nvPr>
            <p:ph type="ftr" sz="quarter" idx="15"/>
          </p:nvPr>
        </p:nvSpPr>
        <p:spPr/>
        <p:txBody>
          <a:bodyPr/>
          <a:lstStyle>
            <a:lvl1pPr>
              <a:defRPr>
                <a:solidFill>
                  <a:schemeClr val="tx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80AFC17B-5A74-4635-AFC9-1AEF46863139}"/>
              </a:ext>
            </a:extLst>
          </p:cNvPr>
          <p:cNvSpPr>
            <a:spLocks noGrp="1"/>
          </p:cNvSpPr>
          <p:nvPr>
            <p:ph type="sldNum" sz="quarter" idx="16"/>
          </p:nvPr>
        </p:nvSpPr>
        <p:spPr/>
        <p:txBody>
          <a:bodyPr/>
          <a:lstStyle>
            <a:lvl1pPr>
              <a:defRPr>
                <a:solidFill>
                  <a:schemeClr val="tx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10320B85-9075-4BE3-80FE-A4FBA5B89417}"/>
              </a:ext>
            </a:extLst>
          </p:cNvPr>
          <p:cNvSpPr>
            <a:spLocks noGrp="1"/>
          </p:cNvSpPr>
          <p:nvPr>
            <p:ph type="dt" sz="half" idx="14"/>
          </p:nvPr>
        </p:nvSpPr>
        <p:spPr/>
        <p:txBody>
          <a:bodyPr/>
          <a:lstStyle>
            <a:lvl1pPr>
              <a:defRPr>
                <a:noFill/>
              </a:defRPr>
            </a:lvl1pPr>
          </a:lstStyle>
          <a:p>
            <a:endParaRPr lang="en-GB" dirty="0"/>
          </a:p>
        </p:txBody>
      </p:sp>
    </p:spTree>
    <p:extLst>
      <p:ext uri="{BB962C8B-B14F-4D97-AF65-F5344CB8AC3E}">
        <p14:creationId xmlns:p14="http://schemas.microsoft.com/office/powerpoint/2010/main" val="15864867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trodu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6334-9261-4B58-9174-1059920D6CE0}"/>
              </a:ext>
            </a:extLst>
          </p:cNvPr>
          <p:cNvSpPr>
            <a:spLocks noGrp="1"/>
          </p:cNvSpPr>
          <p:nvPr>
            <p:ph type="title" hasCustomPrompt="1"/>
          </p:nvPr>
        </p:nvSpPr>
        <p:spPr>
          <a:xfrm>
            <a:off x="500400" y="501649"/>
            <a:ext cx="5484476" cy="1990726"/>
          </a:xfrm>
        </p:spPr>
        <p:txBody>
          <a:bodyPr/>
          <a:lstStyle>
            <a:lvl1pPr marL="0" indent="0">
              <a:buFontTx/>
              <a:buNone/>
              <a:tabLst>
                <a:tab pos="936000" algn="l"/>
              </a:tabLst>
              <a:defRPr sz="4000"/>
            </a:lvl1pPr>
          </a:lstStyle>
          <a:p>
            <a:r>
              <a:rPr lang="en-GB" noProof="0" dirty="0"/>
              <a:t>Click to add title, tab for first line indent</a:t>
            </a:r>
            <a:endParaRPr lang="en-GB" dirty="0"/>
          </a:p>
        </p:txBody>
      </p:sp>
      <p:sp>
        <p:nvSpPr>
          <p:cNvPr id="3" name="Footer Placeholder 2">
            <a:extLst>
              <a:ext uri="{FF2B5EF4-FFF2-40B4-BE49-F238E27FC236}">
                <a16:creationId xmlns:a16="http://schemas.microsoft.com/office/drawing/2014/main" id="{B097E6BB-0526-4ECF-A7B6-F012FA93D06B}"/>
              </a:ext>
            </a:extLst>
          </p:cNvPr>
          <p:cNvSpPr>
            <a:spLocks noGrp="1"/>
          </p:cNvSpPr>
          <p:nvPr>
            <p:ph type="ftr" sz="quarter" idx="10"/>
          </p:nvPr>
        </p:nvSpPr>
        <p:spPr/>
        <p:txBody>
          <a:bodyPr/>
          <a:lstStyle/>
          <a:p>
            <a:r>
              <a:rPr lang="en-GB" dirty="0"/>
              <a:t>Insert presentation title via Header &amp; Footer</a:t>
            </a:r>
          </a:p>
        </p:txBody>
      </p:sp>
      <p:sp>
        <p:nvSpPr>
          <p:cNvPr id="4" name="Slide Number Placeholder 3">
            <a:extLst>
              <a:ext uri="{FF2B5EF4-FFF2-40B4-BE49-F238E27FC236}">
                <a16:creationId xmlns:a16="http://schemas.microsoft.com/office/drawing/2014/main" id="{08AE9849-36F9-4EC3-BE81-D2FC41D399AC}"/>
              </a:ext>
            </a:extLst>
          </p:cNvPr>
          <p:cNvSpPr>
            <a:spLocks noGrp="1"/>
          </p:cNvSpPr>
          <p:nvPr>
            <p:ph type="sldNum" sz="quarter" idx="11"/>
          </p:nvPr>
        </p:nvSpPr>
        <p:spPr/>
        <p:txBody>
          <a:bodyPr/>
          <a:lstStyle/>
          <a:p>
            <a:fld id="{43A204BC-C5BA-4EF4-ABC8-D45123A0C528}" type="slidenum">
              <a:rPr lang="en-GB" smtClean="0"/>
              <a:pPr/>
              <a:t>‹#›</a:t>
            </a:fld>
            <a:endParaRPr lang="en-GB" dirty="0"/>
          </a:p>
        </p:txBody>
      </p:sp>
      <p:sp>
        <p:nvSpPr>
          <p:cNvPr id="5" name="Date Placeholder 4">
            <a:extLst>
              <a:ext uri="{FF2B5EF4-FFF2-40B4-BE49-F238E27FC236}">
                <a16:creationId xmlns:a16="http://schemas.microsoft.com/office/drawing/2014/main" id="{2ECB67E9-4625-4D5C-A0BB-D895986FA297}"/>
              </a:ext>
            </a:extLst>
          </p:cNvPr>
          <p:cNvSpPr>
            <a:spLocks noGrp="1"/>
          </p:cNvSpPr>
          <p:nvPr>
            <p:ph type="dt" sz="half" idx="12"/>
          </p:nvPr>
        </p:nvSpPr>
        <p:spPr/>
        <p:txBody>
          <a:bodyPr/>
          <a:lstStyle/>
          <a:p>
            <a:endParaRPr lang="en-GB" dirty="0"/>
          </a:p>
        </p:txBody>
      </p:sp>
      <p:sp>
        <p:nvSpPr>
          <p:cNvPr id="9" name="Text Placeholder 8">
            <a:extLst>
              <a:ext uri="{FF2B5EF4-FFF2-40B4-BE49-F238E27FC236}">
                <a16:creationId xmlns:a16="http://schemas.microsoft.com/office/drawing/2014/main" id="{6CBAD38D-0859-4790-A878-F926B90F35CB}"/>
              </a:ext>
            </a:extLst>
          </p:cNvPr>
          <p:cNvSpPr>
            <a:spLocks noGrp="1"/>
          </p:cNvSpPr>
          <p:nvPr>
            <p:ph type="body" sz="quarter" idx="13"/>
          </p:nvPr>
        </p:nvSpPr>
        <p:spPr>
          <a:xfrm>
            <a:off x="4314825" y="3521075"/>
            <a:ext cx="7375525" cy="2116138"/>
          </a:xfrm>
        </p:spPr>
        <p:txBody>
          <a:bodyPr/>
          <a:lstStyle>
            <a:lvl1pPr marL="0" indent="0">
              <a:spcAft>
                <a:spcPts val="0"/>
              </a:spcAft>
              <a:buFont typeface="Arial" panose="020B0604020202020204" pitchFamily="34" charset="0"/>
              <a:buChar char="​"/>
              <a:defRPr sz="2400">
                <a:latin typeface="+mj-lt"/>
              </a:defRPr>
            </a:lvl1pPr>
            <a:lvl2pPr marL="0" indent="0">
              <a:spcBef>
                <a:spcPts val="0"/>
              </a:spcBef>
              <a:spcAft>
                <a:spcPts val="0"/>
              </a:spcAft>
              <a:buFont typeface="Arial" panose="020B0604020202020204" pitchFamily="34" charset="0"/>
              <a:buChar char="​"/>
              <a:defRPr sz="2400">
                <a:solidFill>
                  <a:schemeClr val="accent1"/>
                </a:solidFill>
                <a:latin typeface="+mj-lt"/>
              </a:defRPr>
            </a:lvl2pPr>
            <a:lvl3pPr marL="180000" indent="-180000">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523150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4225976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88700"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0"/>
            <a:ext cx="6675437" cy="369411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1943100"/>
            <a:ext cx="3560763" cy="369411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35147147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43099"/>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0" y="1943099"/>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9933260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43100"/>
            <a:ext cx="3578225" cy="36948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14825" y="1943100"/>
            <a:ext cx="7375525" cy="36948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1348317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6675437" cy="930275"/>
          </a:xfrm>
        </p:spPr>
        <p:txBody>
          <a:bodyPr/>
          <a:lstStyle>
            <a:lvl1pPr>
              <a:defRPr/>
            </a:lvl1pPr>
          </a:lstStyle>
          <a:p>
            <a:r>
              <a:rPr lang="en-GB" noProof="0" dirty="0"/>
              <a:t>Click to add title</a:t>
            </a:r>
          </a:p>
        </p:txBody>
      </p:sp>
      <p:sp>
        <p:nvSpPr>
          <p:cNvPr id="7" name="Content Placeholder 2"/>
          <p:cNvSpPr>
            <a:spLocks noGrp="1"/>
          </p:cNvSpPr>
          <p:nvPr>
            <p:ph sz="quarter" idx="13" hasCustomPrompt="1"/>
          </p:nvPr>
        </p:nvSpPr>
        <p:spPr>
          <a:xfrm>
            <a:off x="500063" y="1943101"/>
            <a:ext cx="6675437" cy="1485900"/>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icture Placeholder 3"/>
          <p:cNvSpPr>
            <a:spLocks noGrp="1"/>
          </p:cNvSpPr>
          <p:nvPr>
            <p:ph type="pic" sz="quarter" idx="14" hasCustomPrompt="1"/>
          </p:nvPr>
        </p:nvSpPr>
        <p:spPr>
          <a:xfrm>
            <a:off x="8129587" y="501650"/>
            <a:ext cx="3560763" cy="5135563"/>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
        <p:nvSpPr>
          <p:cNvPr id="10" name="Content Placeholder 2">
            <a:extLst>
              <a:ext uri="{FF2B5EF4-FFF2-40B4-BE49-F238E27FC236}">
                <a16:creationId xmlns:a16="http://schemas.microsoft.com/office/drawing/2014/main" id="{CA9E8C0B-1C97-4D16-9DD8-EB4FE101D0F5}"/>
              </a:ext>
            </a:extLst>
          </p:cNvPr>
          <p:cNvSpPr>
            <a:spLocks noGrp="1"/>
          </p:cNvSpPr>
          <p:nvPr>
            <p:ph sz="quarter" idx="18" hasCustomPrompt="1"/>
          </p:nvPr>
        </p:nvSpPr>
        <p:spPr>
          <a:xfrm>
            <a:off x="493714" y="4070350"/>
            <a:ext cx="6675436" cy="1566863"/>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1149757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3560736"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6138" y="1950097"/>
            <a:ext cx="3560736"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68500"/>
            <a:ext cx="3559175" cy="3669478"/>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26919996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2620800"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3360738"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6219989"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8059DA8A-4391-4F2F-8A22-F32154823E87}"/>
              </a:ext>
            </a:extLst>
          </p:cNvPr>
          <p:cNvSpPr>
            <a:spLocks noGrp="1"/>
          </p:cNvSpPr>
          <p:nvPr>
            <p:ph sz="half" idx="17" hasCustomPrompt="1"/>
          </p:nvPr>
        </p:nvSpPr>
        <p:spPr>
          <a:xfrm>
            <a:off x="9069388" y="1950097"/>
            <a:ext cx="2619375" cy="3687881"/>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912658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ulleted list with numbers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4" y="412442"/>
            <a:ext cx="11188800" cy="719138"/>
          </a:xfrm>
        </p:spPr>
        <p:txBody>
          <a:bodyPr/>
          <a:lstStyle>
            <a:lvl1pPr>
              <a:defRPr sz="2400"/>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accent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8" y="1943099"/>
            <a:ext cx="9302400" cy="3694113"/>
          </a:xfrm>
        </p:spPr>
        <p:txBody>
          <a:bodyPr/>
          <a:lstStyle>
            <a:lvl1pPr marL="0" indent="0">
              <a:spcAft>
                <a:spcPts val="2400"/>
              </a:spcAft>
              <a:buNone/>
              <a:defRPr lang="en-US" sz="2800" kern="1200" dirty="0" smtClean="0">
                <a:solidFill>
                  <a:schemeClr val="tx1"/>
                </a:solidFill>
                <a:latin typeface="+mj-lt"/>
                <a:ea typeface="+mn-ea"/>
                <a:cs typeface="+mn-cs"/>
              </a:defRPr>
            </a:lvl1pPr>
          </a:lstStyle>
          <a:p>
            <a:pPr lvl="0"/>
            <a:r>
              <a:rPr lang="en-GB" noProof="0" dirty="0"/>
              <a:t>Click to add text</a:t>
            </a:r>
            <a:endParaRPr lang="en-GB" dirty="0"/>
          </a:p>
        </p:txBody>
      </p:sp>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82868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98336-FCE6-654B-835F-7784BE7BD170}"/>
              </a:ext>
            </a:extLst>
          </p:cNvPr>
          <p:cNvSpPr>
            <a:spLocks noGrp="1"/>
          </p:cNvSpPr>
          <p:nvPr>
            <p:ph type="dt" sz="half" idx="10"/>
          </p:nvPr>
        </p:nvSpPr>
        <p:spPr/>
        <p:txBody>
          <a:bodyPr/>
          <a:lstStyle/>
          <a:p>
            <a:fld id="{D1F5A56D-3803-6B4E-B125-1D5FB6B57DF2}" type="datetime1">
              <a:rPr lang="en-US" smtClean="0"/>
              <a:t>9/8/2022</a:t>
            </a:fld>
            <a:endParaRPr lang="en-US" dirty="0"/>
          </a:p>
        </p:txBody>
      </p:sp>
      <p:sp>
        <p:nvSpPr>
          <p:cNvPr id="3" name="Footer Placeholder 2">
            <a:extLst>
              <a:ext uri="{FF2B5EF4-FFF2-40B4-BE49-F238E27FC236}">
                <a16:creationId xmlns:a16="http://schemas.microsoft.com/office/drawing/2014/main" id="{84123BB3-7D68-6843-94D3-C0C5F019D28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99F1138-4EE2-394D-BAA0-38DFB554035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84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ulleted list with numbers B">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500064" y="1943099"/>
            <a:ext cx="715961"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dirty="0"/>
              <a:t>01 -</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1454149" y="1943099"/>
            <a:ext cx="9301164" cy="3694113"/>
          </a:xfrm>
        </p:spPr>
        <p:txBody>
          <a:bodyPr/>
          <a:lstStyle>
            <a:lvl1pPr marL="0" indent="0">
              <a:spcAft>
                <a:spcPts val="2400"/>
              </a:spcAft>
              <a:buNone/>
              <a:defRPr lang="en-US" sz="2800" kern="1200" dirty="0" smtClean="0">
                <a:solidFill>
                  <a:schemeClr val="bg1"/>
                </a:solidFill>
                <a:latin typeface="+mj-lt"/>
                <a:ea typeface="+mn-ea"/>
                <a:cs typeface="+mn-cs"/>
              </a:defRPr>
            </a:lvl1pPr>
          </a:lstStyle>
          <a:p>
            <a:pPr lvl="0"/>
            <a:r>
              <a:rPr lang="en-GB" noProof="0" dirty="0"/>
              <a:t>Click to add text</a:t>
            </a:r>
            <a:endParaRPr lang="en-GB" dirty="0"/>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10879732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ighlight mess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5975426-E16F-4D12-98B6-8FE2A0F7895B}"/>
              </a:ext>
            </a:extLst>
          </p:cNvPr>
          <p:cNvSpPr/>
          <p:nvPr userDrawn="1"/>
        </p:nvSpPr>
        <p:spPr>
          <a:xfrm>
            <a:off x="0" y="0"/>
            <a:ext cx="121904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2" name="Title 1"/>
          <p:cNvSpPr>
            <a:spLocks noGrp="1"/>
          </p:cNvSpPr>
          <p:nvPr>
            <p:ph type="title" hasCustomPrompt="1"/>
          </p:nvPr>
        </p:nvSpPr>
        <p:spPr>
          <a:xfrm>
            <a:off x="500064" y="412442"/>
            <a:ext cx="11190286" cy="719138"/>
          </a:xfrm>
        </p:spPr>
        <p:txBody>
          <a:bodyPr/>
          <a:lstStyle>
            <a:lvl1pPr>
              <a:defRPr sz="2400">
                <a:solidFill>
                  <a:schemeClr val="bg1"/>
                </a:solidFill>
              </a:defRPr>
            </a:lvl1pPr>
          </a:lstStyle>
          <a:p>
            <a:r>
              <a:rPr lang="en-GB" noProof="0" dirty="0"/>
              <a:t>Click to add title</a:t>
            </a:r>
          </a:p>
        </p:txBody>
      </p:sp>
      <p:sp>
        <p:nvSpPr>
          <p:cNvPr id="12" name="Text Placeholder 2">
            <a:extLst>
              <a:ext uri="{FF2B5EF4-FFF2-40B4-BE49-F238E27FC236}">
                <a16:creationId xmlns:a16="http://schemas.microsoft.com/office/drawing/2014/main" id="{C5027FDC-6FFF-4553-A164-9D1EA73663FE}"/>
              </a:ext>
            </a:extLst>
          </p:cNvPr>
          <p:cNvSpPr>
            <a:spLocks noGrp="1"/>
          </p:cNvSpPr>
          <p:nvPr>
            <p:ph type="body" sz="quarter" idx="19" hasCustomPrompt="1"/>
          </p:nvPr>
        </p:nvSpPr>
        <p:spPr>
          <a:xfrm>
            <a:off x="323386" y="1943100"/>
            <a:ext cx="6615577" cy="2711450"/>
          </a:xfrm>
        </p:spPr>
        <p:txBody>
          <a:bodyPr/>
          <a:lstStyle>
            <a:lvl1pPr marL="0" indent="0">
              <a:buNone/>
              <a:defRPr lang="en-US" sz="23000" kern="1200" dirty="0" smtClean="0">
                <a:solidFill>
                  <a:schemeClr val="bg1"/>
                </a:solidFill>
                <a:latin typeface="+mj-lt"/>
                <a:ea typeface="+mn-ea"/>
                <a:cs typeface="+mn-cs"/>
              </a:defRPr>
            </a:lvl1pPr>
          </a:lstStyle>
          <a:p>
            <a:pPr lvl="0"/>
            <a:r>
              <a:rPr lang="en-GB" dirty="0"/>
              <a:t>62%</a:t>
            </a:r>
          </a:p>
        </p:txBody>
      </p:sp>
      <p:sp>
        <p:nvSpPr>
          <p:cNvPr id="14" name="Text Placeholder 3">
            <a:extLst>
              <a:ext uri="{FF2B5EF4-FFF2-40B4-BE49-F238E27FC236}">
                <a16:creationId xmlns:a16="http://schemas.microsoft.com/office/drawing/2014/main" id="{7049ABFC-94E9-40A1-97A7-B001CEAD3292}"/>
              </a:ext>
            </a:extLst>
          </p:cNvPr>
          <p:cNvSpPr>
            <a:spLocks noGrp="1"/>
          </p:cNvSpPr>
          <p:nvPr>
            <p:ph type="body" sz="quarter" idx="20" hasCustomPrompt="1"/>
          </p:nvPr>
        </p:nvSpPr>
        <p:spPr>
          <a:xfrm>
            <a:off x="4314825" y="5084763"/>
            <a:ext cx="7375525" cy="547687"/>
          </a:xfrm>
        </p:spPr>
        <p:txBody>
          <a:bodyPr/>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lang="en-US" sz="3000" i="0" kern="1200" dirty="0" smtClean="0">
                <a:solidFill>
                  <a:schemeClr val="bg1"/>
                </a:solidFill>
                <a:latin typeface="Maersk Text Office Light" panose="00000400000000000000" pitchFamily="2" charset="0"/>
                <a:ea typeface="+mn-ea"/>
                <a:cs typeface="+mn-cs"/>
              </a:defRPr>
            </a:lvl1pPr>
          </a:lstStyle>
          <a:p>
            <a:pPr marL="0" marR="0" lvl="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noProof="0" dirty="0"/>
              <a:t>Click to add </a:t>
            </a:r>
            <a:r>
              <a:rPr lang="en-GB" dirty="0"/>
              <a:t>text</a:t>
            </a:r>
          </a:p>
        </p:txBody>
      </p:sp>
      <p:pic>
        <p:nvPicPr>
          <p:cNvPr id="24" name="Logo">
            <a:extLst>
              <a:ext uri="{FF2B5EF4-FFF2-40B4-BE49-F238E27FC236}">
                <a16:creationId xmlns:a16="http://schemas.microsoft.com/office/drawing/2014/main" id="{1E4FBBA8-C15E-48AA-A048-FDFD4E9C6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
        <p:nvSpPr>
          <p:cNvPr id="8" name="Footer Placeholder 7">
            <a:extLst>
              <a:ext uri="{FF2B5EF4-FFF2-40B4-BE49-F238E27FC236}">
                <a16:creationId xmlns:a16="http://schemas.microsoft.com/office/drawing/2014/main" id="{C56DACA2-719F-4647-9BA8-281A8F2BFCA5}"/>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DDAB2A36-6220-480C-B58F-CFF0A15787CF}"/>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p:txBody>
          <a:bodyPr/>
          <a:lstStyle/>
          <a:p>
            <a:endParaRPr lang="en-GB" dirty="0"/>
          </a:p>
        </p:txBody>
      </p:sp>
    </p:spTree>
    <p:extLst>
      <p:ext uri="{BB962C8B-B14F-4D97-AF65-F5344CB8AC3E}">
        <p14:creationId xmlns:p14="http://schemas.microsoft.com/office/powerpoint/2010/main" val="224206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veral text box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6536757-24D6-4CE3-BC82-E594F5B33A4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527716"/>
            <a:ext cx="5484812" cy="1753641"/>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spcBef>
                <a:spcPts val="0"/>
              </a:spcBef>
              <a:defRPr>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0350"/>
            <a:ext cx="5484812" cy="1566850"/>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chemeClr val="tx1"/>
                </a:solidFill>
              </a:defRPr>
            </a:lvl2pPr>
            <a:lvl3pPr marL="360000">
              <a:defRPr>
                <a:solidFill>
                  <a:schemeClr val="tx1"/>
                </a:solidFill>
              </a:defRPr>
            </a:lvl3pPr>
            <a:lvl5pPr>
              <a:defRPr>
                <a:solidFill>
                  <a:schemeClr val="tx1"/>
                </a:solidFill>
              </a:defRPr>
            </a:lvl5pPr>
          </a:lstStyle>
          <a:p>
            <a:pPr lvl="0"/>
            <a:r>
              <a:rPr lang="en-GB" noProof="0" dirty="0"/>
              <a:t>Click to add text</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endParaRPr lang="en-GB" dirty="0"/>
          </a:p>
        </p:txBody>
      </p:sp>
      <p:sp>
        <p:nvSpPr>
          <p:cNvPr id="4" name="Content Placeholder 4">
            <a:extLst>
              <a:ext uri="{FF2B5EF4-FFF2-40B4-BE49-F238E27FC236}">
                <a16:creationId xmlns:a16="http://schemas.microsoft.com/office/drawing/2014/main" id="{25700A65-5A8D-4928-8A10-F9DB7E931F98}"/>
              </a:ext>
            </a:extLst>
          </p:cNvPr>
          <p:cNvSpPr>
            <a:spLocks noGrp="1"/>
          </p:cNvSpPr>
          <p:nvPr>
            <p:ph sz="quarter" idx="25" hasCustomPrompt="1"/>
          </p:nvPr>
        </p:nvSpPr>
        <p:spPr>
          <a:xfrm>
            <a:off x="6225806" y="1527717"/>
            <a:ext cx="5467350" cy="2537993"/>
          </a:xfrm>
        </p:spPr>
        <p:txBody>
          <a:bodyPr tIns="72000"/>
          <a:lstStyle>
            <a:lvl1pPr>
              <a:defRPr sz="1100">
                <a:solidFill>
                  <a:schemeClr val="tx1"/>
                </a:solidFill>
              </a:defRPr>
            </a:lvl1pPr>
            <a:lvl2pPr>
              <a:defRPr sz="1100">
                <a:solidFill>
                  <a:schemeClr val="tx1"/>
                </a:solidFill>
              </a:defRPr>
            </a:lvl2pPr>
            <a:lvl3pPr>
              <a:defRPr sz="1100">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5">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6222999" y="4654550"/>
            <a:ext cx="4532313" cy="982663"/>
          </a:xfrm>
        </p:spPr>
        <p:txBody>
          <a:bodyPr tIns="0" numCol="2" spcCol="180000"/>
          <a:lstStyle>
            <a:lvl1pPr marL="0" indent="0">
              <a:spcAft>
                <a:spcPts val="0"/>
              </a:spcAft>
              <a:buClrTx/>
              <a:buFont typeface="Arial" panose="020B0604020202020204" pitchFamily="34" charset="0"/>
              <a:buChar char="​"/>
              <a:defRPr sz="1100" b="1">
                <a:solidFill>
                  <a:schemeClr val="accent1"/>
                </a:solidFill>
              </a:defRPr>
            </a:lvl1pPr>
            <a:lvl2pPr marL="0" indent="0">
              <a:lnSpc>
                <a:spcPct val="110000"/>
              </a:lnSpc>
              <a:spcBef>
                <a:spcPts val="0"/>
              </a:spcBef>
              <a:spcAft>
                <a:spcPts val="0"/>
              </a:spcAft>
              <a:buFont typeface="Arial" panose="020B0604020202020204" pitchFamily="34" charset="0"/>
              <a:buChar char="​"/>
              <a:defRPr sz="1100">
                <a:solidFill>
                  <a:srgbClr val="878787"/>
                </a:solidFill>
              </a:defRPr>
            </a:lvl2pPr>
            <a:lvl3pPr marL="180000">
              <a:lnSpc>
                <a:spcPct val="110000"/>
              </a:lnSpc>
              <a:spcBef>
                <a:spcPts val="0"/>
              </a:spcBef>
              <a:spcAft>
                <a:spcPts val="0"/>
              </a:spcAft>
              <a:defRPr sz="1100">
                <a:solidFill>
                  <a:srgbClr val="878787"/>
                </a:solidFill>
              </a:defRPr>
            </a:lvl3pPr>
          </a:lstStyle>
          <a:p>
            <a:pPr lvl="0"/>
            <a:r>
              <a:rPr lang="en-GB" noProof="0" dirty="0"/>
              <a:t>Click to add text</a:t>
            </a:r>
          </a:p>
          <a:p>
            <a:pPr lvl="1"/>
            <a:r>
              <a:rPr lang="en-GB" noProof="0" dirty="0"/>
              <a:t>1</a:t>
            </a:r>
          </a:p>
          <a:p>
            <a:pPr lvl="2"/>
            <a:r>
              <a:rPr lang="en-GB" noProof="0" dirty="0"/>
              <a:t>2</a:t>
            </a:r>
          </a:p>
          <a:p>
            <a:pPr lvl="3"/>
            <a:r>
              <a:rPr lang="en-GB" noProof="0" dirty="0"/>
              <a:t>3</a:t>
            </a:r>
            <a:endParaRPr lang="en-GB" dirty="0"/>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27" name="Straight Connector 1">
            <a:extLst>
              <a:ext uri="{FF2B5EF4-FFF2-40B4-BE49-F238E27FC236}">
                <a16:creationId xmlns:a16="http://schemas.microsoft.com/office/drawing/2014/main" id="{7096DEC8-77C9-4DD3-9025-ECDC80F2146B}"/>
              </a:ext>
            </a:extLst>
          </p:cNvPr>
          <p:cNvCxnSpPr/>
          <p:nvPr userDrawn="1"/>
        </p:nvCxnSpPr>
        <p:spPr>
          <a:xfrm>
            <a:off x="500064" y="3521075"/>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90E9CF-510E-4225-A3BB-91F013987BD5}"/>
              </a:ext>
            </a:extLst>
          </p:cNvPr>
          <p:cNvCxnSpPr/>
          <p:nvPr userDrawn="1"/>
        </p:nvCxnSpPr>
        <p:spPr>
          <a:xfrm>
            <a:off x="6225806" y="1527717"/>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3">
            <a:extLst>
              <a:ext uri="{FF2B5EF4-FFF2-40B4-BE49-F238E27FC236}">
                <a16:creationId xmlns:a16="http://schemas.microsoft.com/office/drawing/2014/main" id="{CA039D30-14CC-454E-9DA1-C777E3C44776}"/>
              </a:ext>
            </a:extLst>
          </p:cNvPr>
          <p:cNvCxnSpPr/>
          <p:nvPr userDrawn="1"/>
        </p:nvCxnSpPr>
        <p:spPr>
          <a:xfrm>
            <a:off x="6225806" y="4400550"/>
            <a:ext cx="5468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2C382236-11EE-4251-B331-C34A1F0BC3C7}"/>
              </a:ext>
            </a:extLst>
          </p:cNvPr>
          <p:cNvSpPr>
            <a:spLocks noGrp="1"/>
          </p:cNvSpPr>
          <p:nvPr>
            <p:ph type="dt" sz="half" idx="26"/>
          </p:nvPr>
        </p:nvSpPr>
        <p:spPr/>
        <p:txBody>
          <a:bodyPr/>
          <a:lstStyle/>
          <a:p>
            <a:endParaRPr lang="en-GB" dirty="0"/>
          </a:p>
        </p:txBody>
      </p:sp>
      <p:sp>
        <p:nvSpPr>
          <p:cNvPr id="6" name="Footer Placeholder 5">
            <a:extLst>
              <a:ext uri="{FF2B5EF4-FFF2-40B4-BE49-F238E27FC236}">
                <a16:creationId xmlns:a16="http://schemas.microsoft.com/office/drawing/2014/main" id="{3662E7F8-5569-4FBF-9D79-FD373EB71C09}"/>
              </a:ext>
            </a:extLst>
          </p:cNvPr>
          <p:cNvSpPr>
            <a:spLocks noGrp="1"/>
          </p:cNvSpPr>
          <p:nvPr>
            <p:ph type="ftr" sz="quarter" idx="27"/>
          </p:nvPr>
        </p:nvSpPr>
        <p:spPr/>
        <p:txBody>
          <a:bodyPr/>
          <a:lstStyle/>
          <a:p>
            <a:r>
              <a:rPr lang="en-GB"/>
              <a:t>Insert presentation title via Header &amp; Footer</a:t>
            </a:r>
            <a:endParaRPr lang="en-GB" dirty="0"/>
          </a:p>
        </p:txBody>
      </p:sp>
      <p:sp>
        <p:nvSpPr>
          <p:cNvPr id="8" name="Slide Number Placeholder 7">
            <a:extLst>
              <a:ext uri="{FF2B5EF4-FFF2-40B4-BE49-F238E27FC236}">
                <a16:creationId xmlns:a16="http://schemas.microsoft.com/office/drawing/2014/main" id="{7D00A7CC-3278-4F1E-AD5C-F27447EEAE98}"/>
              </a:ext>
            </a:extLst>
          </p:cNvPr>
          <p:cNvSpPr>
            <a:spLocks noGrp="1"/>
          </p:cNvSpPr>
          <p:nvPr>
            <p:ph type="sldNum" sz="quarter" idx="28"/>
          </p:nvPr>
        </p:nvSpPr>
        <p:spPr/>
        <p:txBody>
          <a:bodyPr/>
          <a:lstStyle/>
          <a:p>
            <a:fld id="{43A204BC-C5BA-4EF4-ABC8-D45123A0C528}" type="slidenum">
              <a:rPr lang="en-GB" smtClean="0"/>
              <a:pPr/>
              <a:t>‹#›</a:t>
            </a:fld>
            <a:endParaRPr lang="en-GB" dirty="0"/>
          </a:p>
        </p:txBody>
      </p:sp>
    </p:spTree>
    <p:extLst>
      <p:ext uri="{BB962C8B-B14F-4D97-AF65-F5344CB8AC3E}">
        <p14:creationId xmlns:p14="http://schemas.microsoft.com/office/powerpoint/2010/main" val="19026400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and picture ">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8131175" y="501650"/>
            <a:ext cx="3559176" cy="5135563"/>
          </a:xfrm>
          <a:noFill/>
          <a:ln>
            <a:noFill/>
          </a:ln>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8" name="Title 1">
            <a:extLst>
              <a:ext uri="{FF2B5EF4-FFF2-40B4-BE49-F238E27FC236}">
                <a16:creationId xmlns:a16="http://schemas.microsoft.com/office/drawing/2014/main" id="{E637B88C-6BF1-4846-8D23-5E4678D6149C}"/>
              </a:ext>
            </a:extLst>
          </p:cNvPr>
          <p:cNvSpPr>
            <a:spLocks noGrp="1"/>
          </p:cNvSpPr>
          <p:nvPr>
            <p:ph type="title" hasCustomPrompt="1"/>
          </p:nvPr>
        </p:nvSpPr>
        <p:spPr>
          <a:xfrm>
            <a:off x="500399" y="501649"/>
            <a:ext cx="6676689" cy="930275"/>
          </a:xfrm>
        </p:spPr>
        <p:txBody>
          <a:bodyPr/>
          <a:lstStyle>
            <a:lvl1pPr>
              <a:defRPr/>
            </a:lvl1pPr>
          </a:lstStyle>
          <a:p>
            <a:r>
              <a:rPr lang="en-GB" noProof="0" dirty="0"/>
              <a:t>Click to add title</a:t>
            </a:r>
            <a:endParaRPr lang="en-GB" dirty="0"/>
          </a:p>
        </p:txBody>
      </p:sp>
      <p:sp>
        <p:nvSpPr>
          <p:cNvPr id="9" name="Text Placeholder 2">
            <a:extLst>
              <a:ext uri="{FF2B5EF4-FFF2-40B4-BE49-F238E27FC236}">
                <a16:creationId xmlns:a16="http://schemas.microsoft.com/office/drawing/2014/main" id="{6EEC2DAD-CD0D-4A12-B275-257EC3F16D2C}"/>
              </a:ext>
            </a:extLst>
          </p:cNvPr>
          <p:cNvSpPr>
            <a:spLocks noGrp="1"/>
          </p:cNvSpPr>
          <p:nvPr>
            <p:ph type="body" sz="quarter" idx="22" hasCustomPrompt="1"/>
          </p:nvPr>
        </p:nvSpPr>
        <p:spPr>
          <a:xfrm>
            <a:off x="500063" y="1943100"/>
            <a:ext cx="4530725" cy="1577975"/>
          </a:xfrm>
        </p:spPr>
        <p:txBody>
          <a:bodyPr/>
          <a:lstStyle>
            <a:lvl1pPr>
              <a:defRPr sz="1100">
                <a:solidFill>
                  <a:schemeClr val="tx1"/>
                </a:solidFill>
              </a:defRPr>
            </a:lvl1pPr>
            <a:lvl2pPr marL="0" indent="0">
              <a:spcBef>
                <a:spcPts val="0"/>
              </a:spcBef>
              <a:buFont typeface="Arial" panose="020B0604020202020204" pitchFamily="34" charset="0"/>
              <a:buChar char="​"/>
              <a:defRPr sz="1100" b="1">
                <a:solidFill>
                  <a:schemeClr val="accent1"/>
                </a:solidFill>
              </a:defRPr>
            </a:lvl2pPr>
            <a:lvl3pPr marL="360000">
              <a:defRPr>
                <a:solidFill>
                  <a:schemeClr val="tx1"/>
                </a:solidFill>
              </a:defRPr>
            </a:lvl3pPr>
            <a:lvl5pPr>
              <a:defRPr>
                <a:solidFill>
                  <a:schemeClr val="tx1"/>
                </a:solidFill>
              </a:defRPr>
            </a:lvl5pPr>
          </a:lstStyle>
          <a:p>
            <a:pPr lvl="0"/>
            <a:r>
              <a:rPr lang="en-GB" noProof="0" dirty="0"/>
              <a:t>Click to add text</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3">
            <a:extLst>
              <a:ext uri="{FF2B5EF4-FFF2-40B4-BE49-F238E27FC236}">
                <a16:creationId xmlns:a16="http://schemas.microsoft.com/office/drawing/2014/main" id="{E3EA61B2-2CC5-4483-A81E-CE7D1E113515}"/>
              </a:ext>
            </a:extLst>
          </p:cNvPr>
          <p:cNvSpPr>
            <a:spLocks noGrp="1"/>
          </p:cNvSpPr>
          <p:nvPr>
            <p:ph type="body" sz="quarter" idx="23" hasCustomPrompt="1"/>
          </p:nvPr>
        </p:nvSpPr>
        <p:spPr>
          <a:xfrm>
            <a:off x="500063" y="4078099"/>
            <a:ext cx="4532400" cy="230376"/>
          </a:xfrm>
        </p:spPr>
        <p:txBody>
          <a:bodyPr/>
          <a:lstStyle>
            <a:lvl1pPr marL="0" indent="0">
              <a:buFont typeface="Arial" panose="020B0604020202020204" pitchFamily="34" charset="0"/>
              <a:buChar char="​"/>
              <a:defRPr sz="1100" b="1">
                <a:solidFill>
                  <a:schemeClr val="accent1"/>
                </a:solidFill>
              </a:defRPr>
            </a:lvl1pPr>
            <a:lvl2pPr marL="180000" indent="-180000">
              <a:spcBef>
                <a:spcPts val="0"/>
              </a:spcBef>
              <a:buFont typeface="Arial" panose="020B0604020202020204" pitchFamily="34" charset="0"/>
              <a:buChar char="•"/>
              <a:defRPr sz="1100" b="0">
                <a:solidFill>
                  <a:srgbClr val="687A86"/>
                </a:solidFill>
              </a:defRPr>
            </a:lvl2pPr>
            <a:lvl3pPr marL="360000">
              <a:defRPr>
                <a:solidFill>
                  <a:srgbClr val="687A86"/>
                </a:solidFill>
              </a:defRPr>
            </a:lvl3pPr>
            <a:lvl5pPr>
              <a:defRPr>
                <a:solidFill>
                  <a:srgbClr val="687A86"/>
                </a:solidFill>
              </a:defRPr>
            </a:lvl5pPr>
          </a:lstStyle>
          <a:p>
            <a:pPr lvl="0"/>
            <a:r>
              <a:rPr lang="en-GB" noProof="0" dirty="0"/>
              <a:t>Click to add text</a:t>
            </a:r>
            <a:endParaRPr lang="en-GB" dirty="0"/>
          </a:p>
        </p:txBody>
      </p:sp>
      <p:sp>
        <p:nvSpPr>
          <p:cNvPr id="33" name="Text Placeholder 4">
            <a:extLst>
              <a:ext uri="{FF2B5EF4-FFF2-40B4-BE49-F238E27FC236}">
                <a16:creationId xmlns:a16="http://schemas.microsoft.com/office/drawing/2014/main" id="{A2424BA5-C278-45AB-B9F5-B85D4A3A86B9}"/>
              </a:ext>
            </a:extLst>
          </p:cNvPr>
          <p:cNvSpPr>
            <a:spLocks noGrp="1"/>
          </p:cNvSpPr>
          <p:nvPr>
            <p:ph type="body" sz="quarter" idx="24" hasCustomPrompt="1"/>
          </p:nvPr>
        </p:nvSpPr>
        <p:spPr>
          <a:xfrm>
            <a:off x="500063" y="4440055"/>
            <a:ext cx="3578225" cy="876454"/>
          </a:xfrm>
        </p:spPr>
        <p:txBody>
          <a:bodyPr tIns="90000" numCol="2" spcCol="180000"/>
          <a:lstStyle>
            <a:lvl1pPr marL="198000" indent="-198000">
              <a:spcAft>
                <a:spcPts val="300"/>
              </a:spcAft>
              <a:buClrTx/>
              <a:buFont typeface="+mj-lt"/>
              <a:buAutoNum type="arabicPeriod"/>
              <a:defRPr sz="1100">
                <a:solidFill>
                  <a:srgbClr val="878787"/>
                </a:solidFill>
              </a:defRPr>
            </a:lvl1pPr>
          </a:lstStyle>
          <a:p>
            <a:pPr lvl="0"/>
            <a:r>
              <a:rPr lang="en-GB" noProof="0" dirty="0"/>
              <a:t>Click to add text</a:t>
            </a:r>
            <a:endParaRPr lang="en-GB" dirty="0"/>
          </a:p>
        </p:txBody>
      </p:sp>
      <p:cxnSp>
        <p:nvCxnSpPr>
          <p:cNvPr id="12" name="Straight Connector 1">
            <a:extLst>
              <a:ext uri="{FF2B5EF4-FFF2-40B4-BE49-F238E27FC236}">
                <a16:creationId xmlns:a16="http://schemas.microsoft.com/office/drawing/2014/main" id="{CA039D30-14CC-454E-9DA1-C777E3C44776}"/>
              </a:ext>
            </a:extLst>
          </p:cNvPr>
          <p:cNvCxnSpPr/>
          <p:nvPr userDrawn="1"/>
        </p:nvCxnSpPr>
        <p:spPr>
          <a:xfrm>
            <a:off x="500064" y="4308475"/>
            <a:ext cx="548481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
            <a:extLst>
              <a:ext uri="{FF2B5EF4-FFF2-40B4-BE49-F238E27FC236}">
                <a16:creationId xmlns:a16="http://schemas.microsoft.com/office/drawing/2014/main" id="{EA3D1E53-A268-4438-A6D9-6DD6795760C6}"/>
              </a:ext>
            </a:extLst>
          </p:cNvPr>
          <p:cNvCxnSpPr/>
          <p:nvPr userDrawn="1"/>
        </p:nvCxnSpPr>
        <p:spPr>
          <a:xfrm>
            <a:off x="500064" y="5637213"/>
            <a:ext cx="5484811" cy="0"/>
          </a:xfrm>
          <a:prstGeom prst="line">
            <a:avLst/>
          </a:prstGeom>
          <a:ln w="12700">
            <a:solidFill>
              <a:srgbClr val="878787"/>
            </a:solidFill>
          </a:ln>
        </p:spPr>
        <p:style>
          <a:lnRef idx="1">
            <a:schemeClr val="accent1"/>
          </a:lnRef>
          <a:fillRef idx="0">
            <a:schemeClr val="accent1"/>
          </a:fillRef>
          <a:effectRef idx="0">
            <a:schemeClr val="accent1"/>
          </a:effectRef>
          <a:fontRef idx="minor">
            <a:schemeClr val="tx1"/>
          </a:fontRef>
        </p:style>
      </p:cxnSp>
      <p:sp>
        <p:nvSpPr>
          <p:cNvPr id="2" name="Date Placeholder 1" hidden="1">
            <a:extLst>
              <a:ext uri="{FF2B5EF4-FFF2-40B4-BE49-F238E27FC236}">
                <a16:creationId xmlns:a16="http://schemas.microsoft.com/office/drawing/2014/main" id="{83C375B8-9D52-48FF-B9DE-8BD6EEC3AB3E}"/>
              </a:ext>
            </a:extLst>
          </p:cNvPr>
          <p:cNvSpPr>
            <a:spLocks noGrp="1"/>
          </p:cNvSpPr>
          <p:nvPr>
            <p:ph type="dt" sz="half" idx="25"/>
          </p:nvPr>
        </p:nvSpPr>
        <p:spPr/>
        <p:txBody>
          <a:bodyPr/>
          <a:lstStyle/>
          <a:p>
            <a:endParaRPr lang="en-GB" dirty="0"/>
          </a:p>
        </p:txBody>
      </p:sp>
      <p:sp>
        <p:nvSpPr>
          <p:cNvPr id="4" name="Footer Placeholder 3">
            <a:extLst>
              <a:ext uri="{FF2B5EF4-FFF2-40B4-BE49-F238E27FC236}">
                <a16:creationId xmlns:a16="http://schemas.microsoft.com/office/drawing/2014/main" id="{2F4DD863-7BBE-4D3F-8B44-500AE483AC81}"/>
              </a:ext>
            </a:extLst>
          </p:cNvPr>
          <p:cNvSpPr>
            <a:spLocks noGrp="1"/>
          </p:cNvSpPr>
          <p:nvPr>
            <p:ph type="ftr" sz="quarter" idx="26"/>
          </p:nvPr>
        </p:nvSpPr>
        <p:spPr/>
        <p:txBody>
          <a:bodyPr/>
          <a:lstStyle/>
          <a:p>
            <a:r>
              <a:rPr lang="en-GB"/>
              <a:t>Insert presentation title via Header &amp; Footer</a:t>
            </a:r>
            <a:endParaRPr lang="en-GB" dirty="0"/>
          </a:p>
        </p:txBody>
      </p:sp>
      <p:sp>
        <p:nvSpPr>
          <p:cNvPr id="6" name="Slide Number Placeholder 5">
            <a:extLst>
              <a:ext uri="{FF2B5EF4-FFF2-40B4-BE49-F238E27FC236}">
                <a16:creationId xmlns:a16="http://schemas.microsoft.com/office/drawing/2014/main" id="{2DEBACDB-2C17-4569-8330-7E4B0C324ABA}"/>
              </a:ext>
            </a:extLst>
          </p:cNvPr>
          <p:cNvSpPr>
            <a:spLocks noGrp="1"/>
          </p:cNvSpPr>
          <p:nvPr>
            <p:ph type="sldNum" sz="quarter" idx="27"/>
          </p:nvPr>
        </p:nvSpPr>
        <p:spPr/>
        <p:txBody>
          <a:bodyPr/>
          <a:lstStyle/>
          <a:p>
            <a:fld id="{43A204BC-C5BA-4EF4-ABC8-D45123A0C528}" type="slidenum">
              <a:rPr lang="en-GB" smtClean="0"/>
              <a:pPr/>
              <a:t>‹#›</a:t>
            </a:fld>
            <a:endParaRPr lang="en-GB" dirty="0"/>
          </a:p>
        </p:txBody>
      </p:sp>
    </p:spTree>
    <p:extLst>
      <p:ext uri="{BB962C8B-B14F-4D97-AF65-F5344CB8AC3E}">
        <p14:creationId xmlns:p14="http://schemas.microsoft.com/office/powerpoint/2010/main" val="10787713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2" y="3521074"/>
            <a:ext cx="10491787" cy="2116137"/>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555D39A8-1DFB-490B-B73E-DECDD50DB2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6428578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reaker w. picture A">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3429000"/>
            <a:ext cx="5484812" cy="2208212"/>
          </a:xfrm>
        </p:spPr>
        <p:txBody>
          <a:bodyPr/>
          <a:lstStyle>
            <a:lvl1pPr>
              <a:defRPr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13" name="Text Placeholder 12">
            <a:extLst>
              <a:ext uri="{FF2B5EF4-FFF2-40B4-BE49-F238E27FC236}">
                <a16:creationId xmlns:a16="http://schemas.microsoft.com/office/drawing/2014/main" id="{396DE752-EA38-4814-AFA5-3A736D036BFE}"/>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dirty="0"/>
              <a:t>.</a:t>
            </a:r>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8463459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reaker w. picture B">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2" y="3429000"/>
            <a:ext cx="5484813" cy="2208212"/>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BD99E0C0-56FA-4B2A-BB66-76081F6E2F70}"/>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15630086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reaker w. picture C">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6223000" y="3429000"/>
            <a:ext cx="5467350" cy="2208212"/>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E9CFB424-23CA-445E-B56D-C69541529484}"/>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16966728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se story A">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2732088"/>
            <a:ext cx="5484812" cy="2125662"/>
          </a:xfrm>
        </p:spPr>
        <p:txBody>
          <a:bodyPr/>
          <a:lstStyle>
            <a:lvl1pPr>
              <a:defRPr sz="4000" b="0">
                <a:solidFill>
                  <a:schemeClr val="bg1"/>
                </a:solidFill>
                <a:latin typeface="+mj-lt"/>
              </a:defRPr>
            </a:lvl1pPr>
          </a:lstStyle>
          <a:p>
            <a:r>
              <a:rPr lang="en-GB" noProof="0" dirty="0"/>
              <a:t>Click to add title</a:t>
            </a:r>
          </a:p>
        </p:txBody>
      </p:sp>
      <p:sp>
        <p:nvSpPr>
          <p:cNvPr id="15" name="Content Placeholder 2">
            <a:extLst>
              <a:ext uri="{FF2B5EF4-FFF2-40B4-BE49-F238E27FC236}">
                <a16:creationId xmlns:a16="http://schemas.microsoft.com/office/drawing/2014/main" id="{248F43D1-063F-48C6-A5D5-90EFC34AB131}"/>
              </a:ext>
            </a:extLst>
          </p:cNvPr>
          <p:cNvSpPr>
            <a:spLocks noGrp="1"/>
          </p:cNvSpPr>
          <p:nvPr>
            <p:ph sz="quarter" idx="21" hasCustomPrompt="1"/>
          </p:nvPr>
        </p:nvSpPr>
        <p:spPr>
          <a:xfrm>
            <a:off x="500062" y="6278400"/>
            <a:ext cx="2862000" cy="133200"/>
          </a:xfrm>
        </p:spPr>
        <p:txBody>
          <a:bodyPr/>
          <a:lstStyle>
            <a:lvl1pPr marL="0" indent="0">
              <a:buNone/>
              <a:defRPr sz="900">
                <a:solidFill>
                  <a:schemeClr val="bg1"/>
                </a:solidFill>
              </a:defRPr>
            </a:lvl1pPr>
            <a:lvl2pPr marL="180000" indent="0">
              <a:buNone/>
              <a:defRPr/>
            </a:lvl2pPr>
          </a:lstStyle>
          <a:p>
            <a:pPr lvl="0"/>
            <a:r>
              <a:rPr lang="en-GB" dirty="0"/>
              <a:t>Insert case story</a:t>
            </a:r>
          </a:p>
        </p:txBody>
      </p:sp>
      <p:sp>
        <p:nvSpPr>
          <p:cNvPr id="12" name="Text Placeholder logo">
            <a:extLst>
              <a:ext uri="{FF2B5EF4-FFF2-40B4-BE49-F238E27FC236}">
                <a16:creationId xmlns:a16="http://schemas.microsoft.com/office/drawing/2014/main" id="{B9A1D87C-1728-4DC9-BEC9-168709C842AA}"/>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dirty="0"/>
              <a:t>.</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7960149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ase story B">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223000" y="500063"/>
            <a:ext cx="5467350" cy="5137151"/>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tx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2" y="2735263"/>
            <a:ext cx="5484813" cy="2365375"/>
          </a:xfrm>
        </p:spPr>
        <p:txBody>
          <a:bodyPr/>
          <a:lstStyle>
            <a:lvl1pPr>
              <a:defRPr sz="4000" b="0">
                <a:solidFill>
                  <a:schemeClr val="tx1"/>
                </a:solidFill>
                <a:latin typeface="+mj-lt"/>
              </a:defRPr>
            </a:lvl1pPr>
          </a:lstStyle>
          <a:p>
            <a:r>
              <a:rPr lang="en-GB" noProof="0" dirty="0"/>
              <a:t>Click to add title</a:t>
            </a:r>
          </a:p>
        </p:txBody>
      </p:sp>
      <p:sp>
        <p:nvSpPr>
          <p:cNvPr id="13" name="Content Placeholder 2">
            <a:extLst>
              <a:ext uri="{FF2B5EF4-FFF2-40B4-BE49-F238E27FC236}">
                <a16:creationId xmlns:a16="http://schemas.microsoft.com/office/drawing/2014/main" id="{F149FF58-D257-4EC7-B21D-296239E0971A}"/>
              </a:ext>
            </a:extLst>
          </p:cNvPr>
          <p:cNvSpPr>
            <a:spLocks noGrp="1"/>
          </p:cNvSpPr>
          <p:nvPr>
            <p:ph sz="quarter" idx="19" hasCustomPrompt="1"/>
          </p:nvPr>
        </p:nvSpPr>
        <p:spPr>
          <a:xfrm>
            <a:off x="500062" y="6278400"/>
            <a:ext cx="2862000" cy="133200"/>
          </a:xfrm>
        </p:spPr>
        <p:txBody>
          <a:bodyPr/>
          <a:lstStyle>
            <a:lvl1pPr marL="0" indent="0">
              <a:buNone/>
              <a:defRPr sz="900">
                <a:solidFill>
                  <a:srgbClr val="687A86"/>
                </a:solidFill>
              </a:defRPr>
            </a:lvl1pPr>
            <a:lvl2pPr marL="180000" indent="0">
              <a:buNone/>
              <a:defRPr/>
            </a:lvl2pPr>
          </a:lstStyle>
          <a:p>
            <a:pPr lvl="0"/>
            <a:r>
              <a:rPr lang="en-GB" dirty="0"/>
              <a:t>Insert case story</a:t>
            </a:r>
          </a:p>
        </p:txBody>
      </p:sp>
      <p:sp>
        <p:nvSpPr>
          <p:cNvPr id="9" name="Footer Placeholder 8" hidden="1">
            <a:extLst>
              <a:ext uri="{FF2B5EF4-FFF2-40B4-BE49-F238E27FC236}">
                <a16:creationId xmlns:a16="http://schemas.microsoft.com/office/drawing/2014/main" id="{A9A96F2B-17B8-409E-AEA9-1195DB57C00A}"/>
              </a:ext>
            </a:extLst>
          </p:cNvPr>
          <p:cNvSpPr>
            <a:spLocks noGrp="1"/>
          </p:cNvSpPr>
          <p:nvPr>
            <p:ph type="ftr" sz="quarter" idx="16"/>
          </p:nvPr>
        </p:nvSpPr>
        <p:spPr>
          <a:xfrm>
            <a:off x="0" y="6858000"/>
            <a:ext cx="0" cy="0"/>
          </a:xfrm>
        </p:spPr>
        <p:txBody>
          <a:bodyPr/>
          <a:lstStyle>
            <a:lvl1pPr>
              <a:defRPr sz="100">
                <a:noFill/>
              </a:defRPr>
            </a:lvl1pPr>
          </a:lstStyle>
          <a:p>
            <a:r>
              <a:rPr lang="en-GB"/>
              <a:t>Insert presentation title via Header &amp; Footer</a:t>
            </a:r>
            <a:endParaRPr lang="en-GB" dirty="0"/>
          </a:p>
        </p:txBody>
      </p:sp>
      <p:sp>
        <p:nvSpPr>
          <p:cNvPr id="10" name="Slide Number Placeholder 9" hidden="1">
            <a:extLst>
              <a:ext uri="{FF2B5EF4-FFF2-40B4-BE49-F238E27FC236}">
                <a16:creationId xmlns:a16="http://schemas.microsoft.com/office/drawing/2014/main" id="{644E83C0-32E9-43EF-864A-C6C827731210}"/>
              </a:ext>
            </a:extLst>
          </p:cNvPr>
          <p:cNvSpPr>
            <a:spLocks noGrp="1"/>
          </p:cNvSpPr>
          <p:nvPr>
            <p:ph type="sldNum" sz="quarter" idx="17"/>
          </p:nvPr>
        </p:nvSpPr>
        <p:spPr>
          <a:xfrm>
            <a:off x="0" y="6858000"/>
            <a:ext cx="0" cy="0"/>
          </a:xfrm>
        </p:spPr>
        <p:txBody>
          <a:bodyPr/>
          <a:lstStyle>
            <a:lvl1pPr>
              <a:defRPr sz="100">
                <a:noFill/>
              </a:defRPr>
            </a:lvl1pPr>
          </a:lstStyle>
          <a:p>
            <a:endParaRPr lang="en-GB"/>
          </a:p>
          <a:p>
            <a:r>
              <a:rPr lang="en-GB"/>
              <a:t>.</a:t>
            </a:r>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Tree>
    <p:extLst>
      <p:ext uri="{BB962C8B-B14F-4D97-AF65-F5344CB8AC3E}">
        <p14:creationId xmlns:p14="http://schemas.microsoft.com/office/powerpoint/2010/main" val="188041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7F5E9-FF38-CD4B-84D9-37C7D1A6F6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7FF9FD-C3B2-E943-8070-42B4807879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08DEE2-81FE-8B40-9571-761917B66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6D4806-BDD2-D44C-B74D-B49828A1F4DF}"/>
              </a:ext>
            </a:extLst>
          </p:cNvPr>
          <p:cNvSpPr>
            <a:spLocks noGrp="1"/>
          </p:cNvSpPr>
          <p:nvPr>
            <p:ph type="dt" sz="half" idx="10"/>
          </p:nvPr>
        </p:nvSpPr>
        <p:spPr/>
        <p:txBody>
          <a:bodyPr/>
          <a:lstStyle/>
          <a:p>
            <a:fld id="{E8C606E8-EFE2-F64D-8DC2-5716513AD8C1}" type="datetime1">
              <a:rPr lang="en-US" smtClean="0"/>
              <a:t>9/8/2022</a:t>
            </a:fld>
            <a:endParaRPr lang="en-US" dirty="0"/>
          </a:p>
        </p:txBody>
      </p:sp>
      <p:sp>
        <p:nvSpPr>
          <p:cNvPr id="6" name="Footer Placeholder 5">
            <a:extLst>
              <a:ext uri="{FF2B5EF4-FFF2-40B4-BE49-F238E27FC236}">
                <a16:creationId xmlns:a16="http://schemas.microsoft.com/office/drawing/2014/main" id="{4A6A0F2F-6253-EF45-BB71-7AEE2FECE6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9C8C8E-BB86-CC45-8E50-25676E31C59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127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ase story C">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AF81BF6F-7D05-4852-828C-3879CADCF160}"/>
              </a:ext>
            </a:extLst>
          </p:cNvPr>
          <p:cNvSpPr/>
          <p:nvPr userDrawn="1"/>
        </p:nvSpPr>
        <p:spPr>
          <a:xfrm>
            <a:off x="0" y="0"/>
            <a:ext cx="12190476" cy="6858000"/>
          </a:xfrm>
          <a:prstGeom prst="rect">
            <a:avLst/>
          </a:prstGeom>
          <a:solidFill>
            <a:srgbClr val="ACACAC"/>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GB" sz="2000" noProof="0" dirty="0" err="1"/>
          </a:p>
        </p:txBody>
      </p:sp>
      <p:sp>
        <p:nvSpPr>
          <p:cNvPr id="17" name="Title 1">
            <a:extLst>
              <a:ext uri="{FF2B5EF4-FFF2-40B4-BE49-F238E27FC236}">
                <a16:creationId xmlns:a16="http://schemas.microsoft.com/office/drawing/2014/main" id="{D1FB8002-AF3C-460C-BA7E-9F5263B687BF}"/>
              </a:ext>
            </a:extLst>
          </p:cNvPr>
          <p:cNvSpPr>
            <a:spLocks noGrp="1"/>
          </p:cNvSpPr>
          <p:nvPr>
            <p:ph type="title" hasCustomPrompt="1"/>
          </p:nvPr>
        </p:nvSpPr>
        <p:spPr>
          <a:xfrm>
            <a:off x="500062" y="2732088"/>
            <a:ext cx="5484813" cy="2120712"/>
          </a:xfrm>
        </p:spPr>
        <p:txBody>
          <a:bodyPr/>
          <a:lstStyle>
            <a:lvl1pPr>
              <a:tabLst>
                <a:tab pos="936000" algn="l"/>
              </a:tabLst>
              <a:defRPr sz="4000" b="0">
                <a:solidFill>
                  <a:schemeClr val="bg1"/>
                </a:solidFill>
                <a:latin typeface="+mj-lt"/>
              </a:defRPr>
            </a:lvl1pPr>
          </a:lstStyle>
          <a:p>
            <a:r>
              <a:rPr lang="en-GB" noProof="0" dirty="0"/>
              <a:t>Click to add title, tab for first line indent</a:t>
            </a:r>
          </a:p>
        </p:txBody>
      </p:sp>
      <p:sp>
        <p:nvSpPr>
          <p:cNvPr id="21" name="Content Placeholder 2">
            <a:extLst>
              <a:ext uri="{FF2B5EF4-FFF2-40B4-BE49-F238E27FC236}">
                <a16:creationId xmlns:a16="http://schemas.microsoft.com/office/drawing/2014/main" id="{1BC693FA-5D05-4C1F-8558-FBF0F1B4B033}"/>
              </a:ext>
            </a:extLst>
          </p:cNvPr>
          <p:cNvSpPr>
            <a:spLocks noGrp="1"/>
          </p:cNvSpPr>
          <p:nvPr>
            <p:ph sz="quarter" idx="18" hasCustomPrompt="1"/>
          </p:nvPr>
        </p:nvSpPr>
        <p:spPr>
          <a:xfrm>
            <a:off x="500062" y="6250512"/>
            <a:ext cx="2862000" cy="133200"/>
          </a:xfrm>
        </p:spPr>
        <p:txBody>
          <a:bodyPr/>
          <a:lstStyle>
            <a:lvl1pPr marL="0" indent="0">
              <a:buNone/>
              <a:defRPr sz="900">
                <a:solidFill>
                  <a:schemeClr val="bg1"/>
                </a:solidFill>
              </a:defRPr>
            </a:lvl1pPr>
            <a:lvl2pPr marL="180000" indent="0">
              <a:buNone/>
              <a:defRPr/>
            </a:lvl2pPr>
          </a:lstStyle>
          <a:p>
            <a:pPr lvl="0"/>
            <a:r>
              <a:rPr lang="en-GB" dirty="0"/>
              <a:t>Insert case story</a:t>
            </a:r>
          </a:p>
        </p:txBody>
      </p:sp>
      <p:sp>
        <p:nvSpPr>
          <p:cNvPr id="22" name="Content Placeholder 3">
            <a:extLst>
              <a:ext uri="{FF2B5EF4-FFF2-40B4-BE49-F238E27FC236}">
                <a16:creationId xmlns:a16="http://schemas.microsoft.com/office/drawing/2014/main" id="{F804FBC7-9C3E-4D1D-B918-9B6E55CB4AFF}"/>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bg1"/>
                </a:solidFill>
                <a:latin typeface="+mj-lt"/>
              </a:defRPr>
            </a:lvl1pPr>
            <a:lvl2pPr marL="180000" indent="0">
              <a:buNone/>
              <a:defRPr/>
            </a:lvl2pPr>
          </a:lstStyle>
          <a:p>
            <a:pPr lvl="0"/>
            <a:r>
              <a:rPr lang="en-GB" dirty="0"/>
              <a:t>Click to add text</a:t>
            </a:r>
            <a:endParaRPr lang="en-US" dirty="0"/>
          </a:p>
        </p:txBody>
      </p:sp>
      <p:pic>
        <p:nvPicPr>
          <p:cNvPr id="13" name="Logo">
            <a:extLst>
              <a:ext uri="{FF2B5EF4-FFF2-40B4-BE49-F238E27FC236}">
                <a16:creationId xmlns:a16="http://schemas.microsoft.com/office/drawing/2014/main" id="{81AC2EDD-D666-4150-9ABF-DE1FAABE1B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7214" y="6137500"/>
            <a:ext cx="1435438" cy="320697"/>
          </a:xfrm>
          <a:prstGeom prst="rect">
            <a:avLst/>
          </a:prstGeom>
        </p:spPr>
      </p:pic>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dirty="0"/>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22464688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ase story D">
    <p:spTree>
      <p:nvGrpSpPr>
        <p:cNvPr id="1" name=""/>
        <p:cNvGrpSpPr/>
        <p:nvPr/>
      </p:nvGrpSpPr>
      <p:grpSpPr>
        <a:xfrm>
          <a:off x="0" y="0"/>
          <a:ext cx="0" cy="0"/>
          <a:chOff x="0" y="0"/>
          <a:chExt cx="0" cy="0"/>
        </a:xfrm>
      </p:grpSpPr>
      <p:sp>
        <p:nvSpPr>
          <p:cNvPr id="23" name="Picture Placeholder 3"/>
          <p:cNvSpPr>
            <a:spLocks noGrp="1"/>
          </p:cNvSpPr>
          <p:nvPr>
            <p:ph type="pic" sz="quarter" idx="14" hasCustomPrompt="1"/>
          </p:nvPr>
        </p:nvSpPr>
        <p:spPr>
          <a:xfrm>
            <a:off x="6223001" y="501650"/>
            <a:ext cx="5467350" cy="5135563"/>
          </a:xfrm>
          <a:noFill/>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31" name="Title 1">
            <a:extLst>
              <a:ext uri="{FF2B5EF4-FFF2-40B4-BE49-F238E27FC236}">
                <a16:creationId xmlns:a16="http://schemas.microsoft.com/office/drawing/2014/main" id="{740DA269-FA7A-44B3-BAB8-307D66285E09}"/>
              </a:ext>
            </a:extLst>
          </p:cNvPr>
          <p:cNvSpPr>
            <a:spLocks noGrp="1"/>
          </p:cNvSpPr>
          <p:nvPr>
            <p:ph type="title" hasCustomPrompt="1"/>
          </p:nvPr>
        </p:nvSpPr>
        <p:spPr>
          <a:xfrm>
            <a:off x="500062" y="2732088"/>
            <a:ext cx="5484813" cy="2125662"/>
          </a:xfrm>
        </p:spPr>
        <p:txBody>
          <a:bodyPr/>
          <a:lstStyle>
            <a:lvl1pPr>
              <a:tabLst>
                <a:tab pos="936000" algn="l"/>
              </a:tabLst>
              <a:defRPr sz="4000" b="0">
                <a:solidFill>
                  <a:schemeClr val="tx1"/>
                </a:solidFill>
                <a:latin typeface="+mj-lt"/>
              </a:defRPr>
            </a:lvl1pPr>
          </a:lstStyle>
          <a:p>
            <a:r>
              <a:rPr lang="en-GB" noProof="0" dirty="0"/>
              <a:t>Click to add title, tab for first line indent</a:t>
            </a:r>
          </a:p>
        </p:txBody>
      </p:sp>
      <p:sp>
        <p:nvSpPr>
          <p:cNvPr id="9" name="Content Placeholder 2">
            <a:extLst>
              <a:ext uri="{FF2B5EF4-FFF2-40B4-BE49-F238E27FC236}">
                <a16:creationId xmlns:a16="http://schemas.microsoft.com/office/drawing/2014/main" id="{A5760E0E-D53B-47E2-9695-6AA917F7B7A1}"/>
              </a:ext>
            </a:extLst>
          </p:cNvPr>
          <p:cNvSpPr>
            <a:spLocks noGrp="1"/>
          </p:cNvSpPr>
          <p:nvPr>
            <p:ph sz="quarter" idx="18" hasCustomPrompt="1"/>
          </p:nvPr>
        </p:nvSpPr>
        <p:spPr>
          <a:xfrm>
            <a:off x="500062" y="6252276"/>
            <a:ext cx="2862000" cy="133200"/>
          </a:xfrm>
        </p:spPr>
        <p:txBody>
          <a:bodyPr/>
          <a:lstStyle>
            <a:lvl1pPr marL="0" indent="0">
              <a:buNone/>
              <a:defRPr sz="900">
                <a:solidFill>
                  <a:schemeClr val="tx1"/>
                </a:solidFill>
              </a:defRPr>
            </a:lvl1pPr>
            <a:lvl2pPr marL="180000" indent="0">
              <a:buNone/>
              <a:defRPr/>
            </a:lvl2pPr>
          </a:lstStyle>
          <a:p>
            <a:pPr lvl="0"/>
            <a:r>
              <a:rPr lang="en-GB" dirty="0"/>
              <a:t>Insert case story</a:t>
            </a:r>
          </a:p>
        </p:txBody>
      </p:sp>
      <p:sp>
        <p:nvSpPr>
          <p:cNvPr id="12" name="Content Placeholder 3">
            <a:extLst>
              <a:ext uri="{FF2B5EF4-FFF2-40B4-BE49-F238E27FC236}">
                <a16:creationId xmlns:a16="http://schemas.microsoft.com/office/drawing/2014/main" id="{37DD9DDB-5F46-40A0-A8FA-05AFD85DDCF9}"/>
              </a:ext>
            </a:extLst>
          </p:cNvPr>
          <p:cNvSpPr>
            <a:spLocks noGrp="1"/>
          </p:cNvSpPr>
          <p:nvPr>
            <p:ph sz="quarter" idx="19" hasCustomPrompt="1"/>
          </p:nvPr>
        </p:nvSpPr>
        <p:spPr>
          <a:xfrm>
            <a:off x="500062" y="5084763"/>
            <a:ext cx="5486400" cy="273600"/>
          </a:xfrm>
        </p:spPr>
        <p:txBody>
          <a:bodyPr anchor="b" anchorCtr="0"/>
          <a:lstStyle>
            <a:lvl1pPr marL="0" indent="0">
              <a:buNone/>
              <a:defRPr sz="2400">
                <a:solidFill>
                  <a:schemeClr val="tx1"/>
                </a:solidFill>
                <a:latin typeface="+mj-lt"/>
              </a:defRPr>
            </a:lvl1pPr>
            <a:lvl2pPr marL="180000" indent="0">
              <a:buNone/>
              <a:defRPr/>
            </a:lvl2pPr>
          </a:lstStyle>
          <a:p>
            <a:pPr lvl="0"/>
            <a:r>
              <a:rPr lang="en-GB" dirty="0"/>
              <a:t>Click to add text</a:t>
            </a:r>
            <a:endParaRPr lang="en-US" dirty="0"/>
          </a:p>
        </p:txBody>
      </p:sp>
      <p:grpSp>
        <p:nvGrpSpPr>
          <p:cNvPr id="16" name="Group logo">
            <a:extLst>
              <a:ext uri="{FF2B5EF4-FFF2-40B4-BE49-F238E27FC236}">
                <a16:creationId xmlns:a16="http://schemas.microsoft.com/office/drawing/2014/main" id="{F096A198-57B0-402E-B8FD-71C5BF944700}"/>
              </a:ext>
            </a:extLst>
          </p:cNvPr>
          <p:cNvGrpSpPr>
            <a:grpSpLocks noChangeAspect="1"/>
          </p:cNvGrpSpPr>
          <p:nvPr userDrawn="1"/>
        </p:nvGrpSpPr>
        <p:grpSpPr bwMode="auto">
          <a:xfrm>
            <a:off x="10256489" y="6137500"/>
            <a:ext cx="1436163" cy="320400"/>
            <a:chOff x="6478" y="3868"/>
            <a:chExt cx="892" cy="199"/>
          </a:xfrm>
        </p:grpSpPr>
        <p:sp>
          <p:nvSpPr>
            <p:cNvPr id="17" name="Freeform 5">
              <a:extLst>
                <a:ext uri="{FF2B5EF4-FFF2-40B4-BE49-F238E27FC236}">
                  <a16:creationId xmlns:a16="http://schemas.microsoft.com/office/drawing/2014/main" id="{9735D8F0-DF96-4E27-BA61-1D988B869192}"/>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6">
              <a:extLst>
                <a:ext uri="{FF2B5EF4-FFF2-40B4-BE49-F238E27FC236}">
                  <a16:creationId xmlns:a16="http://schemas.microsoft.com/office/drawing/2014/main" id="{1497644D-7612-422C-AF4D-1E0DD385458D}"/>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7">
              <a:extLst>
                <a:ext uri="{FF2B5EF4-FFF2-40B4-BE49-F238E27FC236}">
                  <a16:creationId xmlns:a16="http://schemas.microsoft.com/office/drawing/2014/main" id="{A6B732CD-52AC-420B-8B09-36FD5C70C89F}"/>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8">
              <a:extLst>
                <a:ext uri="{FF2B5EF4-FFF2-40B4-BE49-F238E27FC236}">
                  <a16:creationId xmlns:a16="http://schemas.microsoft.com/office/drawing/2014/main" id="{C85937AE-5276-446F-AB67-7B60605D469B}"/>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9">
              <a:extLst>
                <a:ext uri="{FF2B5EF4-FFF2-40B4-BE49-F238E27FC236}">
                  <a16:creationId xmlns:a16="http://schemas.microsoft.com/office/drawing/2014/main" id="{1142013A-0C22-460F-9469-E0A34D93C5A3}"/>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0">
              <a:extLst>
                <a:ext uri="{FF2B5EF4-FFF2-40B4-BE49-F238E27FC236}">
                  <a16:creationId xmlns:a16="http://schemas.microsoft.com/office/drawing/2014/main" id="{0F3AFC74-3794-4E77-9F20-A4B649553CE2}"/>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1">
              <a:extLst>
                <a:ext uri="{FF2B5EF4-FFF2-40B4-BE49-F238E27FC236}">
                  <a16:creationId xmlns:a16="http://schemas.microsoft.com/office/drawing/2014/main" id="{1D726B94-52B6-40D9-90FC-C0F4F1324043}"/>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2">
              <a:extLst>
                <a:ext uri="{FF2B5EF4-FFF2-40B4-BE49-F238E27FC236}">
                  <a16:creationId xmlns:a16="http://schemas.microsoft.com/office/drawing/2014/main" id="{04D1092F-9F78-4F84-96C4-3D628BA8E4A5}"/>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6" name="Date Placeholder 5" hidden="1">
            <a:extLst>
              <a:ext uri="{FF2B5EF4-FFF2-40B4-BE49-F238E27FC236}">
                <a16:creationId xmlns:a16="http://schemas.microsoft.com/office/drawing/2014/main" id="{BC8FE318-906F-4EA5-9B25-B9CA26679122}"/>
              </a:ext>
            </a:extLst>
          </p:cNvPr>
          <p:cNvSpPr>
            <a:spLocks noGrp="1"/>
          </p:cNvSpPr>
          <p:nvPr>
            <p:ph type="dt" sz="half" idx="15"/>
          </p:nvPr>
        </p:nvSpPr>
        <p:spPr>
          <a:xfrm>
            <a:off x="0" y="6858000"/>
            <a:ext cx="0" cy="0"/>
          </a:xfrm>
        </p:spPr>
        <p:txBody>
          <a:bodyPr/>
          <a:lstStyle/>
          <a:p>
            <a:endParaRPr lang="en-GB" dirty="0"/>
          </a:p>
        </p:txBody>
      </p:sp>
      <p:sp>
        <p:nvSpPr>
          <p:cNvPr id="27" name="Footer Placeholder 18" hidden="1">
            <a:extLst>
              <a:ext uri="{FF2B5EF4-FFF2-40B4-BE49-F238E27FC236}">
                <a16:creationId xmlns:a16="http://schemas.microsoft.com/office/drawing/2014/main" id="{7BC00E8E-7767-4CBC-8922-35975B938062}"/>
              </a:ext>
            </a:extLst>
          </p:cNvPr>
          <p:cNvSpPr>
            <a:spLocks noGrp="1"/>
          </p:cNvSpPr>
          <p:nvPr>
            <p:ph type="ftr" sz="quarter" idx="16"/>
          </p:nvPr>
        </p:nvSpPr>
        <p:spPr>
          <a:xfrm>
            <a:off x="0" y="6858000"/>
            <a:ext cx="0" cy="0"/>
          </a:xfrm>
        </p:spPr>
        <p:txBody>
          <a:bodyPr/>
          <a:lstStyle>
            <a:lvl1pPr>
              <a:defRPr sz="100">
                <a:noFill/>
              </a:defRPr>
            </a:lvl1pPr>
          </a:lstStyle>
          <a:p>
            <a:r>
              <a:rPr lang="en-GB" dirty="0"/>
              <a:t>Insert presentation title via Header &amp; Footer</a:t>
            </a:r>
          </a:p>
        </p:txBody>
      </p:sp>
      <p:sp>
        <p:nvSpPr>
          <p:cNvPr id="28" name="Slide Number Placeholder 19" hidden="1">
            <a:extLst>
              <a:ext uri="{FF2B5EF4-FFF2-40B4-BE49-F238E27FC236}">
                <a16:creationId xmlns:a16="http://schemas.microsoft.com/office/drawing/2014/main" id="{768E6C0E-9500-4A30-831D-49B7D31ACD26}"/>
              </a:ext>
            </a:extLst>
          </p:cNvPr>
          <p:cNvSpPr>
            <a:spLocks noGrp="1"/>
          </p:cNvSpPr>
          <p:nvPr>
            <p:ph type="sldNum" sz="quarter" idx="17"/>
          </p:nvPr>
        </p:nvSpPr>
        <p:spPr>
          <a:xfrm>
            <a:off x="0" y="6858000"/>
            <a:ext cx="0" cy="0"/>
          </a:xfrm>
        </p:spPr>
        <p:txBody>
          <a:bodyPr/>
          <a:lstStyle>
            <a:lvl1pPr>
              <a:defRPr sz="100">
                <a:noFill/>
              </a:defRPr>
            </a:lvl1pPr>
          </a:lstStyle>
          <a:p>
            <a:r>
              <a:rPr lang="en-GB" dirty="0"/>
              <a:t>.</a:t>
            </a:r>
          </a:p>
        </p:txBody>
      </p:sp>
    </p:spTree>
    <p:extLst>
      <p:ext uri="{BB962C8B-B14F-4D97-AF65-F5344CB8AC3E}">
        <p14:creationId xmlns:p14="http://schemas.microsoft.com/office/powerpoint/2010/main" val="36861558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grey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399" y="1950097"/>
            <a:ext cx="54844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4788" y="1950097"/>
            <a:ext cx="5465562"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33022114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grey B">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400" y="1950098"/>
            <a:ext cx="3560400" cy="3686400"/>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7201" y="1950097"/>
            <a:ext cx="7363150" cy="3686400"/>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5" name="Title 4">
            <a:extLst>
              <a:ext uri="{FF2B5EF4-FFF2-40B4-BE49-F238E27FC236}">
                <a16:creationId xmlns:a16="http://schemas.microsoft.com/office/drawing/2014/main" id="{CC0AB295-B1DB-4A8F-98EB-8D0294F0974A}"/>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22791932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content gr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50"/>
            <a:ext cx="1120953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50097"/>
            <a:ext cx="3560736"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326138" y="1950097"/>
            <a:ext cx="3560736"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8131175" y="1950097"/>
            <a:ext cx="3559175" cy="3687881"/>
          </a:xfrm>
          <a:solidFill>
            <a:schemeClr val="bg2"/>
          </a:solidFill>
        </p:spPr>
        <p:txBody>
          <a:bodyPr lIns="237600" tIns="237600" rIns="237600" bIns="237600"/>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24860394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0399" y="150125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0" y="150125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43327ACD-F89A-484C-8B15-F2161D2D5BCB}"/>
              </a:ext>
            </a:extLst>
          </p:cNvPr>
          <p:cNvSpPr>
            <a:spLocks noGrp="1"/>
          </p:cNvSpPr>
          <p:nvPr>
            <p:ph sz="half" idx="13" hasCustomPrompt="1"/>
          </p:nvPr>
        </p:nvSpPr>
        <p:spPr>
          <a:xfrm>
            <a:off x="500399" y="3678175"/>
            <a:ext cx="5484476"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
        <p:nvSpPr>
          <p:cNvPr id="9" name="Content Placeholder 3">
            <a:extLst>
              <a:ext uri="{FF2B5EF4-FFF2-40B4-BE49-F238E27FC236}">
                <a16:creationId xmlns:a16="http://schemas.microsoft.com/office/drawing/2014/main" id="{4F9FA52E-E6B6-497B-8CDF-4291B6C70B9B}"/>
              </a:ext>
            </a:extLst>
          </p:cNvPr>
          <p:cNvSpPr>
            <a:spLocks noGrp="1"/>
          </p:cNvSpPr>
          <p:nvPr>
            <p:ph sz="half" idx="17" hasCustomPrompt="1"/>
          </p:nvPr>
        </p:nvSpPr>
        <p:spPr>
          <a:xfrm>
            <a:off x="6225550" y="3678175"/>
            <a:ext cx="5464800" cy="1940400"/>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4">
            <a:extLst>
              <a:ext uri="{FF2B5EF4-FFF2-40B4-BE49-F238E27FC236}">
                <a16:creationId xmlns:a16="http://schemas.microsoft.com/office/drawing/2014/main" id="{0535A655-0007-42B8-9AAE-D572D30C69E7}"/>
              </a:ext>
            </a:extLst>
          </p:cNvPr>
          <p:cNvSpPr>
            <a:spLocks noGrp="1"/>
          </p:cNvSpPr>
          <p:nvPr>
            <p:ph type="title" hasCustomPrompt="1"/>
          </p:nvPr>
        </p:nvSpPr>
        <p:spPr/>
        <p:txBody>
          <a:bodyPr/>
          <a:lstStyle>
            <a:lvl1pPr>
              <a:defRPr/>
            </a:lvl1pPr>
          </a:lstStyle>
          <a:p>
            <a:r>
              <a:rPr lang="en-GB" dirty="0"/>
              <a:t>Click to add title</a:t>
            </a:r>
          </a:p>
        </p:txBody>
      </p:sp>
    </p:spTree>
    <p:extLst>
      <p:ext uri="{BB962C8B-B14F-4D97-AF65-F5344CB8AC3E}">
        <p14:creationId xmlns:p14="http://schemas.microsoft.com/office/powerpoint/2010/main" val="14560304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399" y="501649"/>
            <a:ext cx="11189951" cy="930275"/>
          </a:xfrm>
        </p:spPr>
        <p:txBody>
          <a:bodyPr/>
          <a:lstStyle>
            <a:lvl1pPr>
              <a:defRPr/>
            </a:lvl1pPr>
          </a:lstStyle>
          <a:p>
            <a:r>
              <a:rPr lang="en-GB" noProof="0" dirty="0"/>
              <a:t>Click to add title</a:t>
            </a:r>
          </a:p>
        </p:txBody>
      </p:sp>
      <p:sp>
        <p:nvSpPr>
          <p:cNvPr id="3" name="Content Placeholder 2"/>
          <p:cNvSpPr>
            <a:spLocks noGrp="1"/>
          </p:cNvSpPr>
          <p:nvPr>
            <p:ph idx="1" hasCustomPrompt="1"/>
          </p:nvPr>
        </p:nvSpPr>
        <p:spPr>
          <a:xfrm>
            <a:off x="500399" y="1943100"/>
            <a:ext cx="11189951" cy="3690257"/>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Footer Placeholder 7">
            <a:extLst>
              <a:ext uri="{FF2B5EF4-FFF2-40B4-BE49-F238E27FC236}">
                <a16:creationId xmlns:a16="http://schemas.microsoft.com/office/drawing/2014/main" id="{E9436AB1-5F87-45A0-A4D3-ACB62D87C979}"/>
              </a:ext>
            </a:extLst>
          </p:cNvPr>
          <p:cNvSpPr>
            <a:spLocks noGrp="1"/>
          </p:cNvSpPr>
          <p:nvPr>
            <p:ph type="ftr" sz="quarter" idx="11"/>
          </p:nvPr>
        </p:nvSpPr>
        <p:spPr/>
        <p:txBody>
          <a:bodyPr/>
          <a:lstStyle/>
          <a:p>
            <a:r>
              <a:rPr lang="en-GB" dirty="0"/>
              <a:t>Insert presentation title via Header &amp; Footer</a:t>
            </a:r>
          </a:p>
        </p:txBody>
      </p:sp>
      <p:sp>
        <p:nvSpPr>
          <p:cNvPr id="9" name="Slide Number Placeholder 8">
            <a:extLst>
              <a:ext uri="{FF2B5EF4-FFF2-40B4-BE49-F238E27FC236}">
                <a16:creationId xmlns:a16="http://schemas.microsoft.com/office/drawing/2014/main" id="{1DEC2C57-2A89-4D06-932E-353E043E7C9E}"/>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7" name="Date Placeholder 6" hidden="1">
            <a:extLst>
              <a:ext uri="{FF2B5EF4-FFF2-40B4-BE49-F238E27FC236}">
                <a16:creationId xmlns:a16="http://schemas.microsoft.com/office/drawing/2014/main" id="{C0878BA1-CFB4-4349-B120-1867D280A4EA}"/>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20899581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add title</a:t>
            </a:r>
          </a:p>
        </p:txBody>
      </p:sp>
      <p:sp>
        <p:nvSpPr>
          <p:cNvPr id="7" name="Footer Placeholder 6">
            <a:extLst>
              <a:ext uri="{FF2B5EF4-FFF2-40B4-BE49-F238E27FC236}">
                <a16:creationId xmlns:a16="http://schemas.microsoft.com/office/drawing/2014/main" id="{B66D4F2E-FFF6-4D94-A0A4-43A43FCDEB38}"/>
              </a:ext>
            </a:extLst>
          </p:cNvPr>
          <p:cNvSpPr>
            <a:spLocks noGrp="1"/>
          </p:cNvSpPr>
          <p:nvPr>
            <p:ph type="ftr" sz="quarter" idx="11"/>
          </p:nvPr>
        </p:nvSpPr>
        <p:spPr/>
        <p:txBody>
          <a:bodyPr/>
          <a:lstStyle/>
          <a:p>
            <a:r>
              <a:rPr lang="en-GB" dirty="0"/>
              <a:t>Insert presentation title via Header &amp; Footer</a:t>
            </a:r>
          </a:p>
        </p:txBody>
      </p:sp>
      <p:sp>
        <p:nvSpPr>
          <p:cNvPr id="8" name="Slide Number Placeholder 7">
            <a:extLst>
              <a:ext uri="{FF2B5EF4-FFF2-40B4-BE49-F238E27FC236}">
                <a16:creationId xmlns:a16="http://schemas.microsoft.com/office/drawing/2014/main" id="{810EAA6D-6226-4D0B-A23A-3D2469B69BC5}"/>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C3750702-865E-424E-BDAE-F6B87694C5F2}"/>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22547148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1017D30-3C3B-4E02-956C-526F80577709}"/>
              </a:ext>
            </a:extLst>
          </p:cNvPr>
          <p:cNvSpPr>
            <a:spLocks noGrp="1"/>
          </p:cNvSpPr>
          <p:nvPr>
            <p:ph type="ftr" sz="quarter" idx="11"/>
          </p:nvPr>
        </p:nvSpPr>
        <p:spPr/>
        <p:txBody>
          <a:bodyPr/>
          <a:lstStyle/>
          <a:p>
            <a:r>
              <a:rPr lang="en-GB" dirty="0"/>
              <a:t>Insert presentation title via Header &amp; Footer</a:t>
            </a:r>
          </a:p>
        </p:txBody>
      </p:sp>
      <p:sp>
        <p:nvSpPr>
          <p:cNvPr id="7" name="Slide Number Placeholder 6">
            <a:extLst>
              <a:ext uri="{FF2B5EF4-FFF2-40B4-BE49-F238E27FC236}">
                <a16:creationId xmlns:a16="http://schemas.microsoft.com/office/drawing/2014/main" id="{5A2CD91E-E870-45AB-B6B3-21B3C5472439}"/>
              </a:ext>
            </a:extLst>
          </p:cNvPr>
          <p:cNvSpPr>
            <a:spLocks noGrp="1"/>
          </p:cNvSpPr>
          <p:nvPr>
            <p:ph type="sldNum" sz="quarter" idx="12"/>
          </p:nvPr>
        </p:nvSpPr>
        <p:spPr/>
        <p:txBody>
          <a:bodyPr/>
          <a:lstStyle/>
          <a:p>
            <a:fld id="{43A204BC-C5BA-4EF4-ABC8-D45123A0C528}" type="slidenum">
              <a:rPr lang="en-GB" smtClean="0"/>
              <a:pPr/>
              <a:t>‹#›</a:t>
            </a:fld>
            <a:endParaRPr lang="en-GB" dirty="0"/>
          </a:p>
        </p:txBody>
      </p:sp>
      <p:sp>
        <p:nvSpPr>
          <p:cNvPr id="5" name="Date Placeholder 4" hidden="1">
            <a:extLst>
              <a:ext uri="{FF2B5EF4-FFF2-40B4-BE49-F238E27FC236}">
                <a16:creationId xmlns:a16="http://schemas.microsoft.com/office/drawing/2014/main" id="{CF0E3E31-9EAD-4ECD-A589-4F158B739B5B}"/>
              </a:ext>
            </a:extLst>
          </p:cNvPr>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1302348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4308475"/>
            <a:ext cx="10491788" cy="1318735"/>
          </a:xfrm>
        </p:spPr>
        <p:txBody>
          <a:bodyPr/>
          <a:lstStyle>
            <a:lvl1pPr>
              <a:defRPr sz="4000" b="0">
                <a:solidFill>
                  <a:schemeClr val="accent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pic>
        <p:nvPicPr>
          <p:cNvPr id="7" name="Picture 6">
            <a:extLst>
              <a:ext uri="{FF2B5EF4-FFF2-40B4-BE49-F238E27FC236}">
                <a16:creationId xmlns:a16="http://schemas.microsoft.com/office/drawing/2014/main" id="{B70C7CED-62BB-4D41-91E8-AED15ACB42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9676" y="6134617"/>
            <a:ext cx="1435438" cy="320697"/>
          </a:xfrm>
          <a:prstGeom prst="rect">
            <a:avLst/>
          </a:prstGeom>
        </p:spPr>
      </p:pic>
    </p:spTree>
    <p:extLst>
      <p:ext uri="{BB962C8B-B14F-4D97-AF65-F5344CB8AC3E}">
        <p14:creationId xmlns:p14="http://schemas.microsoft.com/office/powerpoint/2010/main" val="13501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BA36-6E30-7746-83E0-923607F9D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0A32BA-BCEF-B947-A5DB-9A19271EE8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24B37D-431C-4F46-B7F7-A74E95C0F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627ED9-9F1A-B54C-B01D-0B3F07E1BC89}"/>
              </a:ext>
            </a:extLst>
          </p:cNvPr>
          <p:cNvSpPr>
            <a:spLocks noGrp="1"/>
          </p:cNvSpPr>
          <p:nvPr>
            <p:ph type="dt" sz="half" idx="10"/>
          </p:nvPr>
        </p:nvSpPr>
        <p:spPr/>
        <p:txBody>
          <a:bodyPr/>
          <a:lstStyle/>
          <a:p>
            <a:fld id="{8B839CC8-E2A8-C941-8E7E-ACC49D012BA3}" type="datetime1">
              <a:rPr lang="en-US" smtClean="0"/>
              <a:t>9/8/2022</a:t>
            </a:fld>
            <a:endParaRPr lang="en-US" dirty="0"/>
          </a:p>
        </p:txBody>
      </p:sp>
      <p:sp>
        <p:nvSpPr>
          <p:cNvPr id="6" name="Footer Placeholder 5">
            <a:extLst>
              <a:ext uri="{FF2B5EF4-FFF2-40B4-BE49-F238E27FC236}">
                <a16:creationId xmlns:a16="http://schemas.microsoft.com/office/drawing/2014/main" id="{09001CC1-7A34-044F-B867-1EF87A4F97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EFDF95-AFE0-5947-866D-3801DA8A519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874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nd w. pictur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3200" cy="6861600"/>
          </a:xfrm>
        </p:spPr>
        <p:txBody>
          <a:bodyPr tIns="72000" anchor="t" anchorCtr="0"/>
          <a:lstStyle>
            <a:lvl1pPr marL="0" marR="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sz="1200">
                <a:solidFill>
                  <a:schemeClr val="bg1"/>
                </a:solidFill>
              </a:defRPr>
            </a:lvl1pPr>
          </a:lstStyle>
          <a:p>
            <a:pPr marL="0" marR="0" lvl="0" indent="0" algn="ctr"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a:pPr>
            <a:r>
              <a:rPr lang="en-GB" dirty="0"/>
              <a:t>Click here and insert picture via Templafy</a:t>
            </a:r>
          </a:p>
        </p:txBody>
      </p:sp>
      <p:sp>
        <p:nvSpPr>
          <p:cNvPr id="2" name="Title 1"/>
          <p:cNvSpPr>
            <a:spLocks noGrp="1"/>
          </p:cNvSpPr>
          <p:nvPr>
            <p:ph type="title" hasCustomPrompt="1"/>
          </p:nvPr>
        </p:nvSpPr>
        <p:spPr>
          <a:xfrm>
            <a:off x="500063" y="4308474"/>
            <a:ext cx="10491788" cy="1323975"/>
          </a:xfrm>
        </p:spPr>
        <p:txBody>
          <a:bodyPr/>
          <a:lstStyle>
            <a:lvl1pPr>
              <a:defRPr sz="4000" b="0">
                <a:solidFill>
                  <a:schemeClr val="bg1"/>
                </a:solidFill>
                <a:latin typeface="+mj-lt"/>
              </a:defRPr>
            </a:lvl1pPr>
          </a:lstStyle>
          <a:p>
            <a:r>
              <a:rPr lang="en-GB" noProof="0" dirty="0"/>
              <a:t>Click to add title</a:t>
            </a:r>
          </a:p>
        </p:txBody>
      </p:sp>
      <p:sp>
        <p:nvSpPr>
          <p:cNvPr id="9" name="Footer Placeholder 8">
            <a:extLst>
              <a:ext uri="{FF2B5EF4-FFF2-40B4-BE49-F238E27FC236}">
                <a16:creationId xmlns:a16="http://schemas.microsoft.com/office/drawing/2014/main" id="{A9A96F2B-17B8-409E-AEA9-1195DB57C00A}"/>
              </a:ext>
            </a:extLst>
          </p:cNvPr>
          <p:cNvSpPr>
            <a:spLocks noGrp="1"/>
          </p:cNvSpPr>
          <p:nvPr>
            <p:ph type="ftr" sz="quarter" idx="16"/>
          </p:nvPr>
        </p:nvSpPr>
        <p:spPr/>
        <p:txBody>
          <a:bodyPr/>
          <a:lstStyle>
            <a:lvl1pPr>
              <a:defRPr>
                <a:solidFill>
                  <a:schemeClr val="bg1"/>
                </a:solidFill>
              </a:defRPr>
            </a:lvl1pPr>
          </a:lstStyle>
          <a:p>
            <a:r>
              <a:rPr lang="en-GB" dirty="0"/>
              <a:t>Insert presentation title via Header &amp; Footer</a:t>
            </a:r>
          </a:p>
        </p:txBody>
      </p:sp>
      <p:sp>
        <p:nvSpPr>
          <p:cNvPr id="10" name="Slide Number Placeholder 9">
            <a:extLst>
              <a:ext uri="{FF2B5EF4-FFF2-40B4-BE49-F238E27FC236}">
                <a16:creationId xmlns:a16="http://schemas.microsoft.com/office/drawing/2014/main" id="{644E83C0-32E9-43EF-864A-C6C827731210}"/>
              </a:ext>
            </a:extLst>
          </p:cNvPr>
          <p:cNvSpPr>
            <a:spLocks noGrp="1"/>
          </p:cNvSpPr>
          <p:nvPr>
            <p:ph type="sldNum" sz="quarter" idx="17"/>
          </p:nvPr>
        </p:nvSpPr>
        <p:spPr/>
        <p:txBody>
          <a:bodyPr/>
          <a:lstStyle>
            <a:lvl1pPr>
              <a:defRPr>
                <a:solidFill>
                  <a:schemeClr val="bg1"/>
                </a:solidFill>
              </a:defRPr>
            </a:lvl1pPr>
          </a:lstStyle>
          <a:p>
            <a:fld id="{43A204BC-C5BA-4EF4-ABC8-D45123A0C528}" type="slidenum">
              <a:rPr lang="en-GB" smtClean="0"/>
              <a:pPr/>
              <a:t>‹#›</a:t>
            </a:fld>
            <a:endParaRPr lang="en-GB" dirty="0"/>
          </a:p>
        </p:txBody>
      </p:sp>
      <p:sp>
        <p:nvSpPr>
          <p:cNvPr id="6" name="Date Placeholder 5" hidden="1">
            <a:extLst>
              <a:ext uri="{FF2B5EF4-FFF2-40B4-BE49-F238E27FC236}">
                <a16:creationId xmlns:a16="http://schemas.microsoft.com/office/drawing/2014/main" id="{08F8CACC-6EC3-45E4-B2E4-A9916C3AA0BC}"/>
              </a:ext>
            </a:extLst>
          </p:cNvPr>
          <p:cNvSpPr>
            <a:spLocks noGrp="1"/>
          </p:cNvSpPr>
          <p:nvPr>
            <p:ph type="dt" sz="half" idx="15"/>
          </p:nvPr>
        </p:nvSpPr>
        <p:spPr/>
        <p:txBody>
          <a:bodyPr/>
          <a:lstStyle>
            <a:lvl1pPr>
              <a:defRPr>
                <a:noFill/>
              </a:defRPr>
            </a:lvl1pPr>
          </a:lstStyle>
          <a:p>
            <a:endParaRPr lang="en-GB" dirty="0"/>
          </a:p>
        </p:txBody>
      </p:sp>
      <p:sp>
        <p:nvSpPr>
          <p:cNvPr id="8" name="Text Placeholder 12">
            <a:extLst>
              <a:ext uri="{FF2B5EF4-FFF2-40B4-BE49-F238E27FC236}">
                <a16:creationId xmlns:a16="http://schemas.microsoft.com/office/drawing/2014/main" id="{A6CDA879-E7F2-4945-8A09-C6477E28A6A6}"/>
              </a:ext>
            </a:extLst>
          </p:cNvPr>
          <p:cNvSpPr>
            <a:spLocks noGrp="1"/>
          </p:cNvSpPr>
          <p:nvPr>
            <p:ph type="body" sz="quarter" idx="18" hasCustomPrompt="1"/>
          </p:nvPr>
        </p:nvSpPr>
        <p:spPr>
          <a:xfrm>
            <a:off x="10252534" y="6134616"/>
            <a:ext cx="1435437" cy="320697"/>
          </a:xfrm>
          <a:blipFill>
            <a:blip r:embed="rId2"/>
            <a:stretch>
              <a:fillRect/>
            </a:stretch>
          </a:blipFill>
        </p:spPr>
        <p:txBody>
          <a:bodyPr/>
          <a:lstStyle>
            <a:lvl1pPr marL="0" indent="0">
              <a:buNone/>
              <a:defRPr sz="100">
                <a:noFill/>
              </a:defRPr>
            </a:lvl1pPr>
          </a:lstStyle>
          <a:p>
            <a:pPr lvl="0"/>
            <a:r>
              <a:rPr lang="en-GB" dirty="0"/>
              <a:t>.</a:t>
            </a:r>
          </a:p>
        </p:txBody>
      </p:sp>
    </p:spTree>
    <p:extLst>
      <p:ext uri="{BB962C8B-B14F-4D97-AF65-F5344CB8AC3E}">
        <p14:creationId xmlns:p14="http://schemas.microsoft.com/office/powerpoint/2010/main" val="17466959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1" name="Text Box 3"/>
          <p:cNvSpPr txBox="1">
            <a:spLocks noChangeArrowheads="1"/>
          </p:cNvSpPr>
          <p:nvPr userDrawn="1"/>
        </p:nvSpPr>
        <p:spPr bwMode="auto">
          <a:xfrm>
            <a:off x="4325290" y="1439372"/>
            <a:ext cx="2917403" cy="47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GB" sz="900" b="1" noProof="1">
                <a:solidFill>
                  <a:schemeClr val="tx1"/>
                </a:solidFill>
                <a:latin typeface="+mn-lt"/>
                <a:cs typeface="Arial" panose="020B0604020202020204" pitchFamily="34" charset="0"/>
              </a:rPr>
              <a:t>A. Insert corporate picture</a:t>
            </a:r>
            <a:endParaRPr lang="en-GB"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mn-lt"/>
                <a:cs typeface="Arial" panose="020B0604020202020204" pitchFamily="34" charset="0"/>
              </a:rPr>
              <a:t>1.</a:t>
            </a:r>
            <a:r>
              <a:rPr lang="en-GB" altLang="da-DK" sz="900" b="0" noProof="1">
                <a:solidFill>
                  <a:schemeClr val="tx1"/>
                </a:solidFill>
                <a:latin typeface="+mn-lt"/>
                <a:cs typeface="Arial" panose="020B0604020202020204" pitchFamily="34" charset="0"/>
              </a:rPr>
              <a:t> Click the blue </a:t>
            </a:r>
            <a:r>
              <a:rPr lang="en-GB" altLang="da-DK" sz="900" b="1" baseline="0" noProof="1">
                <a:solidFill>
                  <a:schemeClr val="tx1"/>
                </a:solidFill>
                <a:latin typeface="+mn-lt"/>
                <a:cs typeface="Arial" panose="020B0604020202020204" pitchFamily="34" charset="0"/>
              </a:rPr>
              <a:t>Templafy</a:t>
            </a:r>
            <a:r>
              <a:rPr lang="en-GB" altLang="da-DK" sz="900" b="0" baseline="0" noProof="1">
                <a:solidFill>
                  <a:schemeClr val="tx1"/>
                </a:solidFill>
                <a:latin typeface="+mn-lt"/>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In the dropdown, click </a:t>
            </a:r>
            <a:r>
              <a:rPr lang="en-GB" altLang="da-DK" sz="900" b="1" baseline="0" noProof="1">
                <a:solidFill>
                  <a:schemeClr val="tx1"/>
                </a:solidFill>
                <a:latin typeface="+mn-lt"/>
                <a:cs typeface="Arial" panose="020B0604020202020204" pitchFamily="34" charset="0"/>
              </a:rPr>
              <a:t>Images</a:t>
            </a:r>
            <a:r>
              <a:rPr lang="en-GB" altLang="da-DK" sz="900" b="0" baseline="0" noProof="1">
                <a:solidFill>
                  <a:schemeClr val="tx1"/>
                </a:solidFill>
                <a:latin typeface="+mn-lt"/>
                <a:cs typeface="Arial" panose="020B0604020202020204" pitchFamily="34" charset="0"/>
              </a:rPr>
              <a:t>,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or click </a:t>
            </a:r>
            <a:r>
              <a:rPr lang="en-GB" altLang="da-DK" sz="900" b="1" baseline="0" noProof="1">
                <a:solidFill>
                  <a:schemeClr val="tx1"/>
                </a:solidFill>
                <a:latin typeface="+mn-lt"/>
                <a:cs typeface="Arial" panose="020B0604020202020204" pitchFamily="34" charset="0"/>
              </a:rPr>
              <a:t>Images</a:t>
            </a:r>
            <a:r>
              <a:rPr lang="en-GB" altLang="da-DK" sz="900" b="0" i="0" baseline="0" noProof="1">
                <a:solidFill>
                  <a:schemeClr val="tx1"/>
                </a:solidFill>
                <a:latin typeface="+mn-lt"/>
                <a:cs typeface="Arial" panose="020B0604020202020204" pitchFamily="34" charset="0"/>
              </a:rPr>
              <a:t>-button</a:t>
            </a:r>
            <a:r>
              <a:rPr lang="en-GB" altLang="da-DK" sz="900" b="0" baseline="0" noProof="1">
                <a:solidFill>
                  <a:schemeClr val="tx1"/>
                </a:solidFill>
                <a:latin typeface="+mn-lt"/>
                <a:cs typeface="Arial" panose="020B0604020202020204" pitchFamily="34" charset="0"/>
              </a:rPr>
              <a:t> in the right Templafy pane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altLang="da-DK" sz="900" b="1" baseline="0" noProof="1">
                <a:solidFill>
                  <a:schemeClr val="tx1"/>
                </a:solidFill>
                <a:latin typeface="+mn-lt"/>
                <a:cs typeface="Arial" panose="020B0604020202020204" pitchFamily="34" charset="0"/>
              </a:rPr>
              <a:t>B. Browse for other pictures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Insert</a:t>
            </a:r>
            <a:r>
              <a:rPr lang="en-GB" altLang="da-DK" sz="900" b="0" baseline="0" noProof="1">
                <a:solidFill>
                  <a:schemeClr val="tx1"/>
                </a:solidFill>
                <a:latin typeface="+mn-lt"/>
                <a:cs typeface="Arial" panose="020B0604020202020204" pitchFamily="34" charset="0"/>
              </a:rPr>
              <a:t> to browse for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a picture</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dirty="0">
                <a:solidFill>
                  <a:srgbClr val="000000"/>
                </a:solidFill>
                <a:latin typeface="+mn-lt"/>
                <a:ea typeface="Times New Roman" panose="02020603050405020304" pitchFamily="18" charset="0"/>
              </a:rPr>
              <a:t>C. </a:t>
            </a:r>
            <a:r>
              <a:rPr lang="en-GB" sz="900" b="1" noProof="0" dirty="0">
                <a:solidFill>
                  <a:srgbClr val="000000"/>
                </a:solidFill>
                <a:latin typeface="+mn-lt"/>
                <a:ea typeface="Times New Roman" panose="02020603050405020304" pitchFamily="18" charset="0"/>
              </a:rPr>
              <a:t>Insert copied picture</a:t>
            </a:r>
            <a:endParaRPr lang="en-GB" altLang="da-DK" sz="900" noProof="0" dirty="0">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a:t>
            </a:r>
            <a:r>
              <a:rPr lang="en-GB" altLang="da-DK" sz="900" b="0" baseline="0" noProof="1">
                <a:solidFill>
                  <a:schemeClr val="tx1"/>
                </a:solidFill>
                <a:latin typeface="+mn-lt"/>
                <a:cs typeface="Arial" panose="020B0604020202020204" pitchFamily="34" charset="0"/>
              </a:rPr>
              <a:t> on </a:t>
            </a:r>
            <a:r>
              <a:rPr lang="en-GB" altLang="da-DK" sz="900" b="1" baseline="0" noProof="1">
                <a:solidFill>
                  <a:schemeClr val="tx1"/>
                </a:solidFill>
                <a:latin typeface="+mn-lt"/>
                <a:cs typeface="Arial" panose="020B0604020202020204" pitchFamily="34" charset="0"/>
              </a:rPr>
              <a:t>Image Tools </a:t>
            </a:r>
            <a:r>
              <a:rPr lang="en-GB" altLang="da-DK" sz="900" b="0" baseline="0" noProof="1">
                <a:solidFill>
                  <a:schemeClr val="tx1"/>
                </a:solidFill>
                <a:latin typeface="+mn-lt"/>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mn-lt"/>
                <a:cs typeface="Arial" panose="020B0604020202020204" pitchFamily="34" charset="0"/>
              </a:rPr>
              <a:t>2. </a:t>
            </a:r>
            <a:r>
              <a:rPr lang="en-GB" altLang="da-DK" sz="900" b="0" baseline="0" noProof="1">
                <a:solidFill>
                  <a:schemeClr val="tx1"/>
                </a:solidFill>
                <a:latin typeface="+mn-lt"/>
                <a:cs typeface="Arial" panose="020B0604020202020204" pitchFamily="34" charset="0"/>
              </a:rPr>
              <a:t>Click on </a:t>
            </a:r>
            <a:r>
              <a:rPr lang="en-GB" altLang="da-DK" sz="900" b="1" baseline="0" noProof="1">
                <a:solidFill>
                  <a:schemeClr val="tx1"/>
                </a:solidFill>
                <a:latin typeface="+mn-lt"/>
                <a:cs typeface="Arial" panose="020B0604020202020204" pitchFamily="34" charset="0"/>
              </a:rPr>
              <a:t>paste</a:t>
            </a:r>
            <a:r>
              <a:rPr lang="en-GB" altLang="da-DK" sz="900" b="0" baseline="0" noProof="1">
                <a:solidFill>
                  <a:schemeClr val="tx1"/>
                </a:solidFill>
                <a:latin typeface="+mn-lt"/>
                <a:cs typeface="Arial" panose="020B0604020202020204" pitchFamily="34" charset="0"/>
              </a:rPr>
              <a:t> to browse for a picture</a:t>
            </a: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Guides</a:t>
            </a:r>
          </a:p>
          <a:p>
            <a:pPr eaLnBrk="1" hangingPunct="1">
              <a:spcAft>
                <a:spcPts val="600"/>
              </a:spcAft>
              <a:defRPr/>
            </a:pPr>
            <a:r>
              <a:rPr lang="en-GB" altLang="da-DK" sz="900" b="0" noProof="1">
                <a:solidFill>
                  <a:schemeClr val="tx1"/>
                </a:solidFill>
                <a:latin typeface="+mn-lt"/>
                <a:cs typeface="Arial" panose="020B0604020202020204" pitchFamily="34" charset="0"/>
              </a:rPr>
              <a:t>To view drawing guides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viewing of guides</a:t>
            </a:r>
          </a:p>
          <a:p>
            <a:pPr fontAlgn="auto">
              <a:spcBef>
                <a:spcPts val="1200"/>
              </a:spcBef>
              <a:spcAft>
                <a:spcPts val="600"/>
              </a:spcAft>
              <a:buFont typeface="+mj-lt"/>
              <a:buNone/>
              <a:defRPr/>
            </a:pP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1.</a:t>
            </a:r>
            <a:r>
              <a:rPr lang="en-GB" altLang="da-DK" sz="900" noProof="1">
                <a:solidFill>
                  <a:schemeClr val="tx1"/>
                </a:solidFill>
                <a:latin typeface="+mn-lt"/>
                <a:cs typeface="Arial" panose="020B0604020202020204" pitchFamily="34" charset="0"/>
              </a:rPr>
              <a:t> Click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mn-lt"/>
                <a:cs typeface="Arial" panose="020B0604020202020204" pitchFamily="34" charset="0"/>
              </a:rPr>
              <a:t>2.</a:t>
            </a:r>
            <a:r>
              <a:rPr lang="en-GB" altLang="da-DK" sz="900" noProof="1">
                <a:solidFill>
                  <a:schemeClr val="tx1"/>
                </a:solidFill>
                <a:latin typeface="+mn-lt"/>
                <a:cs typeface="Arial" panose="020B0604020202020204" pitchFamily="34" charset="0"/>
              </a:rPr>
              <a:t> 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size</a:t>
            </a:r>
            <a:r>
              <a:rPr lang="en-GB" altLang="da-DK" sz="900" baseline="0" noProof="1">
                <a:solidFill>
                  <a:schemeClr val="tx1"/>
                </a:solidFill>
                <a:latin typeface="+mn-lt"/>
                <a:cs typeface="Arial" panose="020B0604020202020204" pitchFamily="34" charset="0"/>
              </a:rPr>
              <a:t> and formatting of the slide placeholders</a:t>
            </a:r>
            <a:br>
              <a:rPr lang="en-GB" altLang="da-DK" sz="900" baseline="0" noProof="1">
                <a:solidFill>
                  <a:schemeClr val="tx1"/>
                </a:solidFill>
                <a:latin typeface="+mn-lt"/>
                <a:cs typeface="Arial" panose="020B0604020202020204" pitchFamily="34" charset="0"/>
              </a:rPr>
            </a:br>
            <a:r>
              <a:rPr lang="en-GB" altLang="da-DK" sz="900" baseline="0" noProof="1">
                <a:solidFill>
                  <a:schemeClr val="tx1"/>
                </a:solidFill>
                <a:latin typeface="+mn-lt"/>
                <a:cs typeface="Arial" panose="020B0604020202020204" pitchFamily="34" charset="0"/>
              </a:rPr>
              <a:t>to their default settings</a:t>
            </a:r>
            <a:endParaRPr lang="en-GB" sz="900" noProof="1">
              <a:solidFill>
                <a:schemeClr val="tx1"/>
              </a:solidFill>
              <a:latin typeface="+mn-lt"/>
              <a:cs typeface="Arial" panose="020B0604020202020204" pitchFamily="34" charset="0"/>
            </a:endParaRPr>
          </a:p>
          <a:p>
            <a:pPr eaLnBrk="1" hangingPunct="1">
              <a:spcAft>
                <a:spcPts val="600"/>
              </a:spcAft>
              <a:defRPr/>
            </a:pPr>
            <a:endParaRPr lang="en-GB" altLang="da-DK" sz="900" b="1" noProof="1">
              <a:solidFill>
                <a:schemeClr val="tx1"/>
              </a:solidFill>
              <a:latin typeface="+mn-lt"/>
              <a:cs typeface="Arial" panose="020B0604020202020204" pitchFamily="34" charset="0"/>
            </a:endParaRPr>
          </a:p>
        </p:txBody>
      </p:sp>
      <p:sp>
        <p:nvSpPr>
          <p:cNvPr id="9" name="Header"/>
          <p:cNvSpPr txBox="1"/>
          <p:nvPr userDrawn="1"/>
        </p:nvSpPr>
        <p:spPr>
          <a:xfrm>
            <a:off x="481014" y="464888"/>
            <a:ext cx="11072810" cy="629149"/>
          </a:xfrm>
          <a:prstGeom prst="rect">
            <a:avLst/>
          </a:prstGeom>
          <a:noFill/>
        </p:spPr>
        <p:txBody>
          <a:bodyPr wrap="square" lIns="0" tIns="0" rIns="0" bIns="0" rtlCol="0" anchor="t" anchorCtr="0">
            <a:noAutofit/>
          </a:bodyPr>
          <a:lstStyle/>
          <a:p>
            <a:r>
              <a:rPr kumimoji="0" lang="en-GB" sz="3200" b="0" i="0" u="none" strike="noStrike" kern="1200" cap="none" spc="0" normalizeH="0" baseline="0" noProof="0" dirty="0">
                <a:ln>
                  <a:noFill/>
                </a:ln>
                <a:solidFill>
                  <a:schemeClr val="accent1"/>
                </a:solidFill>
                <a:effectLst/>
                <a:uLnTx/>
                <a:uFillTx/>
                <a:latin typeface="+mj-lt"/>
                <a:ea typeface="+mj-ea"/>
                <a:cs typeface="Arial" panose="020B0604020202020204" pitchFamily="34" charset="0"/>
              </a:rPr>
              <a:t>User guide – delete before use</a:t>
            </a:r>
            <a:endParaRPr lang="en-GB" sz="1800" noProof="0" dirty="0">
              <a:solidFill>
                <a:schemeClr val="accent1"/>
              </a:solidFill>
              <a:latin typeface="+mj-lt"/>
            </a:endParaRPr>
          </a:p>
        </p:txBody>
      </p:sp>
      <p:sp>
        <p:nvSpPr>
          <p:cNvPr id="29" name="Text Box 2"/>
          <p:cNvSpPr txBox="1">
            <a:spLocks noChangeArrowheads="1"/>
          </p:cNvSpPr>
          <p:nvPr userDrawn="1"/>
        </p:nvSpPr>
        <p:spPr bwMode="auto">
          <a:xfrm>
            <a:off x="507139" y="1439372"/>
            <a:ext cx="241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Use text</a:t>
            </a:r>
            <a:r>
              <a:rPr lang="en-GB" sz="900" b="1" baseline="0" noProof="1">
                <a:solidFill>
                  <a:schemeClr val="tx1"/>
                </a:solidFill>
                <a:latin typeface="+mn-lt"/>
                <a:cs typeface="Arial" panose="020B0604020202020204" pitchFamily="34" charset="0"/>
              </a:rPr>
              <a:t> styles</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 </a:t>
            </a:r>
            <a:r>
              <a:rPr lang="en-GB" sz="900" b="1" baseline="0" noProof="1">
                <a:solidFill>
                  <a:schemeClr val="tx1"/>
                </a:solidFill>
                <a:latin typeface="+mn-lt"/>
                <a:cs typeface="Arial" panose="020B0604020202020204" pitchFamily="34" charset="0"/>
              </a:rPr>
              <a:t>Decrease</a:t>
            </a:r>
            <a:br>
              <a:rPr lang="en-GB" sz="900" b="1" baseline="0" noProof="1">
                <a:solidFill>
                  <a:schemeClr val="tx1"/>
                </a:solidFill>
                <a:latin typeface="+mn-lt"/>
                <a:cs typeface="Arial" panose="020B0604020202020204" pitchFamily="34" charset="0"/>
              </a:rPr>
            </a:br>
            <a:r>
              <a:rPr lang="en-GB" sz="900" baseline="0" noProof="1">
                <a:solidFill>
                  <a:schemeClr val="tx1"/>
                </a:solidFill>
                <a:latin typeface="+mn-lt"/>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sz="900" b="1" noProof="1">
                <a:solidFill>
                  <a:schemeClr val="tx1"/>
                </a:solidFill>
                <a:latin typeface="+mn-lt"/>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Delete bullet for regular text.</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Click on the bullet button to reaply the correct bullet again.</a:t>
            </a:r>
          </a:p>
          <a:p>
            <a:pPr eaLnBrk="1" hangingPunct="1">
              <a:spcBef>
                <a:spcPts val="1200"/>
              </a:spcBef>
              <a:spcAft>
                <a:spcPts val="600"/>
              </a:spcAft>
              <a:defRPr/>
            </a:pPr>
            <a:r>
              <a:rPr lang="en-GB" sz="900" b="1" noProof="0" dirty="0">
                <a:solidFill>
                  <a:srgbClr val="000000"/>
                </a:solidFill>
                <a:latin typeface="+mn-lt"/>
                <a:ea typeface="Times New Roman" panose="02020603050405020304" pitchFamily="18" charset="0"/>
              </a:rPr>
              <a:t>Insert</a:t>
            </a:r>
            <a:r>
              <a:rPr lang="en-GB" sz="900" b="1" dirty="0">
                <a:solidFill>
                  <a:srgbClr val="000000"/>
                </a:solidFill>
                <a:latin typeface="+mn-lt"/>
                <a:ea typeface="Times New Roman" panose="02020603050405020304" pitchFamily="18" charset="0"/>
              </a:rPr>
              <a:t> a New Slide</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noProof="1">
                <a:solidFill>
                  <a:schemeClr val="tx1"/>
                </a:solidFill>
                <a:latin typeface="+mn-lt"/>
                <a:cs typeface="Arial" panose="020B0604020202020204" pitchFamily="34" charset="0"/>
              </a:rPr>
              <a:t>Click on the </a:t>
            </a:r>
            <a:r>
              <a:rPr lang="en-GB" altLang="da-DK" sz="900" b="1" noProof="1">
                <a:solidFill>
                  <a:schemeClr val="tx1"/>
                </a:solidFill>
                <a:latin typeface="+mn-lt"/>
                <a:cs typeface="Arial" panose="020B0604020202020204" pitchFamily="34" charset="0"/>
              </a:rPr>
              <a:t>Home </a:t>
            </a:r>
            <a:r>
              <a:rPr lang="en-GB" altLang="da-DK" sz="900" b="0" noProof="1">
                <a:solidFill>
                  <a:schemeClr val="tx1"/>
                </a:solidFill>
                <a:latin typeface="+mn-lt"/>
                <a:cs typeface="Arial" panose="020B0604020202020204" pitchFamily="34" charset="0"/>
              </a:rPr>
              <a:t>tab</a:t>
            </a:r>
            <a:endParaRPr lang="en-GB" altLang="da-DK" sz="900" b="0" strike="sngStrike"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noProof="1">
                <a:solidFill>
                  <a:schemeClr val="tx1"/>
                </a:solidFill>
                <a:latin typeface="+mn-lt"/>
                <a:cs typeface="Arial" panose="020B0604020202020204" pitchFamily="34" charset="0"/>
              </a:rPr>
              <a:t>Click on the </a:t>
            </a:r>
            <a:r>
              <a:rPr lang="en-GB" altLang="da-DK" sz="900" b="1" baseline="0" noProof="1">
                <a:solidFill>
                  <a:schemeClr val="tx1"/>
                </a:solidFill>
                <a:latin typeface="+mn-lt"/>
                <a:cs typeface="Arial" panose="020B0604020202020204" pitchFamily="34" charset="0"/>
              </a:rPr>
              <a:t>New Slide </a:t>
            </a:r>
            <a:r>
              <a:rPr lang="en-GB" altLang="da-DK" sz="900" noProof="1">
                <a:solidFill>
                  <a:schemeClr val="tx1"/>
                </a:solidFill>
                <a:latin typeface="+mn-lt"/>
                <a:cs typeface="Arial" panose="020B0604020202020204" pitchFamily="34" charset="0"/>
              </a:rPr>
              <a:t>to insert </a:t>
            </a:r>
            <a:br>
              <a:rPr lang="en-GB" altLang="da-DK" sz="900" noProof="1">
                <a:solidFill>
                  <a:schemeClr val="tx1"/>
                </a:solidFill>
                <a:latin typeface="+mn-lt"/>
                <a:cs typeface="Arial" panose="020B0604020202020204" pitchFamily="34" charset="0"/>
              </a:rPr>
            </a:br>
            <a:r>
              <a:rPr lang="en-GB" altLang="da-DK" sz="900" noProof="1">
                <a:solidFill>
                  <a:schemeClr val="tx1"/>
                </a:solidFill>
                <a:latin typeface="+mn-lt"/>
                <a:cs typeface="Arial" panose="020B0604020202020204" pitchFamily="34" charset="0"/>
              </a:rPr>
              <a:t>new slide</a:t>
            </a:r>
          </a:p>
          <a:p>
            <a:pPr eaLnBrk="1" hangingPunct="1">
              <a:spcBef>
                <a:spcPts val="1200"/>
              </a:spcBef>
              <a:spcAft>
                <a:spcPts val="600"/>
              </a:spcAft>
              <a:defRPr/>
            </a:pPr>
            <a:r>
              <a:rPr lang="en-GB" sz="900" b="1" dirty="0">
                <a:solidFill>
                  <a:srgbClr val="000000"/>
                </a:solidFill>
                <a:latin typeface="+mn-lt"/>
                <a:ea typeface="Times New Roman" panose="02020603050405020304" pitchFamily="18" charset="0"/>
              </a:rPr>
              <a:t>Change Slide Layout</a:t>
            </a:r>
            <a:endParaRPr lang="en-GB" altLang="da-DK" sz="900" noProof="1">
              <a:solidFill>
                <a:schemeClr val="tx1"/>
              </a:solidFill>
              <a:latin typeface="+mn-lt"/>
              <a:cs typeface="Arial" panose="020B0604020202020204" pitchFamily="34" charset="0"/>
            </a:endParaRPr>
          </a:p>
          <a:p>
            <a:pPr marL="0" indent="0">
              <a:spcAft>
                <a:spcPts val="600"/>
              </a:spcAft>
              <a:buFont typeface="+mj-lt"/>
              <a:buNone/>
            </a:pPr>
            <a:r>
              <a:rPr lang="en-GB" sz="900" b="1" dirty="0">
                <a:solidFill>
                  <a:srgbClr val="000000"/>
                </a:solidFill>
                <a:latin typeface="+mn-lt"/>
                <a:ea typeface="Times New Roman" panose="02020603050405020304" pitchFamily="18" charset="0"/>
              </a:rPr>
              <a:t>1</a:t>
            </a:r>
            <a:r>
              <a:rPr lang="en-GB" sz="900" b="1" noProof="0" dirty="0">
                <a:solidFill>
                  <a:srgbClr val="000000"/>
                </a:solidFill>
                <a:latin typeface="+mn-lt"/>
                <a:ea typeface="Times New Roman" panose="02020603050405020304" pitchFamily="18" charset="0"/>
              </a:rPr>
              <a:t>. </a:t>
            </a:r>
            <a:r>
              <a:rPr lang="en-GB" sz="900" noProof="0" dirty="0">
                <a:solidFill>
                  <a:srgbClr val="000000"/>
                </a:solidFill>
                <a:latin typeface="+mn-lt"/>
                <a:ea typeface="Times New Roman" panose="02020603050405020304" pitchFamily="18" charset="0"/>
              </a:rPr>
              <a:t>Click on the arrow next to </a:t>
            </a:r>
            <a:r>
              <a:rPr lang="en-GB" sz="900" b="1" noProof="0" dirty="0">
                <a:solidFill>
                  <a:srgbClr val="000000"/>
                </a:solidFill>
                <a:latin typeface="+mn-lt"/>
                <a:ea typeface="Times New Roman" panose="02020603050405020304" pitchFamily="18" charset="0"/>
              </a:rPr>
              <a:t>Layout</a:t>
            </a:r>
            <a:br>
              <a:rPr lang="en-GB" sz="900" b="1" noProof="0" dirty="0">
                <a:solidFill>
                  <a:srgbClr val="000000"/>
                </a:solidFill>
                <a:latin typeface="+mn-lt"/>
                <a:ea typeface="Times New Roman" panose="02020603050405020304" pitchFamily="18" charset="0"/>
              </a:rPr>
            </a:br>
            <a:r>
              <a:rPr lang="en-GB" sz="900" noProof="0" dirty="0">
                <a:solidFill>
                  <a:srgbClr val="000000"/>
                </a:solidFill>
                <a:latin typeface="+mn-lt"/>
                <a:ea typeface="Times New Roman" panose="02020603050405020304" pitchFamily="18" charset="0"/>
              </a:rPr>
              <a:t>to view a dropdown menu of possible  layouts</a:t>
            </a:r>
            <a:endParaRPr lang="en-GB" sz="900" noProof="0" dirty="0">
              <a:latin typeface="+mn-lt"/>
              <a:ea typeface="Times New Roman" panose="02020603050405020304" pitchFamily="18" charset="0"/>
            </a:endParaRPr>
          </a:p>
          <a:p>
            <a:pPr marL="0" indent="0">
              <a:spcAft>
                <a:spcPts val="0"/>
              </a:spcAft>
              <a:buFont typeface="+mj-lt"/>
              <a:buNone/>
            </a:pPr>
            <a:r>
              <a:rPr lang="en-GB" sz="900" b="1" noProof="0" dirty="0">
                <a:solidFill>
                  <a:srgbClr val="000000"/>
                </a:solidFill>
                <a:latin typeface="+mn-lt"/>
                <a:ea typeface="Times New Roman" panose="02020603050405020304" pitchFamily="18" charset="0"/>
              </a:rPr>
              <a:t>2. </a:t>
            </a:r>
            <a:r>
              <a:rPr lang="en-GB" sz="900" noProof="0" dirty="0">
                <a:solidFill>
                  <a:srgbClr val="000000"/>
                </a:solidFill>
                <a:latin typeface="+mn-lt"/>
                <a:ea typeface="Times New Roman" panose="02020603050405020304" pitchFamily="18" charset="0"/>
              </a:rPr>
              <a:t>Click on the layout you prefer and it</a:t>
            </a:r>
            <a:br>
              <a:rPr lang="en-GB" sz="900" noProof="0" dirty="0">
                <a:solidFill>
                  <a:srgbClr val="000000"/>
                </a:solidFill>
                <a:latin typeface="+mn-lt"/>
                <a:ea typeface="Times New Roman" panose="02020603050405020304" pitchFamily="18" charset="0"/>
              </a:rPr>
            </a:br>
            <a:r>
              <a:rPr lang="en-GB" sz="900" noProof="0" dirty="0">
                <a:solidFill>
                  <a:srgbClr val="000000"/>
                </a:solidFill>
                <a:latin typeface="+mn-lt"/>
                <a:ea typeface="Times New Roman" panose="02020603050405020304" pitchFamily="18" charset="0"/>
              </a:rPr>
              <a:t>will be applied to the new slide</a:t>
            </a:r>
          </a:p>
        </p:txBody>
      </p:sp>
      <p:sp>
        <p:nvSpPr>
          <p:cNvPr id="25" name="Text Box 4"/>
          <p:cNvSpPr txBox="1">
            <a:spLocks noChangeArrowheads="1"/>
          </p:cNvSpPr>
          <p:nvPr userDrawn="1"/>
        </p:nvSpPr>
        <p:spPr bwMode="auto">
          <a:xfrm>
            <a:off x="8849935" y="1439372"/>
            <a:ext cx="2412000" cy="4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mn-lt"/>
                <a:cs typeface="Arial" panose="020B0604020202020204" pitchFamily="34" charset="0"/>
              </a:rPr>
              <a:t>Insert picture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On slides with picture placeholder or any other placeholder, click on the placeholder.</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Hint: hold down the Shift button and click on the placeholder</a:t>
            </a:r>
            <a:endParaRPr lang="en-GB" altLang="da-DK" sz="900" noProof="1">
              <a:solidFill>
                <a:schemeClr val="tx1"/>
              </a:solidFill>
              <a:latin typeface="+mn-lt"/>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Change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dragging the corners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insert a new one, the picture may 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right-click and choose </a:t>
            </a:r>
            <a:r>
              <a:rPr lang="en-GB" altLang="da-DK" sz="900" b="1" noProof="1">
                <a:solidFill>
                  <a:schemeClr val="tx1"/>
                </a:solidFill>
                <a:latin typeface="+mn-lt"/>
                <a:cs typeface="Arial" panose="020B0604020202020204" pitchFamily="34" charset="0"/>
              </a:rPr>
              <a:t>Send to Back</a:t>
            </a:r>
            <a:endParaRPr lang="en-GB" sz="900" b="1" noProof="1">
              <a:solidFill>
                <a:schemeClr val="tx1"/>
              </a:solidFill>
              <a:latin typeface="+mn-lt"/>
              <a:cs typeface="Arial" panose="020B0604020202020204" pitchFamily="34" charset="0"/>
            </a:endParaRPr>
          </a:p>
          <a:p>
            <a:pPr eaLnBrk="1" hangingPunct="1">
              <a:spcBef>
                <a:spcPts val="1000"/>
              </a:spcBef>
              <a:spcAft>
                <a:spcPts val="600"/>
              </a:spcAft>
              <a:defRPr/>
            </a:pPr>
            <a:r>
              <a:rPr lang="en-GB" sz="900" b="1" noProof="1">
                <a:solidFill>
                  <a:schemeClr val="tx1"/>
                </a:solidFill>
                <a:latin typeface="+mn-lt"/>
                <a:cs typeface="Arial" panose="020B0604020202020204" pitchFamily="34" charset="0"/>
              </a:rPr>
              <a:t>Change slide number, date and footer</a:t>
            </a: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so you get all the corrections on all slides</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Insert </a:t>
            </a:r>
            <a:r>
              <a:rPr lang="en-GB" altLang="da-DK" sz="900" b="0" noProof="1">
                <a:solidFill>
                  <a:schemeClr val="tx1"/>
                </a:solidFill>
                <a:latin typeface="+mn-lt"/>
                <a:cs typeface="Arial" panose="020B0604020202020204" pitchFamily="34" charset="0"/>
              </a:rPr>
              <a:t>tab</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(write the desired text)</a:t>
            </a:r>
          </a:p>
          <a:p>
            <a:pPr eaLnBrk="1" hangingPunct="1">
              <a:spcAft>
                <a:spcPts val="600"/>
              </a:spcAft>
              <a:defRPr/>
            </a:pPr>
            <a:r>
              <a:rPr lang="en-GB" altLang="da-DK" sz="900" b="1" noProof="1">
                <a:solidFill>
                  <a:schemeClr val="tx1"/>
                </a:solidFill>
                <a:latin typeface="+mn-lt"/>
                <a:cs typeface="Arial" panose="020B0604020202020204" pitchFamily="34" charset="0"/>
              </a:rPr>
              <a:t>3.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only used on one slide</a:t>
            </a:r>
          </a:p>
        </p:txBody>
      </p:sp>
      <p:pic>
        <p:nvPicPr>
          <p:cNvPr id="28" name="1 Increase decrease"/>
          <p:cNvPicPr>
            <a:picLocks noChangeAspect="1"/>
          </p:cNvPicPr>
          <p:nvPr userDrawn="1"/>
        </p:nvPicPr>
        <p:blipFill>
          <a:blip r:embed="rId2"/>
          <a:stretch>
            <a:fillRect/>
          </a:stretch>
        </p:blipFill>
        <p:spPr>
          <a:xfrm>
            <a:off x="2757291" y="2308484"/>
            <a:ext cx="549328" cy="285228"/>
          </a:xfrm>
          <a:prstGeom prst="rect">
            <a:avLst/>
          </a:prstGeom>
        </p:spPr>
      </p:pic>
      <p:pic>
        <p:nvPicPr>
          <p:cNvPr id="13" name="2 New picture"/>
          <p:cNvPicPr>
            <a:picLocks noChangeAspect="1"/>
          </p:cNvPicPr>
          <p:nvPr userDrawn="1"/>
        </p:nvPicPr>
        <p:blipFill>
          <a:blip r:embed="rId3"/>
          <a:stretch>
            <a:fillRect/>
          </a:stretch>
        </p:blipFill>
        <p:spPr>
          <a:xfrm>
            <a:off x="2757291" y="4038223"/>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757291" y="4861989"/>
            <a:ext cx="593368" cy="192211"/>
          </a:xfrm>
          <a:prstGeom prst="rect">
            <a:avLst/>
          </a:prstGeom>
        </p:spPr>
      </p:pic>
      <p:pic>
        <p:nvPicPr>
          <p:cNvPr id="19" name="4 Reset"/>
          <p:cNvPicPr>
            <a:picLocks noChangeAspect="1"/>
          </p:cNvPicPr>
          <p:nvPr userDrawn="1"/>
        </p:nvPicPr>
        <p:blipFill>
          <a:blip r:embed="rId5"/>
          <a:stretch>
            <a:fillRect/>
          </a:stretch>
        </p:blipFill>
        <p:spPr>
          <a:xfrm>
            <a:off x="7116372" y="5282559"/>
            <a:ext cx="492452" cy="200416"/>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028244" y="2583743"/>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6"/>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7"/>
            <a:srcRect l="1304" t="11451" r="30180" b="46035"/>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072982" y="3558164"/>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6"/>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8"/>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072394" y="1479976"/>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9"/>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10"/>
            <a:srcRect l="1432" t="16308" r="2422" b="1509"/>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6"/>
          <a:stretch>
            <a:fillRect/>
          </a:stretch>
        </p:blipFill>
        <p:spPr>
          <a:xfrm>
            <a:off x="11186326" y="2593712"/>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11"/>
          <a:stretch>
            <a:fillRect/>
          </a:stretch>
        </p:blipFill>
        <p:spPr>
          <a:xfrm>
            <a:off x="11186326" y="3510628"/>
            <a:ext cx="359695" cy="335309"/>
          </a:xfrm>
          <a:prstGeom prst="rect">
            <a:avLst/>
          </a:prstGeom>
        </p:spPr>
      </p:pic>
      <p:pic>
        <p:nvPicPr>
          <p:cNvPr id="22" name="Picture 21">
            <a:extLst>
              <a:ext uri="{FF2B5EF4-FFF2-40B4-BE49-F238E27FC236}">
                <a16:creationId xmlns:a16="http://schemas.microsoft.com/office/drawing/2014/main" id="{3C4EB944-268B-4588-9575-20967FF1FDE8}"/>
              </a:ext>
            </a:extLst>
          </p:cNvPr>
          <p:cNvPicPr>
            <a:picLocks noChangeAspect="1"/>
          </p:cNvPicPr>
          <p:nvPr userDrawn="1"/>
        </p:nvPicPr>
        <p:blipFill>
          <a:blip r:embed="rId12"/>
          <a:stretch>
            <a:fillRect/>
          </a:stretch>
        </p:blipFill>
        <p:spPr>
          <a:xfrm>
            <a:off x="2757291" y="3179601"/>
            <a:ext cx="257143" cy="285714"/>
          </a:xfrm>
          <a:prstGeom prst="rect">
            <a:avLst/>
          </a:prstGeom>
        </p:spPr>
      </p:pic>
      <p:sp>
        <p:nvSpPr>
          <p:cNvPr id="23" name="Date Placeholder 2">
            <a:extLst>
              <a:ext uri="{FF2B5EF4-FFF2-40B4-BE49-F238E27FC236}">
                <a16:creationId xmlns:a16="http://schemas.microsoft.com/office/drawing/2014/main" id="{C47240A8-F4C6-438F-B627-9F10AF7702F7}"/>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26" name="Footer Placeholder 3">
            <a:extLst>
              <a:ext uri="{FF2B5EF4-FFF2-40B4-BE49-F238E27FC236}">
                <a16:creationId xmlns:a16="http://schemas.microsoft.com/office/drawing/2014/main" id="{CE7E8215-C535-47A6-A19E-191CCD6226DF}"/>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dirty="0"/>
              <a:t>Insert presentation title via Header &amp; Footer</a:t>
            </a:r>
          </a:p>
        </p:txBody>
      </p:sp>
      <p:sp>
        <p:nvSpPr>
          <p:cNvPr id="27" name="Slide Number Placeholder 4">
            <a:extLst>
              <a:ext uri="{FF2B5EF4-FFF2-40B4-BE49-F238E27FC236}">
                <a16:creationId xmlns:a16="http://schemas.microsoft.com/office/drawing/2014/main" id="{B1580671-F9A8-48F5-99CE-4A5C15752817}"/>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7991990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gt;Do not use layouts after this &g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en-GB" dirty="0"/>
              <a:t>Insert presentation title via Header &amp; Footer</a:t>
            </a:r>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860764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F3863"/>
          </a:solidFill>
        </p:spPr>
        <p:txBody>
          <a:bodyPr wrap="square" lIns="0" tIns="0" rIns="0" bIns="0" rtlCol="0"/>
          <a:lstStyle/>
          <a:p>
            <a:endParaRPr/>
          </a:p>
        </p:txBody>
      </p:sp>
      <p:sp>
        <p:nvSpPr>
          <p:cNvPr id="2" name="Holder 2"/>
          <p:cNvSpPr>
            <a:spLocks noGrp="1"/>
          </p:cNvSpPr>
          <p:nvPr>
            <p:ph type="ctrTitle"/>
          </p:nvPr>
        </p:nvSpPr>
        <p:spPr>
          <a:xfrm>
            <a:off x="1602994" y="1441449"/>
            <a:ext cx="8986011" cy="2450465"/>
          </a:xfrm>
          <a:prstGeom prst="rect">
            <a:avLst/>
          </a:prstGeom>
        </p:spPr>
        <p:txBody>
          <a:bodyPr wrap="square" lIns="0" tIns="0" rIns="0" bIns="0">
            <a:spAutoFit/>
          </a:bodyPr>
          <a:lstStyle>
            <a:lvl1pPr>
              <a:defRPr sz="4300" b="0" i="0">
                <a:solidFill>
                  <a:schemeClr val="bg1"/>
                </a:solidFill>
                <a:latin typeface="Verdana"/>
                <a:cs typeface="Verdan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571011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6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Text Placeholder 6" hidden="1">
            <a:extLst>
              <a:ext uri="{FF2B5EF4-FFF2-40B4-BE49-F238E27FC236}">
                <a16:creationId xmlns:a16="http://schemas.microsoft.com/office/drawing/2014/main" id="{9C42E14A-A4F2-4291-B997-1218AC9E5DA0}"/>
              </a:ext>
            </a:extLst>
          </p:cNvPr>
          <p:cNvSpPr>
            <a:spLocks noGrp="1"/>
          </p:cNvSpPr>
          <p:nvPr>
            <p:ph type="body" sz="quarter" idx="10"/>
          </p:nvPr>
        </p:nvSpPr>
        <p:spPr>
          <a:xfrm>
            <a:off x="838200" y="1825625"/>
            <a:ext cx="10515600" cy="4351338"/>
          </a:xfrm>
          <a:prstGeom prst="rect">
            <a:avLst/>
          </a:prstGeom>
        </p:spPr>
        <p:txBody>
          <a:bodyPr/>
          <a:lstStyle/>
          <a:p>
            <a:pPr lvl="0"/>
            <a:endParaRPr lang="en-US"/>
          </a:p>
        </p:txBody>
      </p:sp>
      <p:sp>
        <p:nvSpPr>
          <p:cNvPr id="8" name="Text Placeholder 7" hidden="1">
            <a:extLst>
              <a:ext uri="{FF2B5EF4-FFF2-40B4-BE49-F238E27FC236}">
                <a16:creationId xmlns:a16="http://schemas.microsoft.com/office/drawing/2014/main" id="{1F99272D-FDE7-4C63-8303-18A72EF2C544}"/>
              </a:ext>
            </a:extLst>
          </p:cNvPr>
          <p:cNvSpPr>
            <a:spLocks noGrp="1"/>
          </p:cNvSpPr>
          <p:nvPr>
            <p:ph type="body" sz="quarter" idx="11"/>
          </p:nvPr>
        </p:nvSpPr>
        <p:spPr>
          <a:xfrm>
            <a:off x="838200" y="1825625"/>
            <a:ext cx="10515600" cy="4351338"/>
          </a:xfrm>
          <a:prstGeom prst="rect">
            <a:avLst/>
          </a:prstGeom>
        </p:spPr>
        <p:txBody>
          <a:bodyPr/>
          <a:lstStyle/>
          <a:p>
            <a:pPr lvl="0"/>
            <a:endParaRPr lang="en-US"/>
          </a:p>
        </p:txBody>
      </p:sp>
      <p:sp>
        <p:nvSpPr>
          <p:cNvPr id="9" name="Text Placeholder 8" hidden="1">
            <a:extLst>
              <a:ext uri="{FF2B5EF4-FFF2-40B4-BE49-F238E27FC236}">
                <a16:creationId xmlns:a16="http://schemas.microsoft.com/office/drawing/2014/main" id="{84DF18AB-1234-435D-85D0-13B0CB22368A}"/>
              </a:ext>
            </a:extLst>
          </p:cNvPr>
          <p:cNvSpPr>
            <a:spLocks noGrp="1"/>
          </p:cNvSpPr>
          <p:nvPr>
            <p:ph type="body" sz="quarter" idx="12"/>
          </p:nvPr>
        </p:nvSpPr>
        <p:spPr>
          <a:xfrm>
            <a:off x="838200" y="1825625"/>
            <a:ext cx="10515600" cy="4351338"/>
          </a:xfrm>
          <a:prstGeom prst="rect">
            <a:avLst/>
          </a:prstGeom>
        </p:spPr>
        <p:txBody>
          <a:bodyPr/>
          <a:lstStyle/>
          <a:p>
            <a:pPr lvl="0"/>
            <a:endParaRPr lang="en-US"/>
          </a:p>
        </p:txBody>
      </p:sp>
      <p:sp>
        <p:nvSpPr>
          <p:cNvPr id="10" name="Text Placeholder 9" hidden="1">
            <a:extLst>
              <a:ext uri="{FF2B5EF4-FFF2-40B4-BE49-F238E27FC236}">
                <a16:creationId xmlns:a16="http://schemas.microsoft.com/office/drawing/2014/main" id="{D25EB60C-3C97-4D3F-8550-75902A2CE0D9}"/>
              </a:ext>
            </a:extLst>
          </p:cNvPr>
          <p:cNvSpPr>
            <a:spLocks noGrp="1"/>
          </p:cNvSpPr>
          <p:nvPr>
            <p:ph type="body" sz="quarter" idx="13"/>
          </p:nvPr>
        </p:nvSpPr>
        <p:spPr>
          <a:xfrm>
            <a:off x="838200" y="1825625"/>
            <a:ext cx="10515600" cy="4351338"/>
          </a:xfrm>
          <a:prstGeom prst="rect">
            <a:avLst/>
          </a:prstGeom>
        </p:spPr>
        <p:txBody>
          <a:bodyPr/>
          <a:lstStyle/>
          <a:p>
            <a:pPr lvl="0"/>
            <a:endParaRPr lang="en-US"/>
          </a:p>
        </p:txBody>
      </p:sp>
      <p:sp>
        <p:nvSpPr>
          <p:cNvPr id="11" name="Text Placeholder 10" hidden="1">
            <a:extLst>
              <a:ext uri="{FF2B5EF4-FFF2-40B4-BE49-F238E27FC236}">
                <a16:creationId xmlns:a16="http://schemas.microsoft.com/office/drawing/2014/main" id="{8F259F20-55D2-4B4C-8ACA-4BBD2CECFE44}"/>
              </a:ext>
            </a:extLst>
          </p:cNvPr>
          <p:cNvSpPr>
            <a:spLocks noGrp="1"/>
          </p:cNvSpPr>
          <p:nvPr>
            <p:ph type="body" sz="quarter" idx="14"/>
          </p:nvPr>
        </p:nvSpPr>
        <p:spPr>
          <a:xfrm>
            <a:off x="838200" y="1825625"/>
            <a:ext cx="10515600" cy="4351338"/>
          </a:xfrm>
          <a:prstGeom prst="rect">
            <a:avLst/>
          </a:prstGeom>
        </p:spPr>
        <p:txBody>
          <a:bodyPr/>
          <a:lstStyle/>
          <a:p>
            <a:pPr lvl="0"/>
            <a:endParaRPr lang="en-US"/>
          </a:p>
        </p:txBody>
      </p:sp>
      <p:sp>
        <p:nvSpPr>
          <p:cNvPr id="12" name="Text Placeholder 11" hidden="1">
            <a:extLst>
              <a:ext uri="{FF2B5EF4-FFF2-40B4-BE49-F238E27FC236}">
                <a16:creationId xmlns:a16="http://schemas.microsoft.com/office/drawing/2014/main" id="{B141BB73-1545-4C93-A412-8692FAD8F572}"/>
              </a:ext>
            </a:extLst>
          </p:cNvPr>
          <p:cNvSpPr>
            <a:spLocks noGrp="1"/>
          </p:cNvSpPr>
          <p:nvPr>
            <p:ph type="body" sz="quarter" idx="15"/>
          </p:nvPr>
        </p:nvSpPr>
        <p:spPr>
          <a:xfrm>
            <a:off x="838200" y="1825625"/>
            <a:ext cx="10515600" cy="4351338"/>
          </a:xfrm>
          <a:prstGeom prst="rect">
            <a:avLst/>
          </a:prstGeom>
        </p:spPr>
        <p:txBody>
          <a:bodyPr/>
          <a:lstStyle/>
          <a:p>
            <a:pPr lvl="0"/>
            <a:endParaRPr lang="en-US"/>
          </a:p>
        </p:txBody>
      </p:sp>
    </p:spTree>
    <p:extLst>
      <p:ext uri="{BB962C8B-B14F-4D97-AF65-F5344CB8AC3E}">
        <p14:creationId xmlns:p14="http://schemas.microsoft.com/office/powerpoint/2010/main" val="10398370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691652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403211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296708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063" y="501649"/>
            <a:ext cx="11190287" cy="930275"/>
          </a:xfrm>
        </p:spPr>
        <p:txBody>
          <a:bodyPr/>
          <a:lstStyle>
            <a:lvl1pPr>
              <a:defRPr/>
            </a:lvl1pPr>
          </a:lstStyle>
          <a:p>
            <a:r>
              <a:rPr lang="en-GB" dirty="0"/>
              <a:t>Click to add title</a:t>
            </a:r>
          </a:p>
        </p:txBody>
      </p:sp>
      <p:sp>
        <p:nvSpPr>
          <p:cNvPr id="3" name="Content Placeholder 2"/>
          <p:cNvSpPr>
            <a:spLocks noGrp="1"/>
          </p:cNvSpPr>
          <p:nvPr>
            <p:ph sz="half" idx="1" hasCustomPrompt="1"/>
          </p:nvPr>
        </p:nvSpPr>
        <p:spPr>
          <a:xfrm>
            <a:off x="500063" y="1943099"/>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6225550" y="1943099"/>
            <a:ext cx="5464800" cy="3694879"/>
          </a:xfrm>
          <a:solidFill>
            <a:schemeClr val="bg1"/>
          </a:solidFill>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Footer Placeholder 11">
            <a:extLst>
              <a:ext uri="{FF2B5EF4-FFF2-40B4-BE49-F238E27FC236}">
                <a16:creationId xmlns:a16="http://schemas.microsoft.com/office/drawing/2014/main" id="{18C6ED01-FBEF-43FA-9DEC-6C188F0B9998}"/>
              </a:ext>
            </a:extLst>
          </p:cNvPr>
          <p:cNvSpPr>
            <a:spLocks noGrp="1"/>
          </p:cNvSpPr>
          <p:nvPr>
            <p:ph type="ftr" sz="quarter" idx="15"/>
          </p:nvPr>
        </p:nvSpPr>
        <p:spPr/>
        <p:txBody>
          <a:bodyPr/>
          <a:lstStyle/>
          <a:p>
            <a:r>
              <a:rPr lang="en-GB" dirty="0"/>
              <a:t>Insert presentation title via Header &amp; Footer</a:t>
            </a:r>
          </a:p>
        </p:txBody>
      </p:sp>
      <p:sp>
        <p:nvSpPr>
          <p:cNvPr id="13" name="Slide Number Placeholder 12">
            <a:extLst>
              <a:ext uri="{FF2B5EF4-FFF2-40B4-BE49-F238E27FC236}">
                <a16:creationId xmlns:a16="http://schemas.microsoft.com/office/drawing/2014/main" id="{E56BDAC3-1A7D-4E21-85A0-10315A7DA9F4}"/>
              </a:ext>
            </a:extLst>
          </p:cNvPr>
          <p:cNvSpPr>
            <a:spLocks noGrp="1"/>
          </p:cNvSpPr>
          <p:nvPr>
            <p:ph type="sldNum" sz="quarter" idx="16"/>
          </p:nvPr>
        </p:nvSpPr>
        <p:spPr/>
        <p:txBody>
          <a:bodyPr/>
          <a:lstStyle/>
          <a:p>
            <a:fld id="{43A204BC-C5BA-4EF4-ABC8-D45123A0C528}" type="slidenum">
              <a:rPr lang="en-GB" smtClean="0"/>
              <a:pPr/>
              <a:t>‹#›</a:t>
            </a:fld>
            <a:endParaRPr lang="en-GB" dirty="0"/>
          </a:p>
        </p:txBody>
      </p:sp>
      <p:sp>
        <p:nvSpPr>
          <p:cNvPr id="11" name="Date Placeholder 10" hidden="1">
            <a:extLst>
              <a:ext uri="{FF2B5EF4-FFF2-40B4-BE49-F238E27FC236}">
                <a16:creationId xmlns:a16="http://schemas.microsoft.com/office/drawing/2014/main" id="{C8F53383-3780-4626-A2BE-E67BBD0A1DFE}"/>
              </a:ext>
            </a:extLst>
          </p:cNvPr>
          <p:cNvSpPr>
            <a:spLocks noGrp="1"/>
          </p:cNvSpPr>
          <p:nvPr>
            <p:ph type="dt" sz="half" idx="14"/>
          </p:nvPr>
        </p:nvSpPr>
        <p:spPr/>
        <p:txBody>
          <a:bodyPr/>
          <a:lstStyle/>
          <a:p>
            <a:endParaRPr lang="en-GB" dirty="0"/>
          </a:p>
        </p:txBody>
      </p:sp>
    </p:spTree>
    <p:extLst>
      <p:ext uri="{BB962C8B-B14F-4D97-AF65-F5344CB8AC3E}">
        <p14:creationId xmlns:p14="http://schemas.microsoft.com/office/powerpoint/2010/main" val="3391872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image" Target="../media/image1.emf"/><Relationship Id="rId20" Type="http://schemas.openxmlformats.org/officeDocument/2006/relationships/slideLayout" Target="../slideLayouts/slideLayout31.xml"/><Relationship Id="rId41"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theme" Target="../theme/theme3.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slideLayout" Target="../slideLayouts/slideLayout8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8" Type="http://schemas.openxmlformats.org/officeDocument/2006/relationships/slideLayout" Target="../slideLayouts/slideLayout63.xml"/><Relationship Id="rId3"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95.xml"/><Relationship Id="rId7" Type="http://schemas.openxmlformats.org/officeDocument/2006/relationships/theme" Target="../theme/theme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10" Type="http://schemas.openxmlformats.org/officeDocument/2006/relationships/image" Target="../media/image8.emf"/><Relationship Id="rId4" Type="http://schemas.openxmlformats.org/officeDocument/2006/relationships/slideLayout" Target="../slideLayouts/slideLayout96.xml"/><Relationship Id="rId9"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5167B8-B8E9-E740-A76C-D283BE5F69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C9A303-FDCD-3342-87B7-F917F18C6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E2D7C-DC5E-5545-B6CF-6C7769627E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9E2C7-4D75-014C-8C46-6C75B5C76945}" type="datetime1">
              <a:rPr lang="en-US" smtClean="0"/>
              <a:t>9/8/2022</a:t>
            </a:fld>
            <a:endParaRPr lang="en-US" dirty="0"/>
          </a:p>
        </p:txBody>
      </p:sp>
      <p:sp>
        <p:nvSpPr>
          <p:cNvPr id="5" name="Footer Placeholder 4">
            <a:extLst>
              <a:ext uri="{FF2B5EF4-FFF2-40B4-BE49-F238E27FC236}">
                <a16:creationId xmlns:a16="http://schemas.microsoft.com/office/drawing/2014/main" id="{DDF0B751-CB5F-5945-BEDE-895AA4CD8C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4B8CE37-724F-FF46-B5EC-723F9807F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5097934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Logo"/>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10572002" y="6095033"/>
            <a:ext cx="1619998" cy="762967"/>
          </a:xfrm>
          <a:prstGeom prst="rect">
            <a:avLst/>
          </a:prstGeom>
        </p:spPr>
      </p:pic>
      <p:sp>
        <p:nvSpPr>
          <p:cNvPr id="2" name="Title Placeholder 1"/>
          <p:cNvSpPr>
            <a:spLocks noGrp="1"/>
          </p:cNvSpPr>
          <p:nvPr>
            <p:ph type="title"/>
          </p:nvPr>
        </p:nvSpPr>
        <p:spPr>
          <a:xfrm>
            <a:off x="572401" y="423334"/>
            <a:ext cx="9165324" cy="826125"/>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594500" y="1458000"/>
            <a:ext cx="11001100" cy="4487338"/>
          </a:xfrm>
          <a:prstGeom prst="rect">
            <a:avLst/>
          </a:prstGeom>
        </p:spPr>
        <p:txBody>
          <a:bodyPr vert="horz" lIns="0" tIns="0" rIns="0" bIns="0" rtlCol="0">
            <a:noAutofit/>
          </a:body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5" name="FLD_PresentationTitle"/>
          <p:cNvSpPr>
            <a:spLocks noGrp="1"/>
          </p:cNvSpPr>
          <p:nvPr>
            <p:ph type="ftr" sz="quarter" idx="3"/>
          </p:nvPr>
        </p:nvSpPr>
        <p:spPr>
          <a:xfrm>
            <a:off x="6173346" y="144000"/>
            <a:ext cx="5394315" cy="238583"/>
          </a:xfrm>
          <a:prstGeom prst="rect">
            <a:avLst/>
          </a:prstGeom>
        </p:spPr>
        <p:txBody>
          <a:bodyPr vert="horz" lIns="0" tIns="0" rIns="72000" bIns="0" rtlCol="0" anchor="b" anchorCtr="0"/>
          <a:lstStyle>
            <a:lvl1pPr algn="r">
              <a:defRPr sz="1000" b="0" spc="-13" baseline="0">
                <a:solidFill>
                  <a:schemeClr val="accent1"/>
                </a:solidFill>
                <a:latin typeface="+mn-lt"/>
              </a:defRPr>
            </a:lvl1pPr>
          </a:lstStyle>
          <a:p>
            <a:endParaRPr lang="en-GB" dirty="0"/>
          </a:p>
        </p:txBody>
      </p:sp>
      <p:sp>
        <p:nvSpPr>
          <p:cNvPr id="6" name="Slide Number Placeholder 5"/>
          <p:cNvSpPr>
            <a:spLocks noGrp="1"/>
          </p:cNvSpPr>
          <p:nvPr>
            <p:ph type="sldNum" sz="quarter" idx="4"/>
          </p:nvPr>
        </p:nvSpPr>
        <p:spPr>
          <a:xfrm>
            <a:off x="11567660" y="144000"/>
            <a:ext cx="478884" cy="238583"/>
          </a:xfrm>
          <a:prstGeom prst="rect">
            <a:avLst/>
          </a:prstGeom>
        </p:spPr>
        <p:txBody>
          <a:bodyPr vert="horz" lIns="0" tIns="0" rIns="0" bIns="0" rtlCol="0" anchor="b" anchorCtr="0"/>
          <a:lstStyle>
            <a:lvl1pPr algn="l">
              <a:defRPr sz="1000" b="1" spc="-13" baseline="0">
                <a:solidFill>
                  <a:schemeClr val="accent1"/>
                </a:solidFill>
              </a:defRPr>
            </a:lvl1pPr>
          </a:lstStyle>
          <a:p>
            <a:r>
              <a:rPr lang="en-GB" b="0" dirty="0"/>
              <a:t>|</a:t>
            </a:r>
            <a:fld id="{161BE2EA-AEDB-4948-88E1-594E5C4BF481}" type="slidenum">
              <a:rPr lang="en-GB" smtClean="0"/>
              <a:pPr/>
              <a:t>‹#›</a:t>
            </a:fld>
            <a:endParaRPr lang="en-GB" dirty="0"/>
          </a:p>
        </p:txBody>
      </p:sp>
      <p:grpSp>
        <p:nvGrpSpPr>
          <p:cNvPr id="13" name="Grid" hidden="1"/>
          <p:cNvGrpSpPr/>
          <p:nvPr userDrawn="1"/>
        </p:nvGrpSpPr>
        <p:grpSpPr>
          <a:xfrm>
            <a:off x="0" y="-1"/>
            <a:ext cx="12190544" cy="6858464"/>
            <a:chOff x="0" y="-1"/>
            <a:chExt cx="12190544" cy="6858464"/>
          </a:xfrm>
        </p:grpSpPr>
        <p:sp>
          <p:nvSpPr>
            <p:cNvPr id="42" name="Rektangel 147"/>
            <p:cNvSpPr/>
            <p:nvPr userDrawn="1"/>
          </p:nvSpPr>
          <p:spPr>
            <a:xfrm>
              <a:off x="594000"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3" name="Rektangel 174"/>
            <p:cNvSpPr/>
            <p:nvPr userDrawn="1"/>
          </p:nvSpPr>
          <p:spPr>
            <a:xfrm>
              <a:off x="1517891" y="3310657"/>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4" name="Rektangel 176"/>
            <p:cNvSpPr/>
            <p:nvPr userDrawn="1"/>
          </p:nvSpPr>
          <p:spPr>
            <a:xfrm>
              <a:off x="2448982"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5" name="Rektangel 178"/>
            <p:cNvSpPr/>
            <p:nvPr userDrawn="1"/>
          </p:nvSpPr>
          <p:spPr>
            <a:xfrm>
              <a:off x="3380073"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6" name="Rektangel 180"/>
            <p:cNvSpPr/>
            <p:nvPr userDrawn="1"/>
          </p:nvSpPr>
          <p:spPr>
            <a:xfrm>
              <a:off x="4311164"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7" name="Rektangel 182"/>
            <p:cNvSpPr/>
            <p:nvPr userDrawn="1"/>
          </p:nvSpPr>
          <p:spPr>
            <a:xfrm>
              <a:off x="5242255"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8" name="Rektangel 184"/>
            <p:cNvSpPr/>
            <p:nvPr userDrawn="1"/>
          </p:nvSpPr>
          <p:spPr>
            <a:xfrm>
              <a:off x="6173346"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49" name="Rektangel 186"/>
            <p:cNvSpPr/>
            <p:nvPr userDrawn="1"/>
          </p:nvSpPr>
          <p:spPr>
            <a:xfrm>
              <a:off x="7104437"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50" name="Rektangel 188"/>
            <p:cNvSpPr/>
            <p:nvPr userDrawn="1"/>
          </p:nvSpPr>
          <p:spPr>
            <a:xfrm>
              <a:off x="8035528" y="516413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51" name="Rektangel 190"/>
            <p:cNvSpPr/>
            <p:nvPr userDrawn="1"/>
          </p:nvSpPr>
          <p:spPr>
            <a:xfrm>
              <a:off x="8966619" y="1458000"/>
              <a:ext cx="784800" cy="7803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52" name="Rektangel 192"/>
            <p:cNvSpPr/>
            <p:nvPr userDrawn="1"/>
          </p:nvSpPr>
          <p:spPr>
            <a:xfrm>
              <a:off x="9897710" y="2383916"/>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53" name="Rektangel 194"/>
            <p:cNvSpPr/>
            <p:nvPr userDrawn="1"/>
          </p:nvSpPr>
          <p:spPr>
            <a:xfrm>
              <a:off x="10810800" y="4237398"/>
              <a:ext cx="784800" cy="78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a-DK"/>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spcBef>
                  <a:spcPts val="60"/>
                </a:spcBef>
                <a:spcAft>
                  <a:spcPts val="600"/>
                </a:spcAft>
              </a:pPr>
              <a:endParaRPr lang="en-GB" dirty="0"/>
            </a:p>
          </p:txBody>
        </p:sp>
        <p:sp>
          <p:nvSpPr>
            <p:cNvPr id="7" name="Rectangle 6"/>
            <p:cNvSpPr/>
            <p:nvPr userDrawn="1"/>
          </p:nvSpPr>
          <p:spPr>
            <a:xfrm>
              <a:off x="0" y="-1"/>
              <a:ext cx="144000" cy="144463"/>
            </a:xfrm>
            <a:prstGeom prst="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sp>
          <p:nvSpPr>
            <p:cNvPr id="25" name="Rectangle 24"/>
            <p:cNvSpPr/>
            <p:nvPr userDrawn="1"/>
          </p:nvSpPr>
          <p:spPr>
            <a:xfrm>
              <a:off x="12046544" y="6714000"/>
              <a:ext cx="144000" cy="144463"/>
            </a:xfrm>
            <a:prstGeom prst="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
                </a:spcBef>
                <a:spcAft>
                  <a:spcPts val="600"/>
                </a:spcAft>
              </a:pPr>
              <a:endParaRPr lang="en-GB" dirty="0"/>
            </a:p>
          </p:txBody>
        </p:sp>
      </p:grpSp>
      <p:sp>
        <p:nvSpPr>
          <p:cNvPr id="8" name="MSIPCMContentMarking" descr="{&quot;HashCode&quot;:87132588,&quot;Placement&quot;:&quot;Footer&quot;,&quot;Top&quot;:519.343,&quot;Left&quot;:0.0,&quot;SlideWidth&quot;:960,&quot;SlideHeight&quot;:540}">
            <a:extLst>
              <a:ext uri="{FF2B5EF4-FFF2-40B4-BE49-F238E27FC236}">
                <a16:creationId xmlns:a16="http://schemas.microsoft.com/office/drawing/2014/main" id="{C82C793D-460C-4CB9-952A-BE4242B2185F}"/>
              </a:ext>
            </a:extLst>
          </p:cNvPr>
          <p:cNvSpPr txBox="1"/>
          <p:nvPr userDrawn="1"/>
        </p:nvSpPr>
        <p:spPr>
          <a:xfrm>
            <a:off x="0" y="6595656"/>
            <a:ext cx="1437012" cy="262344"/>
          </a:xfrm>
          <a:prstGeom prst="rect">
            <a:avLst/>
          </a:prstGeom>
          <a:noFill/>
        </p:spPr>
        <p:txBody>
          <a:bodyPr vert="horz" wrap="square" lIns="0" tIns="0" rIns="0" bIns="0" rtlCol="0" anchor="ctr" anchorCtr="1">
            <a:noAutofit/>
          </a:bodyPr>
          <a:lstStyle/>
          <a:p>
            <a:pPr algn="l">
              <a:spcBef>
                <a:spcPts val="0"/>
              </a:spcBef>
              <a:spcAft>
                <a:spcPts val="0"/>
              </a:spcAft>
            </a:pPr>
            <a:r>
              <a:rPr lang="en-US" sz="1000" spc="10" baseline="0">
                <a:solidFill>
                  <a:srgbClr val="000000"/>
                </a:solidFill>
                <a:latin typeface="Calibri" panose="020F0502020204030204" pitchFamily="34" charset="0"/>
              </a:rPr>
              <a:t>Classification: Internal</a:t>
            </a:r>
            <a:endParaRPr lang="en-US" sz="1000" spc="10"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7282478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 id="2147483740" r:id="rId35"/>
    <p:sldLayoutId id="2147483741" r:id="rId36"/>
    <p:sldLayoutId id="2147483742" r:id="rId37"/>
    <p:sldLayoutId id="2147483743" r:id="rId38"/>
    <p:sldLayoutId id="2147483744" r:id="rId39"/>
    <p:sldLayoutId id="2147483745" r:id="rId40"/>
    <p:sldLayoutId id="2147483746" r:id="rId41"/>
    <p:sldLayoutId id="2147483747" r:id="rId42"/>
    <p:sldLayoutId id="2147483748" r:id="rId43"/>
    <p:sldLayoutId id="2147483749" r:id="rId44"/>
  </p:sldLayoutIdLst>
  <p:hf hdr="0" ftr="0" dt="0"/>
  <p:txStyles>
    <p:titleStyle>
      <a:lvl1pPr algn="l" defTabSz="1219170" rtl="0" eaLnBrk="1" latinLnBrk="0" hangingPunct="1">
        <a:lnSpc>
          <a:spcPct val="95000"/>
        </a:lnSpc>
        <a:spcBef>
          <a:spcPct val="0"/>
        </a:spcBef>
        <a:buNone/>
        <a:defRPr sz="2800" kern="1200" spc="-13" baseline="0">
          <a:solidFill>
            <a:schemeClr val="tx1"/>
          </a:solidFill>
          <a:latin typeface="Maersk Headline" panose="00000800000000000000" pitchFamily="50" charset="0"/>
          <a:ea typeface="+mj-ea"/>
          <a:cs typeface="+mj-cs"/>
        </a:defRPr>
      </a:lvl1pPr>
    </p:titleStyle>
    <p:bodyStyle>
      <a:lvl1pPr marL="216000" indent="-216000" algn="l" defTabSz="1219170" rtl="0" eaLnBrk="1" latinLnBrk="0" hangingPunct="1">
        <a:spcBef>
          <a:spcPts val="800"/>
        </a:spcBef>
        <a:spcAft>
          <a:spcPts val="0"/>
        </a:spcAft>
        <a:buSzPct val="80000"/>
        <a:buFont typeface="Verdana" pitchFamily="34" charset="0"/>
        <a:buChar char="•"/>
        <a:defRPr sz="1800" kern="1200" spc="-13" baseline="0">
          <a:solidFill>
            <a:schemeClr val="tx1"/>
          </a:solidFill>
          <a:latin typeface="Maersk Text" panose="00000500000000000000" pitchFamily="2" charset="0"/>
          <a:ea typeface="+mn-ea"/>
          <a:cs typeface="+mn-cs"/>
        </a:defRPr>
      </a:lvl1pPr>
      <a:lvl2pPr marL="432000" indent="-216000" algn="l" defTabSz="1219170" rtl="0" eaLnBrk="1" latinLnBrk="0" hangingPunct="1">
        <a:spcBef>
          <a:spcPts val="800"/>
        </a:spcBef>
        <a:spcAft>
          <a:spcPts val="0"/>
        </a:spcAft>
        <a:buSzPct val="80000"/>
        <a:buFont typeface="Verdana" pitchFamily="34" charset="0"/>
        <a:buChar char="•"/>
        <a:defRPr sz="1600" kern="1200" spc="-13" baseline="0">
          <a:solidFill>
            <a:schemeClr val="tx1"/>
          </a:solidFill>
          <a:latin typeface="Maersk Text" panose="00000500000000000000" pitchFamily="2" charset="0"/>
          <a:ea typeface="+mn-ea"/>
          <a:cs typeface="+mn-cs"/>
        </a:defRPr>
      </a:lvl2pPr>
      <a:lvl3pPr marL="648000" indent="-216000" algn="l" defTabSz="1219170" rtl="0" eaLnBrk="1" latinLnBrk="0" hangingPunct="1">
        <a:spcBef>
          <a:spcPts val="800"/>
        </a:spcBef>
        <a:spcAft>
          <a:spcPts val="0"/>
        </a:spcAft>
        <a:buSzPct val="80000"/>
        <a:buFont typeface="Verdana" pitchFamily="34" charset="0"/>
        <a:buChar char="•"/>
        <a:defRPr sz="1600" kern="1200" spc="-13" baseline="0">
          <a:solidFill>
            <a:schemeClr val="tx1"/>
          </a:solidFill>
          <a:latin typeface="Maersk Text" panose="00000500000000000000" pitchFamily="2" charset="0"/>
          <a:ea typeface="+mn-ea"/>
          <a:cs typeface="+mn-cs"/>
        </a:defRPr>
      </a:lvl3pPr>
      <a:lvl4pPr marL="864000" indent="-216000" algn="l" defTabSz="1219170" rtl="0" eaLnBrk="1" latinLnBrk="0" hangingPunct="1">
        <a:spcBef>
          <a:spcPts val="800"/>
        </a:spcBef>
        <a:spcAft>
          <a:spcPts val="0"/>
        </a:spcAft>
        <a:buSzPct val="80000"/>
        <a:buFont typeface="Verdana" pitchFamily="34" charset="0"/>
        <a:buChar char="•"/>
        <a:defRPr sz="1600" kern="1200" spc="-13" baseline="0">
          <a:solidFill>
            <a:schemeClr val="tx1"/>
          </a:solidFill>
          <a:latin typeface="Maersk Text" panose="00000500000000000000" pitchFamily="2" charset="0"/>
          <a:ea typeface="+mn-ea"/>
          <a:cs typeface="+mn-cs"/>
        </a:defRPr>
      </a:lvl4pPr>
      <a:lvl5pPr marL="1080000" indent="-216000" algn="l" defTabSz="1219170" rtl="0" eaLnBrk="1" latinLnBrk="0" hangingPunct="1">
        <a:spcBef>
          <a:spcPts val="800"/>
        </a:spcBef>
        <a:spcAft>
          <a:spcPts val="0"/>
        </a:spcAft>
        <a:buSzPct val="80000"/>
        <a:buFont typeface="Verdana" pitchFamily="34" charset="0"/>
        <a:buChar char="•"/>
        <a:defRPr sz="1600" kern="1200" spc="-13" baseline="0">
          <a:solidFill>
            <a:schemeClr val="tx1"/>
          </a:solidFill>
          <a:latin typeface="Maersk Text" panose="00000500000000000000" pitchFamily="2" charset="0"/>
          <a:ea typeface="+mn-ea"/>
          <a:cs typeface="+mn-cs"/>
        </a:defRPr>
      </a:lvl5pPr>
      <a:lvl6pPr marL="1080000" indent="-216000" algn="l" defTabSz="1219170" rtl="0" eaLnBrk="1" latinLnBrk="0" hangingPunct="1">
        <a:spcBef>
          <a:spcPts val="800"/>
        </a:spcBef>
        <a:buSzPct val="80000"/>
        <a:buFont typeface="Verdana" pitchFamily="34" charset="0"/>
        <a:buChar char="•"/>
        <a:defRPr sz="1600" kern="1200">
          <a:solidFill>
            <a:schemeClr val="tx1"/>
          </a:solidFill>
          <a:latin typeface="+mn-lt"/>
          <a:ea typeface="+mn-ea"/>
          <a:cs typeface="+mn-cs"/>
        </a:defRPr>
      </a:lvl6pPr>
      <a:lvl7pPr marL="1080000" indent="-216000" algn="l" defTabSz="1219170" rtl="0" eaLnBrk="1" latinLnBrk="0" hangingPunct="1">
        <a:spcBef>
          <a:spcPts val="800"/>
        </a:spcBef>
        <a:buSzPct val="80000"/>
        <a:buFont typeface="Verdana" pitchFamily="34" charset="0"/>
        <a:buChar char="•"/>
        <a:defRPr sz="1600" kern="1200">
          <a:solidFill>
            <a:schemeClr val="tx1"/>
          </a:solidFill>
          <a:latin typeface="+mn-lt"/>
          <a:ea typeface="+mn-ea"/>
          <a:cs typeface="+mn-cs"/>
        </a:defRPr>
      </a:lvl7pPr>
      <a:lvl8pPr marL="1080000" indent="-216000" algn="l" defTabSz="1219170" rtl="0" eaLnBrk="1" latinLnBrk="0" hangingPunct="1">
        <a:spcBef>
          <a:spcPts val="800"/>
        </a:spcBef>
        <a:buSzPct val="80000"/>
        <a:buFont typeface="Verdana" pitchFamily="34" charset="0"/>
        <a:buChar char="•"/>
        <a:defRPr sz="1600" kern="1200">
          <a:solidFill>
            <a:schemeClr val="tx1"/>
          </a:solidFill>
          <a:latin typeface="+mn-lt"/>
          <a:ea typeface="+mn-ea"/>
          <a:cs typeface="+mn-cs"/>
        </a:defRPr>
      </a:lvl8pPr>
      <a:lvl9pPr marL="1080000" indent="-216000" algn="l" defTabSz="1219170" rtl="0" eaLnBrk="1" latinLnBrk="0" hangingPunct="1">
        <a:spcBef>
          <a:spcPts val="800"/>
        </a:spcBef>
        <a:buSzPct val="80000"/>
        <a:buFont typeface="Verdana" pitchFamily="34" charset="0"/>
        <a:buChar char="•"/>
        <a:defRPr sz="1600" kern="1200">
          <a:solidFill>
            <a:schemeClr val="tx1"/>
          </a:solidFill>
          <a:latin typeface="+mn-lt"/>
          <a:ea typeface="+mn-ea"/>
          <a:cs typeface="+mn-cs"/>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74">
          <p15:clr>
            <a:srgbClr val="F26B43"/>
          </p15:clr>
        </p15:guide>
        <p15:guide id="3" pos="868">
          <p15:clr>
            <a:srgbClr val="F26B43"/>
          </p15:clr>
        </p15:guide>
        <p15:guide id="4" orient="horz" pos="3253">
          <p15:clr>
            <a:srgbClr val="F26B43"/>
          </p15:clr>
        </p15:guide>
        <p15:guide id="5" orient="horz" pos="3745">
          <p15:clr>
            <a:srgbClr val="F26B43"/>
          </p15:clr>
        </p15:guide>
        <p15:guide id="6" pos="959">
          <p15:clr>
            <a:srgbClr val="F26B43"/>
          </p15:clr>
        </p15:guide>
        <p15:guide id="7" pos="1453">
          <p15:clr>
            <a:srgbClr val="F26B43"/>
          </p15:clr>
        </p15:guide>
        <p15:guide id="8" orient="horz" pos="2085">
          <p15:clr>
            <a:srgbClr val="F26B43"/>
          </p15:clr>
        </p15:guide>
        <p15:guide id="9" orient="horz" pos="2577">
          <p15:clr>
            <a:srgbClr val="F26B43"/>
          </p15:clr>
        </p15:guide>
        <p15:guide id="10" pos="1544">
          <p15:clr>
            <a:srgbClr val="F26B43"/>
          </p15:clr>
        </p15:guide>
        <p15:guide id="11" pos="2038">
          <p15:clr>
            <a:srgbClr val="F26B43"/>
          </p15:clr>
        </p15:guide>
        <p15:guide id="12" pos="2129">
          <p15:clr>
            <a:srgbClr val="F26B43"/>
          </p15:clr>
        </p15:guide>
        <p15:guide id="13" pos="2623">
          <p15:clr>
            <a:srgbClr val="F26B43"/>
          </p15:clr>
        </p15:guide>
        <p15:guide id="14" pos="2714">
          <p15:clr>
            <a:srgbClr val="F26B43"/>
          </p15:clr>
        </p15:guide>
        <p15:guide id="15" pos="3208">
          <p15:clr>
            <a:srgbClr val="F26B43"/>
          </p15:clr>
        </p15:guide>
        <p15:guide id="16" pos="3299">
          <p15:clr>
            <a:srgbClr val="F26B43"/>
          </p15:clr>
        </p15:guide>
        <p15:guide id="17" pos="3793">
          <p15:clr>
            <a:srgbClr val="F26B43"/>
          </p15:clr>
        </p15:guide>
        <p15:guide id="18" pos="3884">
          <p15:clr>
            <a:srgbClr val="F26B43"/>
          </p15:clr>
        </p15:guide>
        <p15:guide id="19" pos="4378">
          <p15:clr>
            <a:srgbClr val="F26B43"/>
          </p15:clr>
        </p15:guide>
        <p15:guide id="20" pos="4469">
          <p15:clr>
            <a:srgbClr val="F26B43"/>
          </p15:clr>
        </p15:guide>
        <p15:guide id="21" pos="4964">
          <p15:clr>
            <a:srgbClr val="F26B43"/>
          </p15:clr>
        </p15:guide>
        <p15:guide id="22" pos="5054">
          <p15:clr>
            <a:srgbClr val="F26B43"/>
          </p15:clr>
        </p15:guide>
        <p15:guide id="23" pos="5549">
          <p15:clr>
            <a:srgbClr val="F26B43"/>
          </p15:clr>
        </p15:guide>
        <p15:guide id="24" pos="5639">
          <p15:clr>
            <a:srgbClr val="F26B43"/>
          </p15:clr>
        </p15:guide>
        <p15:guide id="25" pos="6134">
          <p15:clr>
            <a:srgbClr val="F26B43"/>
          </p15:clr>
        </p15:guide>
        <p15:guide id="26" orient="horz" pos="918">
          <p15:clr>
            <a:srgbClr val="F26B43"/>
          </p15:clr>
        </p15:guide>
        <p15:guide id="27" orient="horz" pos="1410">
          <p15:clr>
            <a:srgbClr val="F26B43"/>
          </p15:clr>
        </p15:guide>
        <p15:guide id="28" pos="6224">
          <p15:clr>
            <a:srgbClr val="F26B43"/>
          </p15:clr>
        </p15:guide>
        <p15:guide id="29" pos="6719">
          <p15:clr>
            <a:srgbClr val="F26B43"/>
          </p15:clr>
        </p15:guide>
        <p15:guide id="30" orient="horz" pos="1501">
          <p15:clr>
            <a:srgbClr val="F26B43"/>
          </p15:clr>
        </p15:guide>
        <p15:guide id="31" orient="horz" pos="1993">
          <p15:clr>
            <a:srgbClr val="F26B43"/>
          </p15:clr>
        </p15:guide>
        <p15:guide id="32" pos="6809">
          <p15:clr>
            <a:srgbClr val="F26B43"/>
          </p15:clr>
        </p15:guide>
        <p15:guide id="33" pos="7304">
          <p15:clr>
            <a:srgbClr val="F26B43"/>
          </p15:clr>
        </p15:guide>
        <p15:guide id="34" orient="horz" pos="2669">
          <p15:clr>
            <a:srgbClr val="F26B43"/>
          </p15:clr>
        </p15:guide>
        <p15:guide id="35" orient="horz" pos="3161">
          <p15:clr>
            <a:srgbClr val="F26B43"/>
          </p15:clr>
        </p15:guide>
        <p15:guide id="36" pos="7588">
          <p15:clr>
            <a:srgbClr val="A4A3A4"/>
          </p15:clr>
        </p15:guide>
        <p15:guide id="38" orient="horz" pos="4229">
          <p15:clr>
            <a:srgbClr val="A4A3A4"/>
          </p15:clr>
        </p15:guide>
        <p15:guide id="39" pos="90">
          <p15:clr>
            <a:srgbClr val="A4A3A4"/>
          </p15:clr>
        </p15:guide>
        <p15:guide id="41" orient="horz" pos="90">
          <p15:clr>
            <a:srgbClr val="A4A3A4"/>
          </p15:clr>
        </p15:guide>
        <p15:guide id="42" pos="3840">
          <p15:clr>
            <a:srgbClr val="A4A3A4"/>
          </p15:clr>
        </p15:guide>
        <p15:guide id="43" pos="3695">
          <p15:clr>
            <a:srgbClr val="A4A3A4"/>
          </p15:clr>
        </p15:guide>
        <p15:guide id="44" pos="3984">
          <p15:clr>
            <a:srgbClr val="A4A3A4"/>
          </p15:clr>
        </p15:guide>
        <p15:guide id="45" orient="horz" pos="2333">
          <p15:clr>
            <a:srgbClr val="A4A3A4"/>
          </p15:clr>
        </p15:guide>
        <p15:guide id="46" pos="2491">
          <p15:clr>
            <a:srgbClr val="A4A3A4"/>
          </p15:clr>
        </p15:guide>
        <p15:guide id="47" pos="2781">
          <p15:clr>
            <a:srgbClr val="A4A3A4"/>
          </p15:clr>
        </p15:guide>
        <p15:guide id="48" pos="5186">
          <p15:clr>
            <a:srgbClr val="A4A3A4"/>
          </p15:clr>
        </p15:guide>
        <p15:guide id="49" pos="4898">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399" y="1943739"/>
            <a:ext cx="11189951" cy="3689618"/>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Subhead</a:t>
            </a:r>
          </a:p>
          <a:p>
            <a:pPr lvl="4"/>
            <a:r>
              <a:rPr lang="en-GB" noProof="0" dirty="0"/>
              <a:t>Level 5, headline</a:t>
            </a:r>
          </a:p>
          <a:p>
            <a:pPr lvl="5"/>
            <a:r>
              <a:rPr lang="en-GB" noProof="0" dirty="0"/>
              <a:t>Level 6, headline</a:t>
            </a:r>
          </a:p>
          <a:p>
            <a:pPr lvl="6"/>
            <a:r>
              <a:rPr lang="en-GB" noProof="0" dirty="0"/>
              <a:t>Level 7, note</a:t>
            </a:r>
          </a:p>
          <a:p>
            <a:pPr lvl="7"/>
            <a:r>
              <a:rPr lang="en-GB" noProof="0" dirty="0"/>
              <a:t>Level 8</a:t>
            </a:r>
          </a:p>
          <a:p>
            <a:pPr lvl="8"/>
            <a:r>
              <a:rPr lang="en-GB" noProof="0" dirty="0"/>
              <a:t>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00399" y="501649"/>
            <a:ext cx="11189951" cy="930275"/>
          </a:xfrm>
          <a:prstGeom prst="rect">
            <a:avLst/>
          </a:prstGeom>
        </p:spPr>
        <p:txBody>
          <a:bodyPr vert="horz" lIns="0" tIns="0" rIns="0" bIns="0" rtlCol="0" anchor="t" anchorCtr="0">
            <a:noAutofit/>
          </a:bodyPr>
          <a:lstStyle/>
          <a:p>
            <a:endParaRPr lang="en-GB" dirty="0"/>
          </a:p>
        </p:txBody>
      </p:sp>
      <p:sp>
        <p:nvSpPr>
          <p:cNvPr id="88" name="Footer Placeholder 87">
            <a:extLst>
              <a:ext uri="{FF2B5EF4-FFF2-40B4-BE49-F238E27FC236}">
                <a16:creationId xmlns:a16="http://schemas.microsoft.com/office/drawing/2014/main" id="{E21F396F-4C1D-4B71-97C4-1BDE0CB2C01A}"/>
              </a:ext>
            </a:extLst>
          </p:cNvPr>
          <p:cNvSpPr>
            <a:spLocks noGrp="1"/>
          </p:cNvSpPr>
          <p:nvPr userDrawn="1">
            <p:ph type="ftr" sz="quarter" idx="3"/>
          </p:nvPr>
        </p:nvSpPr>
        <p:spPr>
          <a:xfrm>
            <a:off x="1219200" y="6278621"/>
            <a:ext cx="3285369" cy="185427"/>
          </a:xfrm>
          <a:prstGeom prst="rect">
            <a:avLst/>
          </a:prstGeom>
        </p:spPr>
        <p:txBody>
          <a:bodyPr vert="horz" wrap="none" lIns="0" tIns="0" rIns="0" bIns="0" rtlCol="0" anchor="t"/>
          <a:lstStyle>
            <a:lvl1pPr algn="l">
              <a:defRPr sz="700">
                <a:solidFill>
                  <a:schemeClr val="tx1"/>
                </a:solidFill>
              </a:defRPr>
            </a:lvl1pPr>
          </a:lstStyle>
          <a:p>
            <a:r>
              <a:rPr lang="en-GB" dirty="0"/>
              <a:t>Insert presentation title via Header &amp; Footer</a:t>
            </a:r>
          </a:p>
        </p:txBody>
      </p:sp>
      <p:sp>
        <p:nvSpPr>
          <p:cNvPr id="89" name="Slide Number Placeholder 88">
            <a:extLst>
              <a:ext uri="{FF2B5EF4-FFF2-40B4-BE49-F238E27FC236}">
                <a16:creationId xmlns:a16="http://schemas.microsoft.com/office/drawing/2014/main" id="{A67AAF6D-173F-4FC5-B3DD-15256B6A2F34}"/>
              </a:ext>
            </a:extLst>
          </p:cNvPr>
          <p:cNvSpPr>
            <a:spLocks noGrp="1"/>
          </p:cNvSpPr>
          <p:nvPr userDrawn="1">
            <p:ph type="sldNum" sz="quarter" idx="4"/>
          </p:nvPr>
        </p:nvSpPr>
        <p:spPr>
          <a:xfrm>
            <a:off x="502197" y="6278622"/>
            <a:ext cx="412039" cy="185426"/>
          </a:xfrm>
          <a:prstGeom prst="rect">
            <a:avLst/>
          </a:prstGeom>
        </p:spPr>
        <p:txBody>
          <a:bodyPr vert="horz" wrap="none" lIns="0" tIns="0" rIns="0" bIns="0" rtlCol="0" anchor="t"/>
          <a:lstStyle>
            <a:lvl1pPr algn="l">
              <a:defRPr sz="700">
                <a:solidFill>
                  <a:schemeClr val="tx1"/>
                </a:solidFill>
              </a:defRPr>
            </a:lvl1pPr>
          </a:lstStyle>
          <a:p>
            <a:fld id="{43A204BC-C5BA-4EF4-ABC8-D45123A0C528}" type="slidenum">
              <a:rPr lang="en-GB" smtClean="0"/>
              <a:pPr/>
              <a:t>‹#›</a:t>
            </a:fld>
            <a:endParaRPr lang="en-GB" dirty="0"/>
          </a:p>
        </p:txBody>
      </p:sp>
      <p:grpSp>
        <p:nvGrpSpPr>
          <p:cNvPr id="95" name="Group 4">
            <a:extLst>
              <a:ext uri="{FF2B5EF4-FFF2-40B4-BE49-F238E27FC236}">
                <a16:creationId xmlns:a16="http://schemas.microsoft.com/office/drawing/2014/main" id="{255E078E-B243-42A1-B589-8CC503A66B45}"/>
              </a:ext>
            </a:extLst>
          </p:cNvPr>
          <p:cNvGrpSpPr>
            <a:grpSpLocks noChangeAspect="1"/>
          </p:cNvGrpSpPr>
          <p:nvPr userDrawn="1"/>
        </p:nvGrpSpPr>
        <p:grpSpPr bwMode="auto">
          <a:xfrm>
            <a:off x="10256489" y="6137500"/>
            <a:ext cx="1436163" cy="320400"/>
            <a:chOff x="6478" y="3868"/>
            <a:chExt cx="892" cy="199"/>
          </a:xfrm>
        </p:grpSpPr>
        <p:sp>
          <p:nvSpPr>
            <p:cNvPr id="97" name="Freeform 5">
              <a:extLst>
                <a:ext uri="{FF2B5EF4-FFF2-40B4-BE49-F238E27FC236}">
                  <a16:creationId xmlns:a16="http://schemas.microsoft.com/office/drawing/2014/main" id="{28F624D4-6986-4E93-887C-A0690C5C4A23}"/>
                </a:ext>
              </a:extLst>
            </p:cNvPr>
            <p:cNvSpPr>
              <a:spLocks/>
            </p:cNvSpPr>
            <p:nvPr userDrawn="1"/>
          </p:nvSpPr>
          <p:spPr bwMode="auto">
            <a:xfrm>
              <a:off x="6749" y="3923"/>
              <a:ext cx="104" cy="88"/>
            </a:xfrm>
            <a:custGeom>
              <a:avLst/>
              <a:gdLst>
                <a:gd name="T0" fmla="*/ 0 w 104"/>
                <a:gd name="T1" fmla="*/ 88 h 88"/>
                <a:gd name="T2" fmla="*/ 0 w 104"/>
                <a:gd name="T3" fmla="*/ 0 h 88"/>
                <a:gd name="T4" fmla="*/ 23 w 104"/>
                <a:gd name="T5" fmla="*/ 0 h 88"/>
                <a:gd name="T6" fmla="*/ 52 w 104"/>
                <a:gd name="T7" fmla="*/ 66 h 88"/>
                <a:gd name="T8" fmla="*/ 81 w 104"/>
                <a:gd name="T9" fmla="*/ 0 h 88"/>
                <a:gd name="T10" fmla="*/ 104 w 104"/>
                <a:gd name="T11" fmla="*/ 0 h 88"/>
                <a:gd name="T12" fmla="*/ 104 w 104"/>
                <a:gd name="T13" fmla="*/ 88 h 88"/>
                <a:gd name="T14" fmla="*/ 85 w 104"/>
                <a:gd name="T15" fmla="*/ 88 h 88"/>
                <a:gd name="T16" fmla="*/ 85 w 104"/>
                <a:gd name="T17" fmla="*/ 37 h 88"/>
                <a:gd name="T18" fmla="*/ 62 w 104"/>
                <a:gd name="T19" fmla="*/ 88 h 88"/>
                <a:gd name="T20" fmla="*/ 42 w 104"/>
                <a:gd name="T21" fmla="*/ 88 h 88"/>
                <a:gd name="T22" fmla="*/ 19 w 104"/>
                <a:gd name="T23" fmla="*/ 38 h 88"/>
                <a:gd name="T24" fmla="*/ 19 w 104"/>
                <a:gd name="T25" fmla="*/ 88 h 88"/>
                <a:gd name="T26" fmla="*/ 0 w 104"/>
                <a:gd name="T2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8">
                  <a:moveTo>
                    <a:pt x="0" y="88"/>
                  </a:moveTo>
                  <a:lnTo>
                    <a:pt x="0" y="0"/>
                  </a:lnTo>
                  <a:lnTo>
                    <a:pt x="23" y="0"/>
                  </a:lnTo>
                  <a:lnTo>
                    <a:pt x="52" y="66"/>
                  </a:lnTo>
                  <a:lnTo>
                    <a:pt x="81" y="0"/>
                  </a:lnTo>
                  <a:lnTo>
                    <a:pt x="104" y="0"/>
                  </a:lnTo>
                  <a:lnTo>
                    <a:pt x="104" y="88"/>
                  </a:lnTo>
                  <a:lnTo>
                    <a:pt x="85" y="88"/>
                  </a:lnTo>
                  <a:lnTo>
                    <a:pt x="85" y="37"/>
                  </a:lnTo>
                  <a:lnTo>
                    <a:pt x="62" y="88"/>
                  </a:lnTo>
                  <a:lnTo>
                    <a:pt x="42" y="88"/>
                  </a:lnTo>
                  <a:lnTo>
                    <a:pt x="19" y="38"/>
                  </a:lnTo>
                  <a:lnTo>
                    <a:pt x="19"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8" name="Freeform 6">
              <a:extLst>
                <a:ext uri="{FF2B5EF4-FFF2-40B4-BE49-F238E27FC236}">
                  <a16:creationId xmlns:a16="http://schemas.microsoft.com/office/drawing/2014/main" id="{78D85899-D3DF-418A-8091-4FB0F6F8A222}"/>
                </a:ext>
              </a:extLst>
            </p:cNvPr>
            <p:cNvSpPr>
              <a:spLocks noEditPoints="1"/>
            </p:cNvSpPr>
            <p:nvPr userDrawn="1"/>
          </p:nvSpPr>
          <p:spPr bwMode="auto">
            <a:xfrm>
              <a:off x="6861" y="3923"/>
              <a:ext cx="106" cy="88"/>
            </a:xfrm>
            <a:custGeom>
              <a:avLst/>
              <a:gdLst>
                <a:gd name="T0" fmla="*/ 23 w 106"/>
                <a:gd name="T1" fmla="*/ 88 h 88"/>
                <a:gd name="T2" fmla="*/ 0 w 106"/>
                <a:gd name="T3" fmla="*/ 88 h 88"/>
                <a:gd name="T4" fmla="*/ 40 w 106"/>
                <a:gd name="T5" fmla="*/ 0 h 88"/>
                <a:gd name="T6" fmla="*/ 67 w 106"/>
                <a:gd name="T7" fmla="*/ 0 h 88"/>
                <a:gd name="T8" fmla="*/ 106 w 106"/>
                <a:gd name="T9" fmla="*/ 88 h 88"/>
                <a:gd name="T10" fmla="*/ 84 w 106"/>
                <a:gd name="T11" fmla="*/ 88 h 88"/>
                <a:gd name="T12" fmla="*/ 76 w 106"/>
                <a:gd name="T13" fmla="*/ 71 h 88"/>
                <a:gd name="T14" fmla="*/ 30 w 106"/>
                <a:gd name="T15" fmla="*/ 71 h 88"/>
                <a:gd name="T16" fmla="*/ 23 w 106"/>
                <a:gd name="T17" fmla="*/ 88 h 88"/>
                <a:gd name="T18" fmla="*/ 69 w 106"/>
                <a:gd name="T19" fmla="*/ 54 h 88"/>
                <a:gd name="T20" fmla="*/ 53 w 106"/>
                <a:gd name="T21" fmla="*/ 17 h 88"/>
                <a:gd name="T22" fmla="*/ 38 w 106"/>
                <a:gd name="T23" fmla="*/ 54 h 88"/>
                <a:gd name="T24" fmla="*/ 69 w 106"/>
                <a:gd name="T25" fmla="*/ 5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88">
                  <a:moveTo>
                    <a:pt x="23" y="88"/>
                  </a:moveTo>
                  <a:lnTo>
                    <a:pt x="0" y="88"/>
                  </a:lnTo>
                  <a:lnTo>
                    <a:pt x="40" y="0"/>
                  </a:lnTo>
                  <a:lnTo>
                    <a:pt x="67" y="0"/>
                  </a:lnTo>
                  <a:lnTo>
                    <a:pt x="106" y="88"/>
                  </a:lnTo>
                  <a:lnTo>
                    <a:pt x="84" y="88"/>
                  </a:lnTo>
                  <a:lnTo>
                    <a:pt x="76" y="71"/>
                  </a:lnTo>
                  <a:lnTo>
                    <a:pt x="30" y="71"/>
                  </a:lnTo>
                  <a:lnTo>
                    <a:pt x="23" y="88"/>
                  </a:lnTo>
                  <a:close/>
                  <a:moveTo>
                    <a:pt x="69" y="54"/>
                  </a:moveTo>
                  <a:lnTo>
                    <a:pt x="53" y="17"/>
                  </a:lnTo>
                  <a:lnTo>
                    <a:pt x="38" y="54"/>
                  </a:lnTo>
                  <a:lnTo>
                    <a:pt x="6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7">
              <a:extLst>
                <a:ext uri="{FF2B5EF4-FFF2-40B4-BE49-F238E27FC236}">
                  <a16:creationId xmlns:a16="http://schemas.microsoft.com/office/drawing/2014/main" id="{49738F52-8D2A-4C28-8FB7-92D64EFA8449}"/>
                </a:ext>
              </a:extLst>
            </p:cNvPr>
            <p:cNvSpPr>
              <a:spLocks/>
            </p:cNvSpPr>
            <p:nvPr userDrawn="1"/>
          </p:nvSpPr>
          <p:spPr bwMode="auto">
            <a:xfrm>
              <a:off x="6976" y="3923"/>
              <a:ext cx="84" cy="88"/>
            </a:xfrm>
            <a:custGeom>
              <a:avLst/>
              <a:gdLst>
                <a:gd name="T0" fmla="*/ 0 w 84"/>
                <a:gd name="T1" fmla="*/ 88 h 88"/>
                <a:gd name="T2" fmla="*/ 0 w 84"/>
                <a:gd name="T3" fmla="*/ 0 h 88"/>
                <a:gd name="T4" fmla="*/ 83 w 84"/>
                <a:gd name="T5" fmla="*/ 0 h 88"/>
                <a:gd name="T6" fmla="*/ 83 w 84"/>
                <a:gd name="T7" fmla="*/ 18 h 88"/>
                <a:gd name="T8" fmla="*/ 20 w 84"/>
                <a:gd name="T9" fmla="*/ 18 h 88"/>
                <a:gd name="T10" fmla="*/ 20 w 84"/>
                <a:gd name="T11" fmla="*/ 35 h 88"/>
                <a:gd name="T12" fmla="*/ 75 w 84"/>
                <a:gd name="T13" fmla="*/ 35 h 88"/>
                <a:gd name="T14" fmla="*/ 75 w 84"/>
                <a:gd name="T15" fmla="*/ 53 h 88"/>
                <a:gd name="T16" fmla="*/ 20 w 84"/>
                <a:gd name="T17" fmla="*/ 53 h 88"/>
                <a:gd name="T18" fmla="*/ 20 w 84"/>
                <a:gd name="T19" fmla="*/ 71 h 88"/>
                <a:gd name="T20" fmla="*/ 84 w 84"/>
                <a:gd name="T21" fmla="*/ 71 h 88"/>
                <a:gd name="T22" fmla="*/ 84 w 84"/>
                <a:gd name="T23" fmla="*/ 88 h 88"/>
                <a:gd name="T24" fmla="*/ 0 w 84"/>
                <a:gd name="T25"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88">
                  <a:moveTo>
                    <a:pt x="0" y="88"/>
                  </a:moveTo>
                  <a:lnTo>
                    <a:pt x="0" y="0"/>
                  </a:lnTo>
                  <a:lnTo>
                    <a:pt x="83" y="0"/>
                  </a:lnTo>
                  <a:lnTo>
                    <a:pt x="83" y="18"/>
                  </a:lnTo>
                  <a:lnTo>
                    <a:pt x="20" y="18"/>
                  </a:lnTo>
                  <a:lnTo>
                    <a:pt x="20" y="35"/>
                  </a:lnTo>
                  <a:lnTo>
                    <a:pt x="75" y="35"/>
                  </a:lnTo>
                  <a:lnTo>
                    <a:pt x="75" y="53"/>
                  </a:lnTo>
                  <a:lnTo>
                    <a:pt x="20" y="53"/>
                  </a:lnTo>
                  <a:lnTo>
                    <a:pt x="20" y="71"/>
                  </a:lnTo>
                  <a:lnTo>
                    <a:pt x="84" y="71"/>
                  </a:lnTo>
                  <a:lnTo>
                    <a:pt x="84"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0" name="Freeform 8">
              <a:extLst>
                <a:ext uri="{FF2B5EF4-FFF2-40B4-BE49-F238E27FC236}">
                  <a16:creationId xmlns:a16="http://schemas.microsoft.com/office/drawing/2014/main" id="{645BA9F4-DF1F-44D7-A473-6FAC6F284330}"/>
                </a:ext>
              </a:extLst>
            </p:cNvPr>
            <p:cNvSpPr>
              <a:spLocks noEditPoints="1"/>
            </p:cNvSpPr>
            <p:nvPr userDrawn="1"/>
          </p:nvSpPr>
          <p:spPr bwMode="auto">
            <a:xfrm>
              <a:off x="7076" y="3923"/>
              <a:ext cx="85" cy="88"/>
            </a:xfrm>
            <a:custGeom>
              <a:avLst/>
              <a:gdLst>
                <a:gd name="T0" fmla="*/ 0 w 94"/>
                <a:gd name="T1" fmla="*/ 96 h 96"/>
                <a:gd name="T2" fmla="*/ 0 w 94"/>
                <a:gd name="T3" fmla="*/ 0 h 96"/>
                <a:gd name="T4" fmla="*/ 77 w 94"/>
                <a:gd name="T5" fmla="*/ 0 h 96"/>
                <a:gd name="T6" fmla="*/ 93 w 94"/>
                <a:gd name="T7" fmla="*/ 16 h 96"/>
                <a:gd name="T8" fmla="*/ 93 w 94"/>
                <a:gd name="T9" fmla="*/ 48 h 96"/>
                <a:gd name="T10" fmla="*/ 74 w 94"/>
                <a:gd name="T11" fmla="*/ 63 h 96"/>
                <a:gd name="T12" fmla="*/ 72 w 94"/>
                <a:gd name="T13" fmla="*/ 63 h 96"/>
                <a:gd name="T14" fmla="*/ 94 w 94"/>
                <a:gd name="T15" fmla="*/ 96 h 96"/>
                <a:gd name="T16" fmla="*/ 69 w 94"/>
                <a:gd name="T17" fmla="*/ 96 h 96"/>
                <a:gd name="T18" fmla="*/ 48 w 94"/>
                <a:gd name="T19" fmla="*/ 63 h 96"/>
                <a:gd name="T20" fmla="*/ 23 w 94"/>
                <a:gd name="T21" fmla="*/ 63 h 96"/>
                <a:gd name="T22" fmla="*/ 23 w 94"/>
                <a:gd name="T23" fmla="*/ 96 h 96"/>
                <a:gd name="T24" fmla="*/ 0 w 94"/>
                <a:gd name="T25" fmla="*/ 96 h 96"/>
                <a:gd name="T26" fmla="*/ 23 w 94"/>
                <a:gd name="T27" fmla="*/ 44 h 96"/>
                <a:gd name="T28" fmla="*/ 71 w 94"/>
                <a:gd name="T29" fmla="*/ 44 h 96"/>
                <a:gd name="T30" fmla="*/ 71 w 94"/>
                <a:gd name="T31" fmla="*/ 19 h 96"/>
                <a:gd name="T32" fmla="*/ 23 w 94"/>
                <a:gd name="T33" fmla="*/ 19 h 96"/>
                <a:gd name="T34" fmla="*/ 23 w 94"/>
                <a:gd name="T35"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96">
                  <a:moveTo>
                    <a:pt x="0" y="96"/>
                  </a:moveTo>
                  <a:cubicBezTo>
                    <a:pt x="0" y="0"/>
                    <a:pt x="0" y="0"/>
                    <a:pt x="0" y="0"/>
                  </a:cubicBezTo>
                  <a:cubicBezTo>
                    <a:pt x="77" y="0"/>
                    <a:pt x="77" y="0"/>
                    <a:pt x="77" y="0"/>
                  </a:cubicBezTo>
                  <a:cubicBezTo>
                    <a:pt x="87" y="0"/>
                    <a:pt x="93" y="6"/>
                    <a:pt x="93" y="16"/>
                  </a:cubicBezTo>
                  <a:cubicBezTo>
                    <a:pt x="93" y="48"/>
                    <a:pt x="93" y="48"/>
                    <a:pt x="93" y="48"/>
                  </a:cubicBezTo>
                  <a:cubicBezTo>
                    <a:pt x="93" y="56"/>
                    <a:pt x="87" y="63"/>
                    <a:pt x="74" y="63"/>
                  </a:cubicBezTo>
                  <a:cubicBezTo>
                    <a:pt x="73" y="63"/>
                    <a:pt x="72" y="63"/>
                    <a:pt x="72" y="63"/>
                  </a:cubicBezTo>
                  <a:cubicBezTo>
                    <a:pt x="94" y="96"/>
                    <a:pt x="94" y="96"/>
                    <a:pt x="94" y="96"/>
                  </a:cubicBezTo>
                  <a:cubicBezTo>
                    <a:pt x="69" y="96"/>
                    <a:pt x="69" y="96"/>
                    <a:pt x="69" y="96"/>
                  </a:cubicBezTo>
                  <a:cubicBezTo>
                    <a:pt x="48" y="63"/>
                    <a:pt x="48" y="63"/>
                    <a:pt x="48" y="63"/>
                  </a:cubicBezTo>
                  <a:cubicBezTo>
                    <a:pt x="23" y="63"/>
                    <a:pt x="23" y="63"/>
                    <a:pt x="23" y="63"/>
                  </a:cubicBezTo>
                  <a:cubicBezTo>
                    <a:pt x="23" y="96"/>
                    <a:pt x="23" y="96"/>
                    <a:pt x="23" y="96"/>
                  </a:cubicBezTo>
                  <a:lnTo>
                    <a:pt x="0" y="96"/>
                  </a:lnTo>
                  <a:close/>
                  <a:moveTo>
                    <a:pt x="23" y="44"/>
                  </a:moveTo>
                  <a:cubicBezTo>
                    <a:pt x="71" y="44"/>
                    <a:pt x="71" y="44"/>
                    <a:pt x="71" y="44"/>
                  </a:cubicBezTo>
                  <a:cubicBezTo>
                    <a:pt x="71" y="19"/>
                    <a:pt x="71" y="19"/>
                    <a:pt x="71" y="19"/>
                  </a:cubicBezTo>
                  <a:cubicBezTo>
                    <a:pt x="23" y="19"/>
                    <a:pt x="23" y="19"/>
                    <a:pt x="23" y="19"/>
                  </a:cubicBezTo>
                  <a:cubicBezTo>
                    <a:pt x="23" y="44"/>
                    <a:pt x="23" y="44"/>
                    <a:pt x="23"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1" name="Freeform 9">
              <a:extLst>
                <a:ext uri="{FF2B5EF4-FFF2-40B4-BE49-F238E27FC236}">
                  <a16:creationId xmlns:a16="http://schemas.microsoft.com/office/drawing/2014/main" id="{EC290DBF-B2E4-4B81-BFB4-65201D8017E4}"/>
                </a:ext>
              </a:extLst>
            </p:cNvPr>
            <p:cNvSpPr>
              <a:spLocks/>
            </p:cNvSpPr>
            <p:nvPr userDrawn="1"/>
          </p:nvSpPr>
          <p:spPr bwMode="auto">
            <a:xfrm>
              <a:off x="7177" y="3923"/>
              <a:ext cx="84" cy="88"/>
            </a:xfrm>
            <a:custGeom>
              <a:avLst/>
              <a:gdLst>
                <a:gd name="T0" fmla="*/ 23 w 92"/>
                <a:gd name="T1" fmla="*/ 96 h 96"/>
                <a:gd name="T2" fmla="*/ 15 w 92"/>
                <a:gd name="T3" fmla="*/ 96 h 96"/>
                <a:gd name="T4" fmla="*/ 0 w 92"/>
                <a:gd name="T5" fmla="*/ 82 h 96"/>
                <a:gd name="T6" fmla="*/ 0 w 92"/>
                <a:gd name="T7" fmla="*/ 70 h 96"/>
                <a:gd name="T8" fmla="*/ 23 w 92"/>
                <a:gd name="T9" fmla="*/ 70 h 96"/>
                <a:gd name="T10" fmla="*/ 23 w 92"/>
                <a:gd name="T11" fmla="*/ 77 h 96"/>
                <a:gd name="T12" fmla="*/ 70 w 92"/>
                <a:gd name="T13" fmla="*/ 77 h 96"/>
                <a:gd name="T14" fmla="*/ 70 w 92"/>
                <a:gd name="T15" fmla="*/ 57 h 96"/>
                <a:gd name="T16" fmla="*/ 16 w 92"/>
                <a:gd name="T17" fmla="*/ 57 h 96"/>
                <a:gd name="T18" fmla="*/ 1 w 92"/>
                <a:gd name="T19" fmla="*/ 43 h 96"/>
                <a:gd name="T20" fmla="*/ 1 w 92"/>
                <a:gd name="T21" fmla="*/ 15 h 96"/>
                <a:gd name="T22" fmla="*/ 16 w 92"/>
                <a:gd name="T23" fmla="*/ 0 h 96"/>
                <a:gd name="T24" fmla="*/ 78 w 92"/>
                <a:gd name="T25" fmla="*/ 0 h 96"/>
                <a:gd name="T26" fmla="*/ 92 w 92"/>
                <a:gd name="T27" fmla="*/ 16 h 96"/>
                <a:gd name="T28" fmla="*/ 92 w 92"/>
                <a:gd name="T29" fmla="*/ 27 h 96"/>
                <a:gd name="T30" fmla="*/ 70 w 92"/>
                <a:gd name="T31" fmla="*/ 27 h 96"/>
                <a:gd name="T32" fmla="*/ 70 w 92"/>
                <a:gd name="T33" fmla="*/ 19 h 96"/>
                <a:gd name="T34" fmla="*/ 23 w 92"/>
                <a:gd name="T35" fmla="*/ 19 h 96"/>
                <a:gd name="T36" fmla="*/ 23 w 92"/>
                <a:gd name="T37" fmla="*/ 38 h 96"/>
                <a:gd name="T38" fmla="*/ 77 w 92"/>
                <a:gd name="T39" fmla="*/ 38 h 96"/>
                <a:gd name="T40" fmla="*/ 92 w 92"/>
                <a:gd name="T41" fmla="*/ 54 h 96"/>
                <a:gd name="T42" fmla="*/ 92 w 92"/>
                <a:gd name="T43" fmla="*/ 81 h 96"/>
                <a:gd name="T44" fmla="*/ 77 w 92"/>
                <a:gd name="T45" fmla="*/ 96 h 96"/>
                <a:gd name="T46" fmla="*/ 23 w 92"/>
                <a:gd name="T4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23" y="96"/>
                  </a:moveTo>
                  <a:cubicBezTo>
                    <a:pt x="15" y="96"/>
                    <a:pt x="15" y="96"/>
                    <a:pt x="15" y="96"/>
                  </a:cubicBezTo>
                  <a:cubicBezTo>
                    <a:pt x="5" y="96"/>
                    <a:pt x="0" y="90"/>
                    <a:pt x="0" y="82"/>
                  </a:cubicBezTo>
                  <a:cubicBezTo>
                    <a:pt x="0" y="70"/>
                    <a:pt x="0" y="70"/>
                    <a:pt x="0" y="70"/>
                  </a:cubicBezTo>
                  <a:cubicBezTo>
                    <a:pt x="23" y="70"/>
                    <a:pt x="23" y="70"/>
                    <a:pt x="23" y="70"/>
                  </a:cubicBezTo>
                  <a:cubicBezTo>
                    <a:pt x="23" y="77"/>
                    <a:pt x="23" y="77"/>
                    <a:pt x="23" y="77"/>
                  </a:cubicBezTo>
                  <a:cubicBezTo>
                    <a:pt x="70" y="77"/>
                    <a:pt x="70" y="77"/>
                    <a:pt x="70" y="77"/>
                  </a:cubicBezTo>
                  <a:cubicBezTo>
                    <a:pt x="70" y="57"/>
                    <a:pt x="70" y="57"/>
                    <a:pt x="70" y="57"/>
                  </a:cubicBezTo>
                  <a:cubicBezTo>
                    <a:pt x="70" y="57"/>
                    <a:pt x="24" y="57"/>
                    <a:pt x="16" y="57"/>
                  </a:cubicBezTo>
                  <a:cubicBezTo>
                    <a:pt x="7" y="57"/>
                    <a:pt x="1" y="51"/>
                    <a:pt x="1" y="43"/>
                  </a:cubicBezTo>
                  <a:cubicBezTo>
                    <a:pt x="1" y="15"/>
                    <a:pt x="1" y="15"/>
                    <a:pt x="1" y="15"/>
                  </a:cubicBezTo>
                  <a:cubicBezTo>
                    <a:pt x="1" y="6"/>
                    <a:pt x="8" y="0"/>
                    <a:pt x="16" y="0"/>
                  </a:cubicBezTo>
                  <a:cubicBezTo>
                    <a:pt x="24" y="0"/>
                    <a:pt x="78" y="0"/>
                    <a:pt x="78" y="0"/>
                  </a:cubicBezTo>
                  <a:cubicBezTo>
                    <a:pt x="86" y="0"/>
                    <a:pt x="92" y="6"/>
                    <a:pt x="92" y="16"/>
                  </a:cubicBezTo>
                  <a:cubicBezTo>
                    <a:pt x="92" y="25"/>
                    <a:pt x="92" y="27"/>
                    <a:pt x="92" y="27"/>
                  </a:cubicBezTo>
                  <a:cubicBezTo>
                    <a:pt x="70" y="27"/>
                    <a:pt x="70" y="27"/>
                    <a:pt x="70" y="27"/>
                  </a:cubicBezTo>
                  <a:cubicBezTo>
                    <a:pt x="70" y="19"/>
                    <a:pt x="70" y="19"/>
                    <a:pt x="70" y="19"/>
                  </a:cubicBezTo>
                  <a:cubicBezTo>
                    <a:pt x="23" y="19"/>
                    <a:pt x="23" y="19"/>
                    <a:pt x="23" y="19"/>
                  </a:cubicBezTo>
                  <a:cubicBezTo>
                    <a:pt x="23" y="38"/>
                    <a:pt x="23" y="38"/>
                    <a:pt x="23" y="38"/>
                  </a:cubicBezTo>
                  <a:cubicBezTo>
                    <a:pt x="77" y="38"/>
                    <a:pt x="77" y="38"/>
                    <a:pt x="77" y="38"/>
                  </a:cubicBezTo>
                  <a:cubicBezTo>
                    <a:pt x="85" y="38"/>
                    <a:pt x="92" y="44"/>
                    <a:pt x="92" y="54"/>
                  </a:cubicBezTo>
                  <a:cubicBezTo>
                    <a:pt x="92" y="81"/>
                    <a:pt x="92" y="81"/>
                    <a:pt x="92" y="81"/>
                  </a:cubicBezTo>
                  <a:cubicBezTo>
                    <a:pt x="92" y="90"/>
                    <a:pt x="87" y="96"/>
                    <a:pt x="77" y="96"/>
                  </a:cubicBezTo>
                  <a:cubicBezTo>
                    <a:pt x="68" y="96"/>
                    <a:pt x="23" y="96"/>
                    <a:pt x="23" y="9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2" name="Freeform 10">
              <a:extLst>
                <a:ext uri="{FF2B5EF4-FFF2-40B4-BE49-F238E27FC236}">
                  <a16:creationId xmlns:a16="http://schemas.microsoft.com/office/drawing/2014/main" id="{8B539F7E-96A0-4BA9-9D11-BACEE5DEB3F7}"/>
                </a:ext>
              </a:extLst>
            </p:cNvPr>
            <p:cNvSpPr>
              <a:spLocks/>
            </p:cNvSpPr>
            <p:nvPr userDrawn="1"/>
          </p:nvSpPr>
          <p:spPr bwMode="auto">
            <a:xfrm>
              <a:off x="7280" y="3923"/>
              <a:ext cx="90" cy="88"/>
            </a:xfrm>
            <a:custGeom>
              <a:avLst/>
              <a:gdLst>
                <a:gd name="T0" fmla="*/ 0 w 90"/>
                <a:gd name="T1" fmla="*/ 88 h 88"/>
                <a:gd name="T2" fmla="*/ 0 w 90"/>
                <a:gd name="T3" fmla="*/ 0 h 88"/>
                <a:gd name="T4" fmla="*/ 21 w 90"/>
                <a:gd name="T5" fmla="*/ 0 h 88"/>
                <a:gd name="T6" fmla="*/ 21 w 90"/>
                <a:gd name="T7" fmla="*/ 36 h 88"/>
                <a:gd name="T8" fmla="*/ 60 w 90"/>
                <a:gd name="T9" fmla="*/ 0 h 88"/>
                <a:gd name="T10" fmla="*/ 88 w 90"/>
                <a:gd name="T11" fmla="*/ 0 h 88"/>
                <a:gd name="T12" fmla="*/ 42 w 90"/>
                <a:gd name="T13" fmla="*/ 42 h 88"/>
                <a:gd name="T14" fmla="*/ 90 w 90"/>
                <a:gd name="T15" fmla="*/ 88 h 88"/>
                <a:gd name="T16" fmla="*/ 61 w 90"/>
                <a:gd name="T17" fmla="*/ 88 h 88"/>
                <a:gd name="T18" fmla="*/ 21 w 90"/>
                <a:gd name="T19" fmla="*/ 48 h 88"/>
                <a:gd name="T20" fmla="*/ 21 w 90"/>
                <a:gd name="T21" fmla="*/ 88 h 88"/>
                <a:gd name="T22" fmla="*/ 0 w 90"/>
                <a:gd name="T2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88">
                  <a:moveTo>
                    <a:pt x="0" y="88"/>
                  </a:moveTo>
                  <a:lnTo>
                    <a:pt x="0" y="0"/>
                  </a:lnTo>
                  <a:lnTo>
                    <a:pt x="21" y="0"/>
                  </a:lnTo>
                  <a:lnTo>
                    <a:pt x="21" y="36"/>
                  </a:lnTo>
                  <a:lnTo>
                    <a:pt x="60" y="0"/>
                  </a:lnTo>
                  <a:lnTo>
                    <a:pt x="88" y="0"/>
                  </a:lnTo>
                  <a:lnTo>
                    <a:pt x="42" y="42"/>
                  </a:lnTo>
                  <a:lnTo>
                    <a:pt x="90" y="88"/>
                  </a:lnTo>
                  <a:lnTo>
                    <a:pt x="61" y="88"/>
                  </a:lnTo>
                  <a:lnTo>
                    <a:pt x="21" y="48"/>
                  </a:lnTo>
                  <a:lnTo>
                    <a:pt x="21" y="88"/>
                  </a:lnTo>
                  <a:lnTo>
                    <a:pt x="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3" name="Freeform 11">
              <a:extLst>
                <a:ext uri="{FF2B5EF4-FFF2-40B4-BE49-F238E27FC236}">
                  <a16:creationId xmlns:a16="http://schemas.microsoft.com/office/drawing/2014/main" id="{111170EC-B87D-481F-8FDC-276480533F84}"/>
                </a:ext>
              </a:extLst>
            </p:cNvPr>
            <p:cNvSpPr>
              <a:spLocks/>
            </p:cNvSpPr>
            <p:nvPr userDrawn="1"/>
          </p:nvSpPr>
          <p:spPr bwMode="auto">
            <a:xfrm>
              <a:off x="6478" y="3868"/>
              <a:ext cx="187" cy="199"/>
            </a:xfrm>
            <a:custGeom>
              <a:avLst/>
              <a:gdLst>
                <a:gd name="T0" fmla="*/ 206 w 206"/>
                <a:gd name="T1" fmla="*/ 193 h 218"/>
                <a:gd name="T2" fmla="*/ 181 w 206"/>
                <a:gd name="T3" fmla="*/ 218 h 218"/>
                <a:gd name="T4" fmla="*/ 24 w 206"/>
                <a:gd name="T5" fmla="*/ 218 h 218"/>
                <a:gd name="T6" fmla="*/ 0 w 206"/>
                <a:gd name="T7" fmla="*/ 193 h 218"/>
                <a:gd name="T8" fmla="*/ 0 w 206"/>
                <a:gd name="T9" fmla="*/ 25 h 218"/>
                <a:gd name="T10" fmla="*/ 24 w 206"/>
                <a:gd name="T11" fmla="*/ 0 h 218"/>
                <a:gd name="T12" fmla="*/ 181 w 206"/>
                <a:gd name="T13" fmla="*/ 0 h 218"/>
                <a:gd name="T14" fmla="*/ 206 w 206"/>
                <a:gd name="T15" fmla="*/ 25 h 218"/>
                <a:gd name="T16" fmla="*/ 206 w 206"/>
                <a:gd name="T17"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18">
                  <a:moveTo>
                    <a:pt x="206" y="193"/>
                  </a:moveTo>
                  <a:cubicBezTo>
                    <a:pt x="206" y="207"/>
                    <a:pt x="195" y="218"/>
                    <a:pt x="181" y="218"/>
                  </a:cubicBezTo>
                  <a:cubicBezTo>
                    <a:pt x="24" y="218"/>
                    <a:pt x="24" y="218"/>
                    <a:pt x="24" y="218"/>
                  </a:cubicBezTo>
                  <a:cubicBezTo>
                    <a:pt x="11" y="218"/>
                    <a:pt x="0" y="207"/>
                    <a:pt x="0" y="193"/>
                  </a:cubicBezTo>
                  <a:cubicBezTo>
                    <a:pt x="0" y="25"/>
                    <a:pt x="0" y="25"/>
                    <a:pt x="0" y="25"/>
                  </a:cubicBezTo>
                  <a:cubicBezTo>
                    <a:pt x="0" y="11"/>
                    <a:pt x="11" y="0"/>
                    <a:pt x="24" y="0"/>
                  </a:cubicBezTo>
                  <a:cubicBezTo>
                    <a:pt x="181" y="0"/>
                    <a:pt x="181" y="0"/>
                    <a:pt x="181" y="0"/>
                  </a:cubicBezTo>
                  <a:cubicBezTo>
                    <a:pt x="195" y="0"/>
                    <a:pt x="206" y="11"/>
                    <a:pt x="206" y="25"/>
                  </a:cubicBezTo>
                  <a:lnTo>
                    <a:pt x="206" y="193"/>
                  </a:lnTo>
                  <a:close/>
                </a:path>
              </a:pathLst>
            </a:custGeom>
            <a:solidFill>
              <a:srgbClr val="42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4" name="Freeform 12">
              <a:extLst>
                <a:ext uri="{FF2B5EF4-FFF2-40B4-BE49-F238E27FC236}">
                  <a16:creationId xmlns:a16="http://schemas.microsoft.com/office/drawing/2014/main" id="{06361CD5-F024-4F59-A5DB-73C2182D5422}"/>
                </a:ext>
              </a:extLst>
            </p:cNvPr>
            <p:cNvSpPr>
              <a:spLocks/>
            </p:cNvSpPr>
            <p:nvPr userDrawn="1"/>
          </p:nvSpPr>
          <p:spPr bwMode="auto">
            <a:xfrm>
              <a:off x="6488" y="3883"/>
              <a:ext cx="166" cy="164"/>
            </a:xfrm>
            <a:custGeom>
              <a:avLst/>
              <a:gdLst>
                <a:gd name="T0" fmla="*/ 114 w 166"/>
                <a:gd name="T1" fmla="*/ 79 h 164"/>
                <a:gd name="T2" fmla="*/ 150 w 166"/>
                <a:gd name="T3" fmla="*/ 32 h 164"/>
                <a:gd name="T4" fmla="*/ 150 w 166"/>
                <a:gd name="T5" fmla="*/ 32 h 164"/>
                <a:gd name="T6" fmla="*/ 96 w 166"/>
                <a:gd name="T7" fmla="*/ 59 h 164"/>
                <a:gd name="T8" fmla="*/ 83 w 166"/>
                <a:gd name="T9" fmla="*/ 0 h 164"/>
                <a:gd name="T10" fmla="*/ 83 w 166"/>
                <a:gd name="T11" fmla="*/ 0 h 164"/>
                <a:gd name="T12" fmla="*/ 70 w 166"/>
                <a:gd name="T13" fmla="*/ 59 h 164"/>
                <a:gd name="T14" fmla="*/ 16 w 166"/>
                <a:gd name="T15" fmla="*/ 32 h 164"/>
                <a:gd name="T16" fmla="*/ 16 w 166"/>
                <a:gd name="T17" fmla="*/ 32 h 164"/>
                <a:gd name="T18" fmla="*/ 53 w 166"/>
                <a:gd name="T19" fmla="*/ 79 h 164"/>
                <a:gd name="T20" fmla="*/ 0 w 166"/>
                <a:gd name="T21" fmla="*/ 105 h 164"/>
                <a:gd name="T22" fmla="*/ 0 w 166"/>
                <a:gd name="T23" fmla="*/ 105 h 164"/>
                <a:gd name="T24" fmla="*/ 59 w 166"/>
                <a:gd name="T25" fmla="*/ 105 h 164"/>
                <a:gd name="T26" fmla="*/ 46 w 166"/>
                <a:gd name="T27" fmla="*/ 164 h 164"/>
                <a:gd name="T28" fmla="*/ 46 w 166"/>
                <a:gd name="T29" fmla="*/ 164 h 164"/>
                <a:gd name="T30" fmla="*/ 83 w 166"/>
                <a:gd name="T31" fmla="*/ 117 h 164"/>
                <a:gd name="T32" fmla="*/ 120 w 166"/>
                <a:gd name="T33" fmla="*/ 164 h 164"/>
                <a:gd name="T34" fmla="*/ 121 w 166"/>
                <a:gd name="T35" fmla="*/ 164 h 164"/>
                <a:gd name="T36" fmla="*/ 107 w 166"/>
                <a:gd name="T37" fmla="*/ 105 h 164"/>
                <a:gd name="T38" fmla="*/ 166 w 166"/>
                <a:gd name="T39" fmla="*/ 105 h 164"/>
                <a:gd name="T40" fmla="*/ 166 w 166"/>
                <a:gd name="T41" fmla="*/ 105 h 164"/>
                <a:gd name="T42" fmla="*/ 114 w 166"/>
                <a:gd name="T43" fmla="*/ 7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4">
                  <a:moveTo>
                    <a:pt x="114" y="79"/>
                  </a:moveTo>
                  <a:lnTo>
                    <a:pt x="150" y="32"/>
                  </a:lnTo>
                  <a:lnTo>
                    <a:pt x="150" y="32"/>
                  </a:lnTo>
                  <a:lnTo>
                    <a:pt x="96" y="59"/>
                  </a:lnTo>
                  <a:lnTo>
                    <a:pt x="83" y="0"/>
                  </a:lnTo>
                  <a:lnTo>
                    <a:pt x="83" y="0"/>
                  </a:lnTo>
                  <a:lnTo>
                    <a:pt x="70" y="59"/>
                  </a:lnTo>
                  <a:lnTo>
                    <a:pt x="16" y="32"/>
                  </a:lnTo>
                  <a:lnTo>
                    <a:pt x="16" y="32"/>
                  </a:lnTo>
                  <a:lnTo>
                    <a:pt x="53" y="79"/>
                  </a:lnTo>
                  <a:lnTo>
                    <a:pt x="0" y="105"/>
                  </a:lnTo>
                  <a:lnTo>
                    <a:pt x="0" y="105"/>
                  </a:lnTo>
                  <a:lnTo>
                    <a:pt x="59" y="105"/>
                  </a:lnTo>
                  <a:lnTo>
                    <a:pt x="46" y="164"/>
                  </a:lnTo>
                  <a:lnTo>
                    <a:pt x="46" y="164"/>
                  </a:lnTo>
                  <a:lnTo>
                    <a:pt x="83" y="117"/>
                  </a:lnTo>
                  <a:lnTo>
                    <a:pt x="120" y="164"/>
                  </a:lnTo>
                  <a:lnTo>
                    <a:pt x="121" y="164"/>
                  </a:lnTo>
                  <a:lnTo>
                    <a:pt x="107" y="105"/>
                  </a:lnTo>
                  <a:lnTo>
                    <a:pt x="166" y="105"/>
                  </a:lnTo>
                  <a:lnTo>
                    <a:pt x="166" y="105"/>
                  </a:lnTo>
                  <a:lnTo>
                    <a:pt x="11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 name="Date Placeholder 1" hidden="1">
            <a:extLst>
              <a:ext uri="{FF2B5EF4-FFF2-40B4-BE49-F238E27FC236}">
                <a16:creationId xmlns:a16="http://schemas.microsoft.com/office/drawing/2014/main" id="{61512BDD-E313-4203-808B-6ECBEE0B5BB4}"/>
              </a:ext>
            </a:extLst>
          </p:cNvPr>
          <p:cNvSpPr>
            <a:spLocks noGrp="1"/>
          </p:cNvSpPr>
          <p:nvPr userDrawn="1">
            <p:ph type="dt" sz="half" idx="2"/>
          </p:nvPr>
        </p:nvSpPr>
        <p:spPr>
          <a:xfrm>
            <a:off x="0" y="6858000"/>
            <a:ext cx="0" cy="0"/>
          </a:xfrm>
          <a:prstGeom prst="rect">
            <a:avLst/>
          </a:prstGeom>
        </p:spPr>
        <p:txBody>
          <a:bodyPr vert="horz" lIns="91440" tIns="45720" rIns="91440" bIns="45720" rtlCol="0" anchor="ctr"/>
          <a:lstStyle>
            <a:lvl1pPr algn="l">
              <a:defRPr sz="100">
                <a:noFill/>
              </a:defRPr>
            </a:lvl1pPr>
          </a:lstStyle>
          <a:p>
            <a:endParaRPr lang="en-GB" dirty="0"/>
          </a:p>
        </p:txBody>
      </p:sp>
      <p:grpSp>
        <p:nvGrpSpPr>
          <p:cNvPr id="114" name="Group 113" hidden="1">
            <a:extLst>
              <a:ext uri="{FF2B5EF4-FFF2-40B4-BE49-F238E27FC236}">
                <a16:creationId xmlns:a16="http://schemas.microsoft.com/office/drawing/2014/main" id="{A709D695-914B-4705-8AC6-A94C2721C5E6}"/>
              </a:ext>
            </a:extLst>
          </p:cNvPr>
          <p:cNvGrpSpPr/>
          <p:nvPr userDrawn="1"/>
        </p:nvGrpSpPr>
        <p:grpSpPr>
          <a:xfrm>
            <a:off x="500062" y="501647"/>
            <a:ext cx="11194852" cy="5862641"/>
            <a:chOff x="500062" y="501647"/>
            <a:chExt cx="11194852" cy="5862641"/>
          </a:xfrm>
        </p:grpSpPr>
        <p:sp>
          <p:nvSpPr>
            <p:cNvPr id="115" name="Rectangle 114">
              <a:extLst>
                <a:ext uri="{FF2B5EF4-FFF2-40B4-BE49-F238E27FC236}">
                  <a16:creationId xmlns:a16="http://schemas.microsoft.com/office/drawing/2014/main" id="{D94117C3-ACEB-4551-92D6-E8776CE33870}"/>
                </a:ext>
              </a:extLst>
            </p:cNvPr>
            <p:cNvSpPr/>
            <p:nvPr/>
          </p:nvSpPr>
          <p:spPr>
            <a:xfrm>
              <a:off x="50462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6" name="Rectangle 115">
              <a:extLst>
                <a:ext uri="{FF2B5EF4-FFF2-40B4-BE49-F238E27FC236}">
                  <a16:creationId xmlns:a16="http://schemas.microsoft.com/office/drawing/2014/main" id="{DB4EA52B-9F03-4154-94D6-DCF629E0A517}"/>
                </a:ext>
              </a:extLst>
            </p:cNvPr>
            <p:cNvSpPr/>
            <p:nvPr/>
          </p:nvSpPr>
          <p:spPr>
            <a:xfrm>
              <a:off x="1456839"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7" name="Rectangle 116">
              <a:extLst>
                <a:ext uri="{FF2B5EF4-FFF2-40B4-BE49-F238E27FC236}">
                  <a16:creationId xmlns:a16="http://schemas.microsoft.com/office/drawing/2014/main" id="{ADABCB14-BA75-4B31-8404-F842D634C5FA}"/>
                </a:ext>
              </a:extLst>
            </p:cNvPr>
            <p:cNvSpPr/>
            <p:nvPr/>
          </p:nvSpPr>
          <p:spPr>
            <a:xfrm>
              <a:off x="8122316"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8" name="Rectangle 117">
              <a:extLst>
                <a:ext uri="{FF2B5EF4-FFF2-40B4-BE49-F238E27FC236}">
                  <a16:creationId xmlns:a16="http://schemas.microsoft.com/office/drawing/2014/main" id="{222E1F28-617C-42B1-A6FF-BB511F216035}"/>
                </a:ext>
              </a:extLst>
            </p:cNvPr>
            <p:cNvSpPr/>
            <p:nvPr/>
          </p:nvSpPr>
          <p:spPr>
            <a:xfrm>
              <a:off x="9074527"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19" name="Rectangle 118">
              <a:extLst>
                <a:ext uri="{FF2B5EF4-FFF2-40B4-BE49-F238E27FC236}">
                  <a16:creationId xmlns:a16="http://schemas.microsoft.com/office/drawing/2014/main" id="{E69EDA3C-B72E-4595-A9E9-C52463512844}"/>
                </a:ext>
              </a:extLst>
            </p:cNvPr>
            <p:cNvSpPr/>
            <p:nvPr/>
          </p:nvSpPr>
          <p:spPr>
            <a:xfrm>
              <a:off x="10026738"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0" name="Rectangle 119">
              <a:extLst>
                <a:ext uri="{FF2B5EF4-FFF2-40B4-BE49-F238E27FC236}">
                  <a16:creationId xmlns:a16="http://schemas.microsoft.com/office/drawing/2014/main" id="{289C1C4C-D89D-4FF0-935C-26D17097F22D}"/>
                </a:ext>
              </a:extLst>
            </p:cNvPr>
            <p:cNvSpPr/>
            <p:nvPr/>
          </p:nvSpPr>
          <p:spPr>
            <a:xfrm>
              <a:off x="109789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1" name="Rectangle 120">
              <a:extLst>
                <a:ext uri="{FF2B5EF4-FFF2-40B4-BE49-F238E27FC236}">
                  <a16:creationId xmlns:a16="http://schemas.microsoft.com/office/drawing/2014/main" id="{A520FBBD-719C-461F-A18E-15DEEF9344D5}"/>
                </a:ext>
              </a:extLst>
            </p:cNvPr>
            <p:cNvSpPr/>
            <p:nvPr/>
          </p:nvSpPr>
          <p:spPr>
            <a:xfrm>
              <a:off x="7170105"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2" name="Rectangle 121">
              <a:extLst>
                <a:ext uri="{FF2B5EF4-FFF2-40B4-BE49-F238E27FC236}">
                  <a16:creationId xmlns:a16="http://schemas.microsoft.com/office/drawing/2014/main" id="{B8152350-997B-4F9F-AF5B-0640D5A22D60}"/>
                </a:ext>
              </a:extLst>
            </p:cNvPr>
            <p:cNvSpPr/>
            <p:nvPr/>
          </p:nvSpPr>
          <p:spPr>
            <a:xfrm>
              <a:off x="6217894"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3" name="Rectangle 122">
              <a:extLst>
                <a:ext uri="{FF2B5EF4-FFF2-40B4-BE49-F238E27FC236}">
                  <a16:creationId xmlns:a16="http://schemas.microsoft.com/office/drawing/2014/main" id="{CE7E2C06-3591-4F16-A6C9-26D03AFE7A9F}"/>
                </a:ext>
              </a:extLst>
            </p:cNvPr>
            <p:cNvSpPr/>
            <p:nvPr/>
          </p:nvSpPr>
          <p:spPr>
            <a:xfrm>
              <a:off x="5265683"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4" name="Rectangle 123">
              <a:extLst>
                <a:ext uri="{FF2B5EF4-FFF2-40B4-BE49-F238E27FC236}">
                  <a16:creationId xmlns:a16="http://schemas.microsoft.com/office/drawing/2014/main" id="{4D92D19D-15E4-4E02-9555-F731FC602CCC}"/>
                </a:ext>
              </a:extLst>
            </p:cNvPr>
            <p:cNvSpPr/>
            <p:nvPr/>
          </p:nvSpPr>
          <p:spPr>
            <a:xfrm>
              <a:off x="4313472"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5" name="Rectangle 124">
              <a:extLst>
                <a:ext uri="{FF2B5EF4-FFF2-40B4-BE49-F238E27FC236}">
                  <a16:creationId xmlns:a16="http://schemas.microsoft.com/office/drawing/2014/main" id="{8A5793D9-80BF-4104-A4AB-DD353A2513BA}"/>
                </a:ext>
              </a:extLst>
            </p:cNvPr>
            <p:cNvSpPr/>
            <p:nvPr/>
          </p:nvSpPr>
          <p:spPr>
            <a:xfrm>
              <a:off x="3361261"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6" name="Rectangle 125">
              <a:extLst>
                <a:ext uri="{FF2B5EF4-FFF2-40B4-BE49-F238E27FC236}">
                  <a16:creationId xmlns:a16="http://schemas.microsoft.com/office/drawing/2014/main" id="{9298F0B0-8A2D-4275-9CBC-81577EF8011C}"/>
                </a:ext>
              </a:extLst>
            </p:cNvPr>
            <p:cNvSpPr/>
            <p:nvPr/>
          </p:nvSpPr>
          <p:spPr>
            <a:xfrm>
              <a:off x="2409050" y="501649"/>
              <a:ext cx="715964" cy="586263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7" name="Rectangle 126">
              <a:extLst>
                <a:ext uri="{FF2B5EF4-FFF2-40B4-BE49-F238E27FC236}">
                  <a16:creationId xmlns:a16="http://schemas.microsoft.com/office/drawing/2014/main" id="{C6FF5141-D9A4-40D9-AE0A-9FAA2ECE1656}"/>
                </a:ext>
              </a:extLst>
            </p:cNvPr>
            <p:cNvSpPr/>
            <p:nvPr/>
          </p:nvSpPr>
          <p:spPr>
            <a:xfrm>
              <a:off x="500062" y="194373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8" name="Rectangle 127">
              <a:extLst>
                <a:ext uri="{FF2B5EF4-FFF2-40B4-BE49-F238E27FC236}">
                  <a16:creationId xmlns:a16="http://schemas.microsoft.com/office/drawing/2014/main" id="{F254B338-3EBA-4D36-86E8-9C09EF7C02B8}"/>
                </a:ext>
              </a:extLst>
            </p:cNvPr>
            <p:cNvSpPr/>
            <p:nvPr/>
          </p:nvSpPr>
          <p:spPr>
            <a:xfrm>
              <a:off x="500062" y="273316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29" name="Rectangle 128">
              <a:extLst>
                <a:ext uri="{FF2B5EF4-FFF2-40B4-BE49-F238E27FC236}">
                  <a16:creationId xmlns:a16="http://schemas.microsoft.com/office/drawing/2014/main" id="{FE8AE6C3-0AFF-40F6-88C7-3A7C8A014488}"/>
                </a:ext>
              </a:extLst>
            </p:cNvPr>
            <p:cNvSpPr/>
            <p:nvPr/>
          </p:nvSpPr>
          <p:spPr>
            <a:xfrm>
              <a:off x="500062" y="3522599"/>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0" name="Rectangle 129">
              <a:extLst>
                <a:ext uri="{FF2B5EF4-FFF2-40B4-BE49-F238E27FC236}">
                  <a16:creationId xmlns:a16="http://schemas.microsoft.com/office/drawing/2014/main" id="{53E9EF65-B326-497A-9EE0-EFC57318F203}"/>
                </a:ext>
              </a:extLst>
            </p:cNvPr>
            <p:cNvSpPr/>
            <p:nvPr/>
          </p:nvSpPr>
          <p:spPr>
            <a:xfrm>
              <a:off x="500062" y="4309364"/>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1" name="Rectangle 130">
              <a:extLst>
                <a:ext uri="{FF2B5EF4-FFF2-40B4-BE49-F238E27FC236}">
                  <a16:creationId xmlns:a16="http://schemas.microsoft.com/office/drawing/2014/main" id="{BA518688-2A30-4B00-97FA-A9EA1D196D35}"/>
                </a:ext>
              </a:extLst>
            </p:cNvPr>
            <p:cNvSpPr/>
            <p:nvPr/>
          </p:nvSpPr>
          <p:spPr>
            <a:xfrm>
              <a:off x="500062" y="5084795"/>
              <a:ext cx="11190287" cy="54864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sp>
          <p:nvSpPr>
            <p:cNvPr id="132" name="Rectangle 131">
              <a:extLst>
                <a:ext uri="{FF2B5EF4-FFF2-40B4-BE49-F238E27FC236}">
                  <a16:creationId xmlns:a16="http://schemas.microsoft.com/office/drawing/2014/main" id="{1F693842-B64A-4087-9E5F-5199914B2E05}"/>
                </a:ext>
              </a:extLst>
            </p:cNvPr>
            <p:cNvSpPr/>
            <p:nvPr/>
          </p:nvSpPr>
          <p:spPr>
            <a:xfrm>
              <a:off x="500063" y="501647"/>
              <a:ext cx="11190287" cy="93097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7600" tIns="237600" rIns="237600" bIns="237600" rtlCol="0" anchor="ctr"/>
            <a:lstStyle/>
            <a:p>
              <a:pPr algn="ctr"/>
              <a:endParaRPr lang="en-US" sz="2000" noProof="0" dirty="0" err="1"/>
            </a:p>
          </p:txBody>
        </p:sp>
      </p:grpSp>
      <p:sp>
        <p:nvSpPr>
          <p:cNvPr id="4" name="MSIPCMContentMarking" descr="{&quot;HashCode&quot;:87132588,&quot;Placement&quot;:&quot;Footer&quot;,&quot;Top&quot;:519.343,&quot;Left&quot;:0.0,&quot;SlideWidth&quot;:960,&quot;SlideHeight&quot;:540}">
            <a:extLst>
              <a:ext uri="{FF2B5EF4-FFF2-40B4-BE49-F238E27FC236}">
                <a16:creationId xmlns:a16="http://schemas.microsoft.com/office/drawing/2014/main" id="{D33C25E0-E425-41E6-95B4-804BA0D7296A}"/>
              </a:ext>
            </a:extLst>
          </p:cNvPr>
          <p:cNvSpPr txBox="1"/>
          <p:nvPr userDrawn="1"/>
        </p:nvSpPr>
        <p:spPr>
          <a:xfrm>
            <a:off x="0" y="6595656"/>
            <a:ext cx="1437012" cy="262344"/>
          </a:xfrm>
          <a:prstGeom prst="rect">
            <a:avLst/>
          </a:prstGeom>
          <a:noFill/>
        </p:spPr>
        <p:txBody>
          <a:bodyPr vert="horz" wrap="square" lIns="0" tIns="0" rIns="0" bIns="0" rtlCol="0" anchor="ctr" anchorCtr="1">
            <a:spAutoFit/>
          </a:bodyPr>
          <a:lstStyle/>
          <a:p>
            <a:pPr algn="l">
              <a:spcBef>
                <a:spcPts val="0"/>
              </a:spcBef>
              <a:spcAft>
                <a:spcPts val="0"/>
              </a:spcAft>
            </a:pPr>
            <a:r>
              <a:rPr lang="da-DK" sz="1000">
                <a:solidFill>
                  <a:srgbClr val="000000"/>
                </a:solidFill>
                <a:latin typeface="Calibri" panose="020F0502020204030204" pitchFamily="34" charset="0"/>
              </a:rPr>
              <a:t>Classification: Internal</a:t>
            </a:r>
            <a:endParaRPr lang="da-DK"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182737025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 id="2147483780" r:id="rId29"/>
    <p:sldLayoutId id="2147483781" r:id="rId30"/>
    <p:sldLayoutId id="2147483782" r:id="rId31"/>
    <p:sldLayoutId id="2147483783" r:id="rId32"/>
    <p:sldLayoutId id="2147483784" r:id="rId33"/>
    <p:sldLayoutId id="2147483785" r:id="rId34"/>
    <p:sldLayoutId id="2147483786" r:id="rId35"/>
    <p:sldLayoutId id="2147483787" r:id="rId36"/>
    <p:sldLayoutId id="2147483788" r:id="rId37"/>
  </p:sldLayoutIdLst>
  <p:hf hdr="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250" kern="1200">
          <a:solidFill>
            <a:schemeClr val="tx1"/>
          </a:solidFill>
          <a:latin typeface="+mn-lt"/>
          <a:ea typeface="+mn-ea"/>
          <a:cs typeface="+mn-cs"/>
        </a:defRPr>
      </a:lvl2pPr>
      <a:lvl3pPr marL="540000" indent="-180000" algn="l" defTabSz="914400" rtl="0" eaLnBrk="1" latinLnBrk="0" hangingPunct="1">
        <a:lnSpc>
          <a:spcPct val="100000"/>
        </a:lnSpc>
        <a:spcBef>
          <a:spcPts val="30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1600" i="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350" i="1" kern="1200">
          <a:solidFill>
            <a:schemeClr val="tx1"/>
          </a:solidFill>
          <a:latin typeface="Maersk Headline Office" panose="00000500000000000000" pitchFamily="2" charset="0"/>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600" b="0" kern="1200" baseline="0">
          <a:solidFill>
            <a:schemeClr val="tx2"/>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500" b="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6000" kern="120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
          <p15:clr>
            <a:srgbClr val="F26B43"/>
          </p15:clr>
        </p15:guide>
        <p15:guide id="3" orient="horz" pos="315">
          <p15:clr>
            <a:srgbClr val="F26B43"/>
          </p15:clr>
        </p15:guide>
        <p15:guide id="4" orient="horz" pos="4009">
          <p15:clr>
            <a:srgbClr val="F26B43"/>
          </p15:clr>
        </p15:guide>
        <p15:guide id="5" pos="917">
          <p15:clr>
            <a:srgbClr val="F26B43"/>
          </p15:clr>
        </p15:guide>
        <p15:guide id="6" pos="1368">
          <p15:clr>
            <a:srgbClr val="F26B43"/>
          </p15:clr>
        </p15:guide>
        <p15:guide id="7" pos="5116">
          <p15:clr>
            <a:srgbClr val="F26B43"/>
          </p15:clr>
        </p15:guide>
        <p15:guide id="8" pos="5567">
          <p15:clr>
            <a:srgbClr val="F26B43"/>
          </p15:clr>
        </p15:guide>
        <p15:guide id="9" pos="5716">
          <p15:clr>
            <a:srgbClr val="F26B43"/>
          </p15:clr>
        </p15:guide>
        <p15:guide id="10" pos="6167">
          <p15:clr>
            <a:srgbClr val="F26B43"/>
          </p15:clr>
        </p15:guide>
        <p15:guide id="11" pos="6316">
          <p15:clr>
            <a:srgbClr val="F26B43"/>
          </p15:clr>
        </p15:guide>
        <p15:guide id="12" pos="6767">
          <p15:clr>
            <a:srgbClr val="F26B43"/>
          </p15:clr>
        </p15:guide>
        <p15:guide id="13" pos="6915">
          <p15:clr>
            <a:srgbClr val="F26B43"/>
          </p15:clr>
        </p15:guide>
        <p15:guide id="15" pos="4516">
          <p15:clr>
            <a:srgbClr val="F26B43"/>
          </p15:clr>
        </p15:guide>
        <p15:guide id="16" pos="4967">
          <p15:clr>
            <a:srgbClr val="F26B43"/>
          </p15:clr>
        </p15:guide>
        <p15:guide id="17" pos="3916">
          <p15:clr>
            <a:srgbClr val="F26B43"/>
          </p15:clr>
        </p15:guide>
        <p15:guide id="18" pos="4367">
          <p15:clr>
            <a:srgbClr val="F26B43"/>
          </p15:clr>
        </p15:guide>
        <p15:guide id="19" pos="3316">
          <p15:clr>
            <a:srgbClr val="F26B43"/>
          </p15:clr>
        </p15:guide>
        <p15:guide id="20" pos="3767">
          <p15:clr>
            <a:srgbClr val="F26B43"/>
          </p15:clr>
        </p15:guide>
        <p15:guide id="21" pos="2717">
          <p15:clr>
            <a:srgbClr val="F26B43"/>
          </p15:clr>
        </p15:guide>
        <p15:guide id="22" pos="3168">
          <p15:clr>
            <a:srgbClr val="F26B43"/>
          </p15:clr>
        </p15:guide>
        <p15:guide id="23" pos="2117">
          <p15:clr>
            <a:srgbClr val="F26B43"/>
          </p15:clr>
        </p15:guide>
        <p15:guide id="24" pos="2568">
          <p15:clr>
            <a:srgbClr val="F26B43"/>
          </p15:clr>
        </p15:guide>
        <p15:guide id="25" pos="1517">
          <p15:clr>
            <a:srgbClr val="F26B43"/>
          </p15:clr>
        </p15:guide>
        <p15:guide id="26" pos="1968">
          <p15:clr>
            <a:srgbClr val="F26B43"/>
          </p15:clr>
        </p15:guide>
        <p15:guide id="28" pos="7363">
          <p15:clr>
            <a:srgbClr val="F26B43"/>
          </p15:clr>
        </p15:guide>
        <p15:guide id="29" orient="horz" pos="1224">
          <p15:clr>
            <a:srgbClr val="F26B43"/>
          </p15:clr>
        </p15:guide>
        <p15:guide id="30" orient="horz" pos="1570">
          <p15:clr>
            <a:srgbClr val="F26B43"/>
          </p15:clr>
        </p15:guide>
        <p15:guide id="31" orient="horz" pos="1721">
          <p15:clr>
            <a:srgbClr val="F26B43"/>
          </p15:clr>
        </p15:guide>
        <p15:guide id="32" orient="horz" pos="2067">
          <p15:clr>
            <a:srgbClr val="F26B43"/>
          </p15:clr>
        </p15:guide>
        <p15:guide id="33" orient="horz" pos="2218">
          <p15:clr>
            <a:srgbClr val="F26B43"/>
          </p15:clr>
        </p15:guide>
        <p15:guide id="34" orient="horz" pos="2564">
          <p15:clr>
            <a:srgbClr val="F26B43"/>
          </p15:clr>
        </p15:guide>
        <p15:guide id="35" orient="horz" pos="2714">
          <p15:clr>
            <a:srgbClr val="F26B43"/>
          </p15:clr>
        </p15:guide>
        <p15:guide id="36" orient="horz" pos="3060">
          <p15:clr>
            <a:srgbClr val="F26B43"/>
          </p15:clr>
        </p15:guide>
        <p15:guide id="37" orient="horz" pos="3203">
          <p15:clr>
            <a:srgbClr val="F26B43"/>
          </p15:clr>
        </p15:guide>
        <p15:guide id="38" orient="horz" pos="3548">
          <p15:clr>
            <a:srgbClr val="F26B43"/>
          </p15:clr>
        </p15:guide>
        <p15:guide id="39" pos="315">
          <p15:clr>
            <a:srgbClr val="F26B43"/>
          </p15:clr>
        </p15:guide>
        <p15:guide id="40" pos="7364">
          <p15:clr>
            <a:srgbClr val="F26B43"/>
          </p15:clr>
        </p15:guide>
        <p15:guide id="41" orient="horz" pos="902">
          <p15:clr>
            <a:srgbClr val="F26B43"/>
          </p15:clr>
        </p15:guide>
        <p15:guide id="42" orient="horz" pos="2160">
          <p15:clr>
            <a:srgbClr val="000000"/>
          </p15:clr>
        </p15:guide>
        <p15:guide id="43" pos="3840">
          <p15:clr>
            <a:srgbClr val="00000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444B1BE-7E45-44A2-AA2B-6B7645D3F39F}"/>
              </a:ext>
            </a:extLst>
          </p:cNvPr>
          <p:cNvGraphicFramePr>
            <a:graphicFrameLocks noChangeAspect="1"/>
          </p:cNvGraphicFramePr>
          <p:nvPr userDrawn="1">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8" name="Object 7" hidden="1">
                        <a:extLst>
                          <a:ext uri="{FF2B5EF4-FFF2-40B4-BE49-F238E27FC236}">
                            <a16:creationId xmlns:a16="http://schemas.microsoft.com/office/drawing/2014/main" id="{2444B1BE-7E45-44A2-AA2B-6B7645D3F39F}"/>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Holder 2"/>
          <p:cNvSpPr>
            <a:spLocks noGrp="1"/>
          </p:cNvSpPr>
          <p:nvPr>
            <p:ph type="title"/>
          </p:nvPr>
        </p:nvSpPr>
        <p:spPr>
          <a:xfrm>
            <a:off x="578916" y="466166"/>
            <a:ext cx="11034166" cy="964565"/>
          </a:xfrm>
          <a:prstGeom prst="rect">
            <a:avLst/>
          </a:prstGeom>
        </p:spPr>
        <p:txBody>
          <a:bodyPr wrap="square" lIns="0" tIns="0" rIns="0" bIns="0">
            <a:spAutoFit/>
          </a:bodyPr>
          <a:lstStyle>
            <a:lvl1pPr>
              <a:defRPr sz="2400" b="0" i="0">
                <a:solidFill>
                  <a:schemeClr val="tx1"/>
                </a:solidFill>
                <a:latin typeface="Verdana"/>
                <a:cs typeface="Verdana"/>
              </a:defRPr>
            </a:lvl1pPr>
          </a:lstStyle>
          <a:p>
            <a:endParaRPr/>
          </a:p>
        </p:txBody>
      </p:sp>
      <p:sp>
        <p:nvSpPr>
          <p:cNvPr id="3" name="Holder 3"/>
          <p:cNvSpPr>
            <a:spLocks noGrp="1"/>
          </p:cNvSpPr>
          <p:nvPr>
            <p:ph type="body" idx="1"/>
          </p:nvPr>
        </p:nvSpPr>
        <p:spPr>
          <a:xfrm>
            <a:off x="640080" y="2008123"/>
            <a:ext cx="10911839" cy="1732279"/>
          </a:xfrm>
          <a:prstGeom prst="rect">
            <a:avLst/>
          </a:prstGeom>
        </p:spPr>
        <p:txBody>
          <a:bodyPr wrap="square" lIns="0" tIns="0" rIns="0" bIns="0">
            <a:spAutoFit/>
          </a:bodyPr>
          <a:lstStyle>
            <a:lvl1pPr>
              <a:defRPr sz="16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9/8/2022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9" name="MSIPCMContentMarking" descr="{&quot;HashCode&quot;:87132588,&quot;Placement&quot;:&quot;Footer&quot;,&quot;Top&quot;:519.343,&quot;Left&quot;:0.0,&quot;SlideWidth&quot;:960,&quot;SlideHeight&quot;:540}">
            <a:extLst>
              <a:ext uri="{FF2B5EF4-FFF2-40B4-BE49-F238E27FC236}">
                <a16:creationId xmlns:a16="http://schemas.microsoft.com/office/drawing/2014/main" id="{3B7A9CF4-6C1D-4DF7-92A1-C658F0AC3E61}"/>
              </a:ext>
            </a:extLst>
          </p:cNvPr>
          <p:cNvSpPr txBox="1"/>
          <p:nvPr userDrawn="1"/>
        </p:nvSpPr>
        <p:spPr>
          <a:xfrm>
            <a:off x="0" y="6595656"/>
            <a:ext cx="1437012" cy="262344"/>
          </a:xfrm>
          <a:prstGeom prst="rect">
            <a:avLst/>
          </a:prstGeom>
          <a:noFill/>
        </p:spPr>
        <p:txBody>
          <a:bodyPr vert="horz" wrap="square" lIns="0" tIns="0" rIns="0" bIns="0" rtlCol="0" anchor="ctr" anchorCtr="1">
            <a:spAutoFit/>
          </a:bodyPr>
          <a:lstStyle/>
          <a:p>
            <a:pPr algn="l">
              <a:spcBef>
                <a:spcPts val="0"/>
              </a:spcBef>
              <a:spcAft>
                <a:spcPts val="0"/>
              </a:spcAft>
            </a:pPr>
            <a:r>
              <a:rPr lang="da-DK" sz="1000">
                <a:solidFill>
                  <a:srgbClr val="000000"/>
                </a:solidFill>
                <a:latin typeface="Calibri" panose="020F0502020204030204" pitchFamily="34" charset="0"/>
              </a:rPr>
              <a:t>Classification: Internal</a:t>
            </a:r>
          </a:p>
        </p:txBody>
      </p:sp>
    </p:spTree>
    <p:extLst>
      <p:ext uri="{BB962C8B-B14F-4D97-AF65-F5344CB8AC3E}">
        <p14:creationId xmlns:p14="http://schemas.microsoft.com/office/powerpoint/2010/main" val="87798380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xml"/><Relationship Id="rId7" Type="http://schemas.openxmlformats.org/officeDocument/2006/relationships/chart" Target="../charts/chart2.xml"/><Relationship Id="rId2" Type="http://schemas.openxmlformats.org/officeDocument/2006/relationships/slideLayout" Target="../slideLayouts/slideLayout51.xml"/><Relationship Id="rId1" Type="http://schemas.openxmlformats.org/officeDocument/2006/relationships/tags" Target="../tags/tag5.xml"/><Relationship Id="rId6" Type="http://schemas.openxmlformats.org/officeDocument/2006/relationships/chart" Target="../charts/chart1.x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4.xml"/><Relationship Id="rId5" Type="http://schemas.openxmlformats.org/officeDocument/2006/relationships/hyperlink" Target="https://www.mckinsey.com/industries/travel-logistics-and-infrastructure/our-insights/whats-going-on-with-shipping-rates?cid=other-eml-dre-mip-mck&amp;hlkid=eb48f019252e4f02bba6c1b146f6e3f4&amp;hctky=11863368&amp;hdpid=66b7ab32-77d9-45f8-aade-14a12e5c9355" TargetMode="Externa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8.xml"/><Relationship Id="rId1" Type="http://schemas.openxmlformats.org/officeDocument/2006/relationships/tags" Target="../tags/tag6.xml"/><Relationship Id="rId6" Type="http://schemas.openxmlformats.org/officeDocument/2006/relationships/image" Target="../media/image29.jpg"/><Relationship Id="rId5" Type="http://schemas.openxmlformats.org/officeDocument/2006/relationships/image" Target="../media/image8.emf"/><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1.png"/><Relationship Id="rId2" Type="http://schemas.openxmlformats.org/officeDocument/2006/relationships/slideLayout" Target="../slideLayouts/slideLayout88.xml"/><Relationship Id="rId1" Type="http://schemas.openxmlformats.org/officeDocument/2006/relationships/tags" Target="../tags/tag7.xml"/><Relationship Id="rId6" Type="http://schemas.openxmlformats.org/officeDocument/2006/relationships/image" Target="../media/image30.png"/><Relationship Id="rId5" Type="http://schemas.openxmlformats.org/officeDocument/2006/relationships/image" Target="../media/image8.emf"/><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88.xml"/><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6.xml"/><Relationship Id="rId7" Type="http://schemas.openxmlformats.org/officeDocument/2006/relationships/image" Target="../media/image36.png"/><Relationship Id="rId2" Type="http://schemas.openxmlformats.org/officeDocument/2006/relationships/slideLayout" Target="../slideLayouts/slideLayout88.xml"/><Relationship Id="rId1" Type="http://schemas.openxmlformats.org/officeDocument/2006/relationships/tags" Target="../tags/tag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8.emf"/><Relationship Id="rId10" Type="http://schemas.openxmlformats.org/officeDocument/2006/relationships/image" Target="../media/image39.png"/><Relationship Id="rId4" Type="http://schemas.openxmlformats.org/officeDocument/2006/relationships/oleObject" Target="../embeddings/oleObject7.bin"/><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emf"/><Relationship Id="rId3" Type="http://schemas.openxmlformats.org/officeDocument/2006/relationships/notesSlide" Target="../notesSlides/notesSlide7.xml"/><Relationship Id="rId7" Type="http://schemas.openxmlformats.org/officeDocument/2006/relationships/hyperlink" Target="https://splash247.com/container-congestion-registered-in-every-corner-of-the-planet/" TargetMode="External"/><Relationship Id="rId12" Type="http://schemas.openxmlformats.org/officeDocument/2006/relationships/image" Target="../media/image35.png"/><Relationship Id="rId2" Type="http://schemas.openxmlformats.org/officeDocument/2006/relationships/slideLayout" Target="../slideLayouts/slideLayout97.xml"/><Relationship Id="rId1" Type="http://schemas.openxmlformats.org/officeDocument/2006/relationships/tags" Target="../tags/tag9.xml"/><Relationship Id="rId6" Type="http://schemas.openxmlformats.org/officeDocument/2006/relationships/hyperlink" Target="https://lloydslist.maritimeintelligence.informa.com/LL1137754/Container-lines-fighting-losing-battle-on-capacity" TargetMode="External"/><Relationship Id="rId11" Type="http://schemas.openxmlformats.org/officeDocument/2006/relationships/image" Target="../media/image43.png"/><Relationship Id="rId5" Type="http://schemas.openxmlformats.org/officeDocument/2006/relationships/image" Target="../media/image8.emf"/><Relationship Id="rId10" Type="http://schemas.openxmlformats.org/officeDocument/2006/relationships/image" Target="../media/image42.png"/><Relationship Id="rId4" Type="http://schemas.openxmlformats.org/officeDocument/2006/relationships/oleObject" Target="../embeddings/oleObject8.bin"/><Relationship Id="rId9"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8.xml"/><Relationship Id="rId1" Type="http://schemas.openxmlformats.org/officeDocument/2006/relationships/tags" Target="../tags/tag10.xml"/><Relationship Id="rId5" Type="http://schemas.openxmlformats.org/officeDocument/2006/relationships/image" Target="../media/image8.emf"/><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A05297-A066-304F-B6CF-54E36CF1BA3C}"/>
              </a:ext>
            </a:extLst>
          </p:cNvPr>
          <p:cNvPicPr>
            <a:picLocks noChangeAspect="1"/>
          </p:cNvPicPr>
          <p:nvPr/>
        </p:nvPicPr>
        <p:blipFill>
          <a:blip r:embed="rId2"/>
          <a:stretch>
            <a:fillRect/>
          </a:stretch>
        </p:blipFill>
        <p:spPr>
          <a:xfrm>
            <a:off x="12700" y="-3456"/>
            <a:ext cx="12179300" cy="6858000"/>
          </a:xfrm>
          <a:prstGeom prst="rect">
            <a:avLst/>
          </a:prstGeom>
        </p:spPr>
      </p:pic>
      <p:cxnSp>
        <p:nvCxnSpPr>
          <p:cNvPr id="8" name="Straight Connector 7">
            <a:extLst>
              <a:ext uri="{FF2B5EF4-FFF2-40B4-BE49-F238E27FC236}">
                <a16:creationId xmlns:a16="http://schemas.microsoft.com/office/drawing/2014/main" id="{01C620D9-2E0E-3145-8A04-0791551C9DAC}"/>
              </a:ext>
            </a:extLst>
          </p:cNvPr>
          <p:cNvCxnSpPr/>
          <p:nvPr/>
        </p:nvCxnSpPr>
        <p:spPr>
          <a:xfrm>
            <a:off x="947948" y="4848550"/>
            <a:ext cx="1015725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98811-31A2-454A-8C3D-353A6E9910CE}"/>
              </a:ext>
            </a:extLst>
          </p:cNvPr>
          <p:cNvCxnSpPr/>
          <p:nvPr/>
        </p:nvCxnSpPr>
        <p:spPr>
          <a:xfrm>
            <a:off x="947948" y="6502859"/>
            <a:ext cx="1015725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4F6A548-14FA-0B47-9B87-4B67D635930A}"/>
              </a:ext>
            </a:extLst>
          </p:cNvPr>
          <p:cNvSpPr txBox="1"/>
          <p:nvPr/>
        </p:nvSpPr>
        <p:spPr>
          <a:xfrm>
            <a:off x="604982" y="1051903"/>
            <a:ext cx="10972800" cy="2808461"/>
          </a:xfrm>
          <a:prstGeom prst="rect">
            <a:avLst/>
          </a:prstGeom>
          <a:noFill/>
        </p:spPr>
        <p:txBody>
          <a:bodyPr wrap="square" rtlCol="0">
            <a:spAutoFit/>
          </a:bodyPr>
          <a:lstStyle/>
          <a:p>
            <a:pPr algn="ctr">
              <a:lnSpc>
                <a:spcPts val="2880"/>
              </a:lnSpc>
            </a:pPr>
            <a:r>
              <a:rPr lang="en-US" sz="2800" b="1" dirty="0">
                <a:latin typeface="Raleway" panose="020B0003030101060003" pitchFamily="34" charset="0"/>
              </a:rPr>
              <a:t>Association of Corporate Counsel – South Carolina</a:t>
            </a:r>
          </a:p>
          <a:p>
            <a:pPr algn="ctr">
              <a:lnSpc>
                <a:spcPts val="2880"/>
              </a:lnSpc>
              <a:spcAft>
                <a:spcPts val="600"/>
              </a:spcAft>
            </a:pPr>
            <a:r>
              <a:rPr lang="en-US" sz="2800" b="1" dirty="0">
                <a:latin typeface="Raleway" panose="020B0003030101060003" pitchFamily="34" charset="0"/>
              </a:rPr>
              <a:t>Annual Meeting</a:t>
            </a:r>
          </a:p>
          <a:p>
            <a:pPr algn="ctr">
              <a:lnSpc>
                <a:spcPts val="2880"/>
              </a:lnSpc>
              <a:spcBef>
                <a:spcPts val="600"/>
              </a:spcBef>
            </a:pPr>
            <a:r>
              <a:rPr lang="en-US" sz="2800" b="1" dirty="0">
                <a:latin typeface="Raleway" panose="020B0003030101060003" pitchFamily="34" charset="0"/>
              </a:rPr>
              <a:t>Presentation</a:t>
            </a:r>
          </a:p>
          <a:p>
            <a:pPr algn="ctr">
              <a:spcBef>
                <a:spcPts val="1200"/>
              </a:spcBef>
              <a:spcAft>
                <a:spcPts val="1200"/>
              </a:spcAft>
            </a:pPr>
            <a:r>
              <a:rPr lang="en-US" sz="2800" b="1" dirty="0">
                <a:latin typeface="Raleway" panose="020B0003030101060003" pitchFamily="34" charset="0"/>
              </a:rPr>
              <a:t>September 16, 2022</a:t>
            </a:r>
          </a:p>
          <a:p>
            <a:pPr algn="ctr">
              <a:spcBef>
                <a:spcPts val="600"/>
              </a:spcBef>
              <a:spcAft>
                <a:spcPts val="600"/>
              </a:spcAft>
            </a:pPr>
            <a:r>
              <a:rPr lang="en-US" b="1" dirty="0">
                <a:latin typeface="Raleway" panose="020B0003030101060003" pitchFamily="34" charset="0"/>
              </a:rPr>
              <a:t>Central Energy</a:t>
            </a:r>
          </a:p>
          <a:p>
            <a:pPr algn="ctr"/>
            <a:r>
              <a:rPr lang="en-US" b="1" dirty="0">
                <a:latin typeface="Raleway" panose="020B0003030101060003" pitchFamily="34" charset="0"/>
              </a:rPr>
              <a:t>2030 Gregg Street, Columbia, SC 29201</a:t>
            </a:r>
          </a:p>
        </p:txBody>
      </p:sp>
      <p:sp>
        <p:nvSpPr>
          <p:cNvPr id="14" name="TextBox 13">
            <a:extLst>
              <a:ext uri="{FF2B5EF4-FFF2-40B4-BE49-F238E27FC236}">
                <a16:creationId xmlns:a16="http://schemas.microsoft.com/office/drawing/2014/main" id="{95053CAE-6F9E-FE4A-AA69-19D8E3EB2BE8}"/>
              </a:ext>
            </a:extLst>
          </p:cNvPr>
          <p:cNvSpPr txBox="1"/>
          <p:nvPr/>
        </p:nvSpPr>
        <p:spPr>
          <a:xfrm>
            <a:off x="-69426" y="4838779"/>
            <a:ext cx="12192000" cy="3108543"/>
          </a:xfrm>
          <a:prstGeom prst="rect">
            <a:avLst/>
          </a:prstGeom>
          <a:noFill/>
        </p:spPr>
        <p:txBody>
          <a:bodyPr wrap="square" rtlCol="0">
            <a:spAutoFit/>
          </a:bodyPr>
          <a:lstStyle/>
          <a:p>
            <a:pPr algn="ctr">
              <a:lnSpc>
                <a:spcPct val="150000"/>
              </a:lnSpc>
            </a:pPr>
            <a:r>
              <a:rPr lang="en-US" sz="3600" b="1" dirty="0">
                <a:latin typeface="Raleway" panose="020B0003030101060003" pitchFamily="34" charset="0"/>
              </a:rPr>
              <a:t>The Perfect Storm:  Inflation, Commodity Prices,</a:t>
            </a:r>
          </a:p>
          <a:p>
            <a:pPr algn="ctr">
              <a:lnSpc>
                <a:spcPct val="150000"/>
              </a:lnSpc>
            </a:pPr>
            <a:r>
              <a:rPr lang="en-US" sz="3600" b="1" dirty="0">
                <a:latin typeface="Raleway" panose="020B0003030101060003" pitchFamily="34" charset="0"/>
              </a:rPr>
              <a:t>Interest Rates:  Will Insolvencies Follow?</a:t>
            </a:r>
          </a:p>
          <a:p>
            <a:pPr algn="ctr"/>
            <a:endParaRPr lang="en-US" sz="2400" dirty="0">
              <a:latin typeface="Raleway" panose="020B0003030101060003" pitchFamily="34" charset="0"/>
            </a:endParaRPr>
          </a:p>
          <a:p>
            <a:pPr algn="ctr"/>
            <a:endParaRPr lang="en-US" sz="3200" b="1" dirty="0">
              <a:latin typeface="Raleway" panose="020B0003030101060003" pitchFamily="34" charset="0"/>
            </a:endParaRPr>
          </a:p>
          <a:p>
            <a:pPr algn="ctr"/>
            <a:endParaRPr lang="en-US" sz="3200" dirty="0">
              <a:latin typeface="Raleway" panose="020B0003030101060003" pitchFamily="34" charset="0"/>
            </a:endParaRPr>
          </a:p>
        </p:txBody>
      </p:sp>
      <p:graphicFrame>
        <p:nvGraphicFramePr>
          <p:cNvPr id="2" name="Table 1"/>
          <p:cNvGraphicFramePr>
            <a:graphicFrameLocks noGrp="1"/>
          </p:cNvGraphicFramePr>
          <p:nvPr/>
        </p:nvGraphicFramePr>
        <p:xfrm>
          <a:off x="1285871" y="4006755"/>
          <a:ext cx="9481405" cy="701040"/>
        </p:xfrm>
        <a:graphic>
          <a:graphicData uri="http://schemas.openxmlformats.org/drawingml/2006/table">
            <a:tbl>
              <a:tblPr firstRow="1" bandRow="1">
                <a:tableStyleId>{5C22544A-7EE6-4342-B048-85BDC9FD1C3A}</a:tableStyleId>
              </a:tblPr>
              <a:tblGrid>
                <a:gridCol w="1896281">
                  <a:extLst>
                    <a:ext uri="{9D8B030D-6E8A-4147-A177-3AD203B41FA5}">
                      <a16:colId xmlns:a16="http://schemas.microsoft.com/office/drawing/2014/main" val="403580043"/>
                    </a:ext>
                  </a:extLst>
                </a:gridCol>
                <a:gridCol w="1896281">
                  <a:extLst>
                    <a:ext uri="{9D8B030D-6E8A-4147-A177-3AD203B41FA5}">
                      <a16:colId xmlns:a16="http://schemas.microsoft.com/office/drawing/2014/main" val="1426816248"/>
                    </a:ext>
                  </a:extLst>
                </a:gridCol>
                <a:gridCol w="1896281">
                  <a:extLst>
                    <a:ext uri="{9D8B030D-6E8A-4147-A177-3AD203B41FA5}">
                      <a16:colId xmlns:a16="http://schemas.microsoft.com/office/drawing/2014/main" val="2478239658"/>
                    </a:ext>
                  </a:extLst>
                </a:gridCol>
                <a:gridCol w="1896281">
                  <a:extLst>
                    <a:ext uri="{9D8B030D-6E8A-4147-A177-3AD203B41FA5}">
                      <a16:colId xmlns:a16="http://schemas.microsoft.com/office/drawing/2014/main" val="799714894"/>
                    </a:ext>
                  </a:extLst>
                </a:gridCol>
                <a:gridCol w="1896281">
                  <a:extLst>
                    <a:ext uri="{9D8B030D-6E8A-4147-A177-3AD203B41FA5}">
                      <a16:colId xmlns:a16="http://schemas.microsoft.com/office/drawing/2014/main" val="871428814"/>
                    </a:ext>
                  </a:extLst>
                </a:gridCol>
              </a:tblGrid>
              <a:tr h="657564">
                <a:tc>
                  <a:txBody>
                    <a:bodyPr/>
                    <a:lstStyle/>
                    <a:p>
                      <a:r>
                        <a:rPr lang="en-US" sz="1000" dirty="0">
                          <a:solidFill>
                            <a:schemeClr val="tx1"/>
                          </a:solidFill>
                          <a:latin typeface="Raleway" panose="020B0503030101060003" pitchFamily="34" charset="0"/>
                        </a:rPr>
                        <a:t>David</a:t>
                      </a:r>
                      <a:r>
                        <a:rPr lang="en-US" sz="1000" baseline="0" dirty="0">
                          <a:solidFill>
                            <a:schemeClr val="tx1"/>
                          </a:solidFill>
                          <a:latin typeface="Raleway" panose="020B0503030101060003" pitchFamily="34" charset="0"/>
                        </a:rPr>
                        <a:t> H. Conaway</a:t>
                      </a:r>
                    </a:p>
                    <a:p>
                      <a:r>
                        <a:rPr lang="en-US" sz="1000" baseline="0" dirty="0">
                          <a:solidFill>
                            <a:schemeClr val="tx1"/>
                          </a:solidFill>
                          <a:latin typeface="Raleway" panose="020B0503030101060003" pitchFamily="34" charset="0"/>
                        </a:rPr>
                        <a:t>Partner</a:t>
                      </a:r>
                    </a:p>
                    <a:p>
                      <a:r>
                        <a:rPr lang="en-US" sz="1000" baseline="0" dirty="0">
                          <a:solidFill>
                            <a:schemeClr val="tx1"/>
                          </a:solidFill>
                          <a:latin typeface="Raleway" panose="020B0503030101060003" pitchFamily="34" charset="0"/>
                        </a:rPr>
                        <a:t>Shumaker, Loop &amp; Kendrick, LLP</a:t>
                      </a:r>
                      <a:endParaRPr lang="en-US" sz="1000" dirty="0">
                        <a:solidFill>
                          <a:schemeClr val="tx1"/>
                        </a:solidFill>
                        <a:latin typeface="Raleway" panose="020B0503030101060003" pitchFamily="34" charset="0"/>
                      </a:endParaRPr>
                    </a:p>
                  </a:txBody>
                  <a:tcPr>
                    <a:noFill/>
                  </a:tcPr>
                </a:tc>
                <a:tc>
                  <a:txBody>
                    <a:bodyPr/>
                    <a:lstStyle/>
                    <a:p>
                      <a:r>
                        <a:rPr lang="en-US" sz="1000" dirty="0" err="1">
                          <a:solidFill>
                            <a:schemeClr val="tx1"/>
                          </a:solidFill>
                          <a:latin typeface="Raleway" panose="020B0503030101060003" pitchFamily="34" charset="0"/>
                        </a:rPr>
                        <a:t>Kasel</a:t>
                      </a:r>
                      <a:r>
                        <a:rPr lang="en-US" sz="1000" dirty="0">
                          <a:solidFill>
                            <a:schemeClr val="tx1"/>
                          </a:solidFill>
                          <a:latin typeface="Raleway" panose="020B0503030101060003" pitchFamily="34" charset="0"/>
                        </a:rPr>
                        <a:t> Knight</a:t>
                      </a:r>
                    </a:p>
                    <a:p>
                      <a:r>
                        <a:rPr lang="en-US" sz="1000" baseline="0" dirty="0">
                          <a:solidFill>
                            <a:schemeClr val="tx1"/>
                          </a:solidFill>
                          <a:latin typeface="Raleway" panose="020B0503030101060003" pitchFamily="34" charset="0"/>
                        </a:rPr>
                        <a:t>General Counsel </a:t>
                      </a:r>
                    </a:p>
                    <a:p>
                      <a:r>
                        <a:rPr lang="en-US" sz="1000" baseline="0" dirty="0">
                          <a:solidFill>
                            <a:schemeClr val="tx1"/>
                          </a:solidFill>
                          <a:latin typeface="Raleway" panose="020B0503030101060003" pitchFamily="34" charset="0"/>
                        </a:rPr>
                        <a:t>Milliken &amp; Company</a:t>
                      </a:r>
                    </a:p>
                    <a:p>
                      <a:endParaRPr lang="en-US" sz="1000" dirty="0">
                        <a:solidFill>
                          <a:schemeClr val="tx1"/>
                        </a:solidFill>
                        <a:latin typeface="Raleway" panose="020B0503030101060003" pitchFamily="34" charset="0"/>
                      </a:endParaRPr>
                    </a:p>
                  </a:txBody>
                  <a:tcPr>
                    <a:noFill/>
                  </a:tcPr>
                </a:tc>
                <a:tc>
                  <a:txBody>
                    <a:bodyPr/>
                    <a:lstStyle/>
                    <a:p>
                      <a:r>
                        <a:rPr lang="en-US" sz="1000" dirty="0">
                          <a:solidFill>
                            <a:schemeClr val="tx1"/>
                          </a:solidFill>
                          <a:latin typeface="Raleway" panose="020B0503030101060003" pitchFamily="34" charset="0"/>
                        </a:rPr>
                        <a:t>Lindsey Livingston</a:t>
                      </a:r>
                    </a:p>
                    <a:p>
                      <a:r>
                        <a:rPr lang="en-US" sz="1000" dirty="0">
                          <a:solidFill>
                            <a:schemeClr val="tx1"/>
                          </a:solidFill>
                          <a:latin typeface="Raleway" panose="020B0503030101060003" pitchFamily="34" charset="0"/>
                        </a:rPr>
                        <a:t>SVP, Assistant Corporate  </a:t>
                      </a:r>
                    </a:p>
                    <a:p>
                      <a:r>
                        <a:rPr lang="en-US" sz="1000" dirty="0">
                          <a:solidFill>
                            <a:schemeClr val="tx1"/>
                          </a:solidFill>
                          <a:latin typeface="Raleway" panose="020B0503030101060003" pitchFamily="34" charset="0"/>
                        </a:rPr>
                        <a:t>Counsel</a:t>
                      </a:r>
                    </a:p>
                    <a:p>
                      <a:r>
                        <a:rPr lang="en-US" sz="1000" dirty="0">
                          <a:solidFill>
                            <a:schemeClr val="tx1"/>
                          </a:solidFill>
                          <a:latin typeface="Raleway" panose="020B0503030101060003" pitchFamily="34" charset="0"/>
                        </a:rPr>
                        <a:t>South State Bank</a:t>
                      </a:r>
                    </a:p>
                  </a:txBody>
                  <a:tcPr>
                    <a:noFill/>
                  </a:tcPr>
                </a:tc>
                <a:tc>
                  <a:txBody>
                    <a:bodyPr/>
                    <a:lstStyle/>
                    <a:p>
                      <a:r>
                        <a:rPr lang="en-US" sz="1000" dirty="0">
                          <a:solidFill>
                            <a:schemeClr val="tx1"/>
                          </a:solidFill>
                          <a:latin typeface="Raleway" panose="020B0503030101060003" pitchFamily="34" charset="0"/>
                        </a:rPr>
                        <a:t>Phil Padgett</a:t>
                      </a:r>
                      <a:endParaRPr lang="en-US" sz="1000" baseline="0" dirty="0">
                        <a:solidFill>
                          <a:schemeClr val="tx1"/>
                        </a:solidFill>
                        <a:latin typeface="Raleway" panose="020B0503030101060003" pitchFamily="34" charset="0"/>
                      </a:endParaRPr>
                    </a:p>
                    <a:p>
                      <a:r>
                        <a:rPr lang="en-US" sz="1000" baseline="0" dirty="0">
                          <a:solidFill>
                            <a:schemeClr val="tx1"/>
                          </a:solidFill>
                          <a:latin typeface="Raleway" panose="020B0503030101060003" pitchFamily="34" charset="0"/>
                        </a:rPr>
                        <a:t>Chief Financial Officer</a:t>
                      </a:r>
                    </a:p>
                    <a:p>
                      <a:r>
                        <a:rPr lang="en-US" sz="1000" baseline="0" dirty="0">
                          <a:solidFill>
                            <a:schemeClr val="tx1"/>
                          </a:solidFill>
                          <a:latin typeface="Raleway" panose="020B0503030101060003" pitchFamily="34" charset="0"/>
                        </a:rPr>
                        <a:t>South Carolina Ports Authority</a:t>
                      </a:r>
                      <a:endParaRPr lang="en-US" sz="1000" dirty="0">
                        <a:solidFill>
                          <a:schemeClr val="tx1"/>
                        </a:solidFill>
                        <a:latin typeface="Raleway" panose="020B0503030101060003" pitchFamily="34" charset="0"/>
                      </a:endParaRPr>
                    </a:p>
                  </a:txBody>
                  <a:tcPr>
                    <a:noFill/>
                  </a:tcPr>
                </a:tc>
                <a:tc>
                  <a:txBody>
                    <a:bodyPr/>
                    <a:lstStyle/>
                    <a:p>
                      <a:r>
                        <a:rPr lang="en-US" sz="1000" dirty="0">
                          <a:solidFill>
                            <a:schemeClr val="tx1"/>
                          </a:solidFill>
                          <a:latin typeface="Raleway" panose="020B0503030101060003" pitchFamily="34" charset="0"/>
                        </a:rPr>
                        <a:t>Edward Sanz</a:t>
                      </a:r>
                      <a:endParaRPr lang="en-US" sz="1000" baseline="0" dirty="0">
                        <a:solidFill>
                          <a:schemeClr val="tx1"/>
                        </a:solidFill>
                        <a:latin typeface="Raleway" panose="020B0503030101060003" pitchFamily="34" charset="0"/>
                      </a:endParaRPr>
                    </a:p>
                    <a:p>
                      <a:r>
                        <a:rPr lang="en-US" sz="1000" baseline="0" dirty="0">
                          <a:solidFill>
                            <a:schemeClr val="tx1"/>
                          </a:solidFill>
                          <a:latin typeface="Raleway" panose="020B0503030101060003" pitchFamily="34" charset="0"/>
                        </a:rPr>
                        <a:t>Managing Partner </a:t>
                      </a:r>
                    </a:p>
                    <a:p>
                      <a:r>
                        <a:rPr lang="en-US" sz="1000" baseline="0" dirty="0">
                          <a:solidFill>
                            <a:schemeClr val="tx1"/>
                          </a:solidFill>
                          <a:latin typeface="Raleway" panose="020B0503030101060003" pitchFamily="34" charset="0"/>
                        </a:rPr>
                        <a:t>ABTV</a:t>
                      </a:r>
                      <a:endParaRPr lang="en-US" sz="1000" dirty="0">
                        <a:solidFill>
                          <a:schemeClr val="tx1"/>
                        </a:solidFill>
                        <a:latin typeface="Raleway" panose="020B0503030101060003" pitchFamily="34" charset="0"/>
                      </a:endParaRPr>
                    </a:p>
                  </a:txBody>
                  <a:tcPr>
                    <a:noFill/>
                  </a:tcPr>
                </a:tc>
                <a:extLst>
                  <a:ext uri="{0D108BD9-81ED-4DB2-BD59-A6C34878D82A}">
                    <a16:rowId xmlns:a16="http://schemas.microsoft.com/office/drawing/2014/main" val="2584502800"/>
                  </a:ext>
                </a:extLst>
              </a:tr>
            </a:tbl>
          </a:graphicData>
        </a:graphic>
      </p:graphicFrame>
    </p:spTree>
    <p:extLst>
      <p:ext uri="{BB962C8B-B14F-4D97-AF65-F5344CB8AC3E}">
        <p14:creationId xmlns:p14="http://schemas.microsoft.com/office/powerpoint/2010/main" val="42636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457200" lvl="0" indent="-457200">
              <a:lnSpc>
                <a:spcPct val="100000"/>
              </a:lnSpc>
              <a:spcAft>
                <a:spcPts val="600"/>
              </a:spcAft>
              <a:buFont typeface="+mj-lt"/>
              <a:buAutoNum type="arabicPeriod"/>
            </a:pPr>
            <a:r>
              <a:rPr lang="en-US" sz="2000" dirty="0">
                <a:solidFill>
                  <a:prstClr val="black"/>
                </a:solidFill>
                <a:latin typeface="Raleway Medium" panose="020B0003030101060003" pitchFamily="34" charset="0"/>
                <a:cs typeface="Calibri" panose="020F0502020204030204" pitchFamily="34" charset="0"/>
              </a:rPr>
              <a:t>Customer will request:</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Extended credit terms</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Acceleration of rebate payments or “pre-bates”</a:t>
            </a:r>
          </a:p>
          <a:p>
            <a:pPr marL="457200" lvl="0" indent="-457200">
              <a:lnSpc>
                <a:spcPct val="100000"/>
              </a:lnSpc>
              <a:spcAft>
                <a:spcPts val="600"/>
              </a:spcAft>
              <a:buFont typeface="+mj-lt"/>
              <a:buAutoNum type="arabicPeriod"/>
            </a:pPr>
            <a:r>
              <a:rPr lang="en-US" sz="2000" dirty="0">
                <a:solidFill>
                  <a:prstClr val="black"/>
                </a:solidFill>
                <a:latin typeface="Raleway Medium" panose="020B0003030101060003" pitchFamily="34" charset="0"/>
                <a:cs typeface="Calibri" panose="020F0502020204030204" pitchFamily="34" charset="0"/>
              </a:rPr>
              <a:t>Customers may seek cancellation of:</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Purchase Orders</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Contracts</a:t>
            </a:r>
          </a:p>
          <a:p>
            <a:pPr marL="457200" lvl="1" indent="0">
              <a:lnSpc>
                <a:spcPct val="100000"/>
              </a:lnSpc>
              <a:spcAft>
                <a:spcPts val="600"/>
              </a:spcAft>
              <a:buNone/>
            </a:pPr>
            <a:endParaRPr lang="en-US" sz="1600" dirty="0">
              <a:solidFill>
                <a:prstClr val="black"/>
              </a:solidFill>
              <a:latin typeface="Raleway Medium" panose="020B0003030101060003"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10</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What Companies Should Expect</a:t>
            </a:r>
          </a:p>
        </p:txBody>
      </p:sp>
    </p:spTree>
    <p:extLst>
      <p:ext uri="{BB962C8B-B14F-4D97-AF65-F5344CB8AC3E}">
        <p14:creationId xmlns:p14="http://schemas.microsoft.com/office/powerpoint/2010/main" val="187943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457200" indent="-457200">
              <a:lnSpc>
                <a:spcPct val="100000"/>
              </a:lnSpc>
              <a:spcAft>
                <a:spcPts val="600"/>
              </a:spcAft>
              <a:buFont typeface="+mj-lt"/>
              <a:buAutoNum type="arabicPeriod" startAt="3"/>
            </a:pPr>
            <a:r>
              <a:rPr lang="en-US" sz="2000" dirty="0">
                <a:solidFill>
                  <a:prstClr val="black"/>
                </a:solidFill>
                <a:latin typeface="Raleway Medium" panose="020B0003030101060003" pitchFamily="34" charset="0"/>
                <a:cs typeface="Calibri" panose="020F0502020204030204" pitchFamily="34" charset="0"/>
              </a:rPr>
              <a:t>Suppliers may seek:</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Price increases</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Shortened payment terms or cash before delivery</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Security for payment</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Additional financial information</a:t>
            </a:r>
          </a:p>
          <a:p>
            <a:pPr lvl="2">
              <a:lnSpc>
                <a:spcPct val="100000"/>
              </a:lnSpc>
              <a:spcAft>
                <a:spcPts val="600"/>
              </a:spcAft>
              <a:buFont typeface="Wingdings" panose="05000000000000000000" pitchFamily="2" charset="2"/>
              <a:buChar char="§"/>
            </a:pPr>
            <a:r>
              <a:rPr lang="en-US" dirty="0">
                <a:solidFill>
                  <a:prstClr val="black"/>
                </a:solidFill>
                <a:latin typeface="Raleway Medium" panose="020B0003030101060003" pitchFamily="34" charset="0"/>
                <a:cs typeface="Calibri" panose="020F0502020204030204" pitchFamily="34" charset="0"/>
              </a:rPr>
              <a:t>Reliability?</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Cancellation of Purchase Orders</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Cancellation of Contracts</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11</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What Companies Should Expect</a:t>
            </a:r>
          </a:p>
        </p:txBody>
      </p:sp>
    </p:spTree>
    <p:extLst>
      <p:ext uri="{BB962C8B-B14F-4D97-AF65-F5344CB8AC3E}">
        <p14:creationId xmlns:p14="http://schemas.microsoft.com/office/powerpoint/2010/main" val="348704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Just say “no”</a:t>
            </a:r>
          </a:p>
          <a:p>
            <a:pPr>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Ongoing financial transparency as a condition of discussions</a:t>
            </a:r>
          </a:p>
          <a:p>
            <a:pPr>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Interest upon default</a:t>
            </a:r>
          </a:p>
          <a:p>
            <a:pPr>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Payment of attorneys’ fees</a:t>
            </a:r>
          </a:p>
          <a:p>
            <a:pPr>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Elimination reduction or suspension of rebates or other sales incentives</a:t>
            </a:r>
          </a:p>
          <a:p>
            <a:pPr>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Commitments for additional business (for viable customers)</a:t>
            </a:r>
          </a:p>
          <a:p>
            <a:pPr>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Setoff of existing rebates against existing invoices owed</a:t>
            </a:r>
          </a:p>
          <a:p>
            <a:pPr>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Waiver of any claims and indemnification for all losses arising from concessions</a:t>
            </a:r>
            <a:endParaRPr lang="en-US" sz="1200" dirty="0">
              <a:solidFill>
                <a:prstClr val="black"/>
              </a:solidFill>
              <a:latin typeface="Raleway Medium" panose="020B0003030101060003" pitchFamily="34" charset="0"/>
              <a:cs typeface="Calibri" panose="020F0502020204030204" pitchFamily="34" charset="0"/>
            </a:endParaRPr>
          </a:p>
          <a:p>
            <a:pPr marL="0" indent="0">
              <a:lnSpc>
                <a:spcPct val="100000"/>
              </a:lnSpc>
              <a:spcAft>
                <a:spcPts val="600"/>
              </a:spcAft>
              <a:buNone/>
            </a:pPr>
            <a:endParaRPr lang="en-US" sz="2000" dirty="0">
              <a:solidFill>
                <a:prstClr val="black"/>
              </a:solidFill>
              <a:latin typeface="Raleway Medium" panose="020B0003030101060003"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12</a:t>
            </a:fld>
            <a:endParaRPr lang="en-US" dirty="0">
              <a:solidFill>
                <a:schemeClr val="tx1"/>
              </a:solidFill>
            </a:endParaRPr>
          </a:p>
        </p:txBody>
      </p:sp>
      <p:sp>
        <p:nvSpPr>
          <p:cNvPr id="8" name="TextBox 7"/>
          <p:cNvSpPr txBox="1"/>
          <p:nvPr/>
        </p:nvSpPr>
        <p:spPr>
          <a:xfrm>
            <a:off x="609600" y="904274"/>
            <a:ext cx="11085689" cy="830997"/>
          </a:xfrm>
          <a:prstGeom prst="rect">
            <a:avLst/>
          </a:prstGeom>
          <a:noFill/>
        </p:spPr>
        <p:txBody>
          <a:bodyPr wrap="square" rtlCol="0">
            <a:spAutoFit/>
          </a:bodyPr>
          <a:lstStyle/>
          <a:p>
            <a:pPr algn="ctr"/>
            <a:r>
              <a:rPr lang="en-US" sz="2400" b="1" dirty="0">
                <a:latin typeface="Raleway Medium" panose="020B0003030101060003"/>
              </a:rPr>
              <a:t>A Flexible Approach with Customers and Suppliers, </a:t>
            </a:r>
          </a:p>
          <a:p>
            <a:pPr algn="ctr"/>
            <a:r>
              <a:rPr lang="en-US" sz="2400" b="1" dirty="0">
                <a:latin typeface="Raleway Medium" panose="020B0003030101060003"/>
              </a:rPr>
              <a:t>Companies Should Consider the Following in Contract Discussions:</a:t>
            </a:r>
          </a:p>
        </p:txBody>
      </p:sp>
    </p:spTree>
    <p:extLst>
      <p:ext uri="{BB962C8B-B14F-4D97-AF65-F5344CB8AC3E}">
        <p14:creationId xmlns:p14="http://schemas.microsoft.com/office/powerpoint/2010/main" val="402372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398463" lvl="2" indent="-285750">
              <a:spcBef>
                <a:spcPts val="24"/>
              </a:spcBef>
              <a:buFont typeface="Wingdings" panose="05000000000000000000" pitchFamily="2" charset="2"/>
              <a:buChar char="§"/>
            </a:pPr>
            <a:r>
              <a:rPr lang="en-US" u="sng" dirty="0">
                <a:latin typeface="Raleway Medium" panose="020B0003030101060003"/>
              </a:rPr>
              <a:t>Drafting tips</a:t>
            </a:r>
            <a:r>
              <a:rPr lang="en-US" dirty="0">
                <a:latin typeface="Raleway Medium" panose="020B0003030101060003"/>
              </a:rPr>
              <a:t>.</a:t>
            </a:r>
            <a:endParaRPr lang="en-US" u="sng" dirty="0">
              <a:latin typeface="Raleway Medium" panose="020B0003030101060003"/>
            </a:endParaRPr>
          </a:p>
          <a:p>
            <a:pPr marL="112713" lvl="2" indent="0">
              <a:spcBef>
                <a:spcPts val="24"/>
              </a:spcBef>
              <a:buNone/>
            </a:pPr>
            <a:endParaRPr lang="en-US" dirty="0">
              <a:latin typeface="Raleway Medium" panose="020B0003030101060003"/>
            </a:endParaRPr>
          </a:p>
          <a:p>
            <a:pPr marL="855663" lvl="3" indent="-285750">
              <a:spcBef>
                <a:spcPts val="24"/>
              </a:spcBef>
              <a:spcAft>
                <a:spcPts val="600"/>
              </a:spcAft>
            </a:pPr>
            <a:r>
              <a:rPr lang="en-US" sz="2000" dirty="0">
                <a:latin typeface="Raleway Medium" panose="020B0003030101060003"/>
              </a:rPr>
              <a:t>Any changes should be memorialized in a temporary concessions addendum, not as an amendment to an existing contract.</a:t>
            </a:r>
          </a:p>
          <a:p>
            <a:pPr marL="855663" lvl="3" indent="-285750">
              <a:spcBef>
                <a:spcPts val="24"/>
              </a:spcBef>
              <a:spcAft>
                <a:spcPts val="600"/>
              </a:spcAft>
            </a:pPr>
            <a:r>
              <a:rPr lang="en-US" sz="2000" dirty="0">
                <a:latin typeface="Raleway Medium" panose="020B0003030101060003"/>
              </a:rPr>
              <a:t>Concessions should automatically expire on a date certain, subject to extension if warranted.</a:t>
            </a:r>
          </a:p>
          <a:p>
            <a:pPr marL="855663" lvl="3" indent="-285750">
              <a:spcBef>
                <a:spcPts val="24"/>
              </a:spcBef>
              <a:spcAft>
                <a:spcPts val="600"/>
              </a:spcAft>
            </a:pPr>
            <a:r>
              <a:rPr lang="en-US" sz="2000" dirty="0">
                <a:latin typeface="Raleway Medium" panose="020B0003030101060003"/>
              </a:rPr>
              <a:t>Addendum should expressly recite the customer concession request as a result of market crisis, and the company’s agreement.</a:t>
            </a:r>
          </a:p>
          <a:p>
            <a:pPr marL="855663" lvl="3" indent="-285750">
              <a:spcBef>
                <a:spcPts val="24"/>
              </a:spcBef>
              <a:spcAft>
                <a:spcPts val="600"/>
              </a:spcAft>
            </a:pPr>
            <a:r>
              <a:rPr lang="en-US" sz="2000" dirty="0">
                <a:latin typeface="Raleway Medium" panose="020B0003030101060003"/>
              </a:rPr>
              <a:t>Strict compliance with revised payment terms, which automatically revert to original terms upon a default in payment.</a:t>
            </a:r>
          </a:p>
          <a:p>
            <a:pPr marL="855663" lvl="3" indent="-285750">
              <a:spcBef>
                <a:spcPts val="24"/>
              </a:spcBef>
            </a:pPr>
            <a:r>
              <a:rPr lang="en-US" sz="2000" dirty="0">
                <a:latin typeface="Raleway Medium" panose="020B0003030101060003"/>
              </a:rPr>
              <a:t>Include a “hell or high water” clause, which requires performance regardless of any adverse circumstances, for any extended terms granted.</a:t>
            </a:r>
          </a:p>
          <a:p>
            <a:pPr marL="0" indent="0">
              <a:lnSpc>
                <a:spcPct val="100000"/>
              </a:lnSpc>
              <a:spcAft>
                <a:spcPts val="600"/>
              </a:spcAft>
              <a:buNone/>
            </a:pPr>
            <a:endParaRPr lang="en-US" sz="2000" dirty="0">
              <a:solidFill>
                <a:prstClr val="black"/>
              </a:solidFill>
              <a:latin typeface="Raleway Medium" panose="020B0003030101060003"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13</a:t>
            </a:fld>
            <a:endParaRPr lang="en-US" dirty="0">
              <a:solidFill>
                <a:schemeClr val="tx1"/>
              </a:solidFill>
            </a:endParaRPr>
          </a:p>
        </p:txBody>
      </p:sp>
      <p:sp>
        <p:nvSpPr>
          <p:cNvPr id="8" name="TextBox 7"/>
          <p:cNvSpPr txBox="1"/>
          <p:nvPr/>
        </p:nvSpPr>
        <p:spPr>
          <a:xfrm>
            <a:off x="609600" y="904274"/>
            <a:ext cx="11085689" cy="830997"/>
          </a:xfrm>
          <a:prstGeom prst="rect">
            <a:avLst/>
          </a:prstGeom>
          <a:noFill/>
        </p:spPr>
        <p:txBody>
          <a:bodyPr wrap="square" rtlCol="0">
            <a:spAutoFit/>
          </a:bodyPr>
          <a:lstStyle/>
          <a:p>
            <a:pPr algn="ctr"/>
            <a:r>
              <a:rPr lang="en-US" sz="2400" b="1" dirty="0">
                <a:latin typeface="Raleway Medium" panose="020B0003030101060003"/>
              </a:rPr>
              <a:t>A Flexible Approach with Customers and Suppliers, </a:t>
            </a:r>
          </a:p>
          <a:p>
            <a:pPr algn="ctr"/>
            <a:r>
              <a:rPr lang="en-US" sz="2400" b="1" dirty="0">
                <a:latin typeface="Raleway Medium" panose="020B0003030101060003"/>
              </a:rPr>
              <a:t>Companies Should Consider the Following in Contract Discussions:</a:t>
            </a:r>
          </a:p>
        </p:txBody>
      </p:sp>
    </p:spTree>
    <p:extLst>
      <p:ext uri="{BB962C8B-B14F-4D97-AF65-F5344CB8AC3E}">
        <p14:creationId xmlns:p14="http://schemas.microsoft.com/office/powerpoint/2010/main" val="316853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255828"/>
            <a:ext cx="10515600" cy="4679228"/>
          </a:xfrm>
        </p:spPr>
        <p:txBody>
          <a:bodyPr>
            <a:normAutofit/>
          </a:bodyPr>
          <a:lstStyle/>
          <a:p>
            <a:pPr marL="457200" indent="-457200">
              <a:lnSpc>
                <a:spcPct val="100000"/>
              </a:lnSpc>
              <a:spcAft>
                <a:spcPts val="600"/>
              </a:spcAft>
              <a:buFont typeface="+mj-lt"/>
              <a:buAutoNum type="arabicPeriod"/>
            </a:pPr>
            <a:r>
              <a:rPr lang="en-US" sz="2000" dirty="0">
                <a:solidFill>
                  <a:prstClr val="black"/>
                </a:solidFill>
                <a:latin typeface="Raleway Medium" panose="020B0003030101060003" pitchFamily="34" charset="0"/>
                <a:cs typeface="Calibri" panose="020F0502020204030204" pitchFamily="34" charset="0"/>
              </a:rPr>
              <a:t>Buyer’s Remedies</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2-711 – General</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2-712 – Cover </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2-713 – Breach damages:  </a:t>
            </a:r>
          </a:p>
          <a:p>
            <a:pPr lvl="2">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Market vs. contract differential</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2-715 – Incidental and Consequential Damages</a:t>
            </a:r>
          </a:p>
          <a:p>
            <a:pPr marL="457200" indent="-457200">
              <a:lnSpc>
                <a:spcPct val="100000"/>
              </a:lnSpc>
              <a:spcAft>
                <a:spcPts val="600"/>
              </a:spcAft>
              <a:buFont typeface="+mj-lt"/>
              <a:buAutoNum type="arabicPeriod" startAt="2"/>
            </a:pPr>
            <a:r>
              <a:rPr lang="en-US" sz="2000" dirty="0">
                <a:solidFill>
                  <a:prstClr val="black"/>
                </a:solidFill>
                <a:latin typeface="Raleway Medium" panose="020B0003030101060003" pitchFamily="34" charset="0"/>
                <a:cs typeface="Calibri" panose="020F0502020204030204" pitchFamily="34" charset="0"/>
              </a:rPr>
              <a:t>Seller’s Remedies</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2-703 – Withhold delivery</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2-706 – Seller’s resale, recovery contract vs. resale price differential</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2-709 – Action for the price</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2-710 – Incidental damages</a:t>
            </a:r>
          </a:p>
          <a:p>
            <a:pPr lvl="1">
              <a:lnSpc>
                <a:spcPct val="100000"/>
              </a:lnSpc>
              <a:spcAft>
                <a:spcPts val="600"/>
              </a:spcAft>
              <a:buFont typeface="Wingdings" panose="05000000000000000000" pitchFamily="2" charset="2"/>
              <a:buChar char="§"/>
            </a:pPr>
            <a:endParaRPr lang="en-US" sz="2000" dirty="0">
              <a:solidFill>
                <a:prstClr val="black"/>
              </a:solidFill>
              <a:latin typeface="Raleway Medium" panose="020B0003030101060003"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14</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Uniform Commercial Code as a Tool</a:t>
            </a:r>
          </a:p>
        </p:txBody>
      </p:sp>
    </p:spTree>
    <p:extLst>
      <p:ext uri="{BB962C8B-B14F-4D97-AF65-F5344CB8AC3E}">
        <p14:creationId xmlns:p14="http://schemas.microsoft.com/office/powerpoint/2010/main" val="201395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457200" indent="-457200">
              <a:lnSpc>
                <a:spcPct val="120000"/>
              </a:lnSpc>
              <a:spcAft>
                <a:spcPts val="600"/>
              </a:spcAft>
              <a:buFont typeface="+mj-lt"/>
              <a:buAutoNum type="arabicPeriod"/>
            </a:pPr>
            <a:r>
              <a:rPr lang="en-US" sz="2000" dirty="0">
                <a:solidFill>
                  <a:prstClr val="black"/>
                </a:solidFill>
                <a:latin typeface="Raleway Medium" panose="020B0003030101060003" pitchFamily="34" charset="0"/>
                <a:cs typeface="Calibri" panose="020F0502020204030204" pitchFamily="34" charset="0"/>
              </a:rPr>
              <a:t>Entering the Zone of Insolvency</a:t>
            </a:r>
          </a:p>
          <a:p>
            <a:pPr lvl="1">
              <a:lnSpc>
                <a:spcPct val="120000"/>
              </a:lnSpc>
              <a:spcAft>
                <a:spcPts val="600"/>
              </a:spcAft>
              <a:buFont typeface="Wingdings" panose="05000000000000000000" pitchFamily="2" charset="2"/>
              <a:buChar char="§"/>
            </a:pPr>
            <a:r>
              <a:rPr lang="en-US" sz="1800" dirty="0">
                <a:solidFill>
                  <a:prstClr val="black"/>
                </a:solidFill>
                <a:latin typeface="Raleway Medium" panose="020B0003030101060003" pitchFamily="34" charset="0"/>
                <a:cs typeface="Calibri" panose="020F0502020204030204" pitchFamily="34" charset="0"/>
              </a:rPr>
              <a:t>Lenders and private equity sponsors of customers and suppliers may restrict cash and liquidity.</a:t>
            </a:r>
          </a:p>
          <a:p>
            <a:pPr lvl="1">
              <a:lnSpc>
                <a:spcPct val="120000"/>
              </a:lnSpc>
              <a:spcAft>
                <a:spcPts val="600"/>
              </a:spcAft>
              <a:buFont typeface="Wingdings" panose="05000000000000000000" pitchFamily="2" charset="2"/>
              <a:buChar char="§"/>
            </a:pPr>
            <a:r>
              <a:rPr lang="en-US" sz="1800" dirty="0">
                <a:solidFill>
                  <a:prstClr val="black"/>
                </a:solidFill>
                <a:latin typeface="Raleway Medium" panose="020B0003030101060003" pitchFamily="34" charset="0"/>
                <a:cs typeface="Calibri" panose="020F0502020204030204" pitchFamily="34" charset="0"/>
              </a:rPr>
              <a:t>Customers and suppliers may linger in the “zone of insolvency” without a formal declaration of insolvency or Chapter 11 filing.</a:t>
            </a:r>
          </a:p>
          <a:p>
            <a:pPr lvl="1">
              <a:lnSpc>
                <a:spcPct val="120000"/>
              </a:lnSpc>
              <a:spcAft>
                <a:spcPts val="600"/>
              </a:spcAft>
              <a:buFont typeface="Wingdings" panose="05000000000000000000" pitchFamily="2" charset="2"/>
              <a:buChar char="§"/>
            </a:pPr>
            <a:r>
              <a:rPr lang="en-US" sz="1800" dirty="0">
                <a:solidFill>
                  <a:prstClr val="black"/>
                </a:solidFill>
                <a:latin typeface="Raleway Medium" panose="020B0003030101060003" pitchFamily="34" charset="0"/>
                <a:cs typeface="Calibri" panose="020F0502020204030204" pitchFamily="34" charset="0"/>
              </a:rPr>
              <a:t>Some customers and suppliers will remain viable but challenged, others will enter into the zone of insolvency and some will file Chapter 11.  </a:t>
            </a:r>
          </a:p>
          <a:p>
            <a:pPr lvl="1">
              <a:lnSpc>
                <a:spcPct val="120000"/>
              </a:lnSpc>
              <a:spcAft>
                <a:spcPts val="600"/>
              </a:spcAft>
              <a:buFont typeface="Wingdings" panose="05000000000000000000" pitchFamily="2" charset="2"/>
              <a:buChar char="§"/>
            </a:pPr>
            <a:r>
              <a:rPr lang="en-US" sz="1800" dirty="0">
                <a:solidFill>
                  <a:prstClr val="black"/>
                </a:solidFill>
                <a:latin typeface="Raleway Medium" panose="020B0003030101060003" pitchFamily="34" charset="0"/>
                <a:cs typeface="Calibri" panose="020F0502020204030204" pitchFamily="34" charset="0"/>
              </a:rPr>
              <a:t>Note that companies’ normal business counterparts very likely have restricted or nominal decision-making authority, as lenders, private equity or restructuring officers are likely making or participating in key decisions.</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15</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Zone of Insolvency</a:t>
            </a:r>
          </a:p>
        </p:txBody>
      </p:sp>
    </p:spTree>
    <p:extLst>
      <p:ext uri="{BB962C8B-B14F-4D97-AF65-F5344CB8AC3E}">
        <p14:creationId xmlns:p14="http://schemas.microsoft.com/office/powerpoint/2010/main" val="387940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lvl="1">
              <a:lnSpc>
                <a:spcPct val="12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Customers’ and suppliers’ financial statements and projections may not be reliable.</a:t>
            </a:r>
          </a:p>
          <a:p>
            <a:pPr lvl="1">
              <a:lnSpc>
                <a:spcPct val="12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Customers and suppliers are more likely to meet the “insolvency” requirement of the U.S. Bankruptcy Code, precipitating more Chapter 11 filings.</a:t>
            </a:r>
          </a:p>
          <a:p>
            <a:pPr lvl="2">
              <a:lnSpc>
                <a:spcPct val="120000"/>
              </a:lnSpc>
              <a:spcAft>
                <a:spcPts val="600"/>
              </a:spcAft>
              <a:buFont typeface="Wingdings" panose="05000000000000000000" pitchFamily="2" charset="2"/>
              <a:buChar char="§"/>
            </a:pPr>
            <a:r>
              <a:rPr lang="en-US" dirty="0">
                <a:solidFill>
                  <a:prstClr val="black"/>
                </a:solidFill>
                <a:latin typeface="Raleway Medium" panose="020B0003030101060003" pitchFamily="34" charset="0"/>
                <a:cs typeface="Calibri" panose="020F0502020204030204" pitchFamily="34" charset="0"/>
              </a:rPr>
              <a:t>Insolvency occurs when liabilities exceed assets (balance sheet test), unreasonably small capital (cash flow test) or there is an inability to pay debts as they come due in ordinary course.</a:t>
            </a:r>
          </a:p>
          <a:p>
            <a:pPr marL="457200" indent="-457200">
              <a:lnSpc>
                <a:spcPct val="100000"/>
              </a:lnSpc>
              <a:spcAft>
                <a:spcPts val="600"/>
              </a:spcAft>
              <a:buFont typeface="+mj-lt"/>
              <a:buAutoNum type="alphaLcPeriod"/>
            </a:pPr>
            <a:endParaRPr lang="en-US" sz="2000" dirty="0">
              <a:solidFill>
                <a:prstClr val="black"/>
              </a:solidFill>
              <a:latin typeface="Raleway Medium" panose="020B0003030101060003"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16</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Zone of Insolvency</a:t>
            </a:r>
          </a:p>
        </p:txBody>
      </p:sp>
    </p:spTree>
    <p:extLst>
      <p:ext uri="{BB962C8B-B14F-4D97-AF65-F5344CB8AC3E}">
        <p14:creationId xmlns:p14="http://schemas.microsoft.com/office/powerpoint/2010/main" val="335592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457200" indent="-457200">
              <a:lnSpc>
                <a:spcPct val="100000"/>
              </a:lnSpc>
              <a:spcAft>
                <a:spcPts val="600"/>
              </a:spcAft>
              <a:buFont typeface="+mj-lt"/>
              <a:buAutoNum type="arabicPeriod" startAt="2"/>
            </a:pPr>
            <a:r>
              <a:rPr lang="en-US" sz="1800" dirty="0">
                <a:solidFill>
                  <a:prstClr val="black"/>
                </a:solidFill>
                <a:latin typeface="Raleway Medium" panose="020B0003030101060003" pitchFamily="34" charset="0"/>
                <a:cs typeface="Calibri" panose="020F0502020204030204" pitchFamily="34" charset="0"/>
              </a:rPr>
              <a:t>UCC Remedies in the Zone of Insolvency</a:t>
            </a:r>
          </a:p>
          <a:p>
            <a:pPr lvl="1">
              <a:lnSpc>
                <a:spcPct val="100000"/>
              </a:lnSpc>
              <a:spcAft>
                <a:spcPts val="600"/>
              </a:spcAft>
              <a:buFont typeface="Wingdings" panose="05000000000000000000" pitchFamily="2" charset="2"/>
              <a:buChar char="§"/>
            </a:pPr>
            <a:r>
              <a:rPr lang="en-US" sz="1800" u="sng" dirty="0">
                <a:solidFill>
                  <a:prstClr val="black"/>
                </a:solidFill>
                <a:latin typeface="Raleway Medium" panose="020B0003030101060003" pitchFamily="34" charset="0"/>
                <a:cs typeface="Calibri" panose="020F0502020204030204" pitchFamily="34" charset="0"/>
              </a:rPr>
              <a:t>UCC 2-609</a:t>
            </a:r>
            <a:r>
              <a:rPr lang="en-US" sz="1800" dirty="0">
                <a:solidFill>
                  <a:prstClr val="black"/>
                </a:solidFill>
                <a:latin typeface="Raleway Medium" panose="020B0003030101060003" pitchFamily="34" charset="0"/>
                <a:cs typeface="Calibri" panose="020F0502020204030204" pitchFamily="34" charset="0"/>
              </a:rPr>
              <a:t>.  Uniform Commercial Code (UCC) Article 2 (sale of goods).</a:t>
            </a:r>
          </a:p>
          <a:p>
            <a:pPr marL="684213" lvl="1" indent="0">
              <a:lnSpc>
                <a:spcPct val="100000"/>
              </a:lnSpc>
              <a:spcAft>
                <a:spcPts val="600"/>
              </a:spcAft>
              <a:buNone/>
            </a:pPr>
            <a:r>
              <a:rPr lang="en-US" sz="1800" dirty="0">
                <a:solidFill>
                  <a:prstClr val="black"/>
                </a:solidFill>
                <a:latin typeface="Raleway Medium" panose="020B0003030101060003" pitchFamily="34" charset="0"/>
                <a:cs typeface="Calibri" panose="020F0502020204030204" pitchFamily="34" charset="0"/>
              </a:rPr>
              <a:t>Section 2-609 allows a seller of goods who has reasonable grounds of the customer’s ability to perform, may demand written assurances of performance not exceeding 30 days and pending receipt of assurances, suspend the seller’s performance obligations.</a:t>
            </a:r>
          </a:p>
          <a:p>
            <a:pPr marL="684213" lvl="1" indent="0">
              <a:lnSpc>
                <a:spcPct val="100000"/>
              </a:lnSpc>
              <a:spcAft>
                <a:spcPts val="600"/>
              </a:spcAft>
              <a:buNone/>
            </a:pPr>
            <a:r>
              <a:rPr lang="en-US" sz="1800" dirty="0">
                <a:solidFill>
                  <a:prstClr val="black"/>
                </a:solidFill>
                <a:latin typeface="Raleway Medium" panose="020B0003030101060003" pitchFamily="34" charset="0"/>
                <a:cs typeface="Calibri" panose="020F0502020204030204" pitchFamily="34" charset="0"/>
              </a:rPr>
              <a:t>UCC 2-609 is an effective tool to promote quick communication with customers, in addition to a pause in performance to mitigate risk.</a:t>
            </a:r>
          </a:p>
          <a:p>
            <a:pPr marL="684213" lvl="1" indent="0">
              <a:lnSpc>
                <a:spcPct val="100000"/>
              </a:lnSpc>
              <a:spcAft>
                <a:spcPts val="600"/>
              </a:spcAft>
              <a:buNone/>
            </a:pPr>
            <a:r>
              <a:rPr lang="en-US" sz="1800" dirty="0">
                <a:solidFill>
                  <a:prstClr val="black"/>
                </a:solidFill>
                <a:latin typeface="Raleway Medium" panose="020B0003030101060003" pitchFamily="34" charset="0"/>
                <a:cs typeface="Calibri" panose="020F0502020204030204" pitchFamily="34" charset="0"/>
              </a:rPr>
              <a:t>Given the unprecedented circumstances, sellers should demand assurances in 2-3 days.</a:t>
            </a:r>
          </a:p>
          <a:p>
            <a:pPr marL="684213" lvl="1" indent="0">
              <a:lnSpc>
                <a:spcPct val="100000"/>
              </a:lnSpc>
              <a:spcAft>
                <a:spcPts val="600"/>
              </a:spcAft>
              <a:buNone/>
            </a:pPr>
            <a:r>
              <a:rPr lang="en-US" sz="1800" dirty="0">
                <a:solidFill>
                  <a:prstClr val="black"/>
                </a:solidFill>
                <a:latin typeface="Raleway Medium" panose="020B0003030101060003" pitchFamily="34" charset="0"/>
                <a:cs typeface="Calibri" panose="020F0502020204030204" pitchFamily="34" charset="0"/>
              </a:rPr>
              <a:t>UCC 2-609 may be utilized even if the customer is current in payment.</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17</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Zone of Insolvency</a:t>
            </a:r>
          </a:p>
        </p:txBody>
      </p:sp>
    </p:spTree>
    <p:extLst>
      <p:ext uri="{BB962C8B-B14F-4D97-AF65-F5344CB8AC3E}">
        <p14:creationId xmlns:p14="http://schemas.microsoft.com/office/powerpoint/2010/main" val="12963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457200" indent="-457200">
              <a:lnSpc>
                <a:spcPct val="100000"/>
              </a:lnSpc>
              <a:spcAft>
                <a:spcPts val="600"/>
              </a:spcAft>
              <a:buFont typeface="+mj-lt"/>
              <a:buAutoNum type="arabicPeriod" startAt="2"/>
            </a:pPr>
            <a:r>
              <a:rPr lang="en-US" sz="1800" dirty="0">
                <a:solidFill>
                  <a:prstClr val="black"/>
                </a:solidFill>
                <a:latin typeface="Raleway Medium" panose="020B0003030101060003" pitchFamily="34" charset="0"/>
                <a:cs typeface="Calibri" panose="020F0502020204030204" pitchFamily="34" charset="0"/>
              </a:rPr>
              <a:t>UCC Remedies in the Zone of Insolvency</a:t>
            </a:r>
          </a:p>
          <a:p>
            <a:pPr lvl="1">
              <a:lnSpc>
                <a:spcPct val="100000"/>
              </a:lnSpc>
              <a:spcAft>
                <a:spcPts val="600"/>
              </a:spcAft>
              <a:buFont typeface="Wingdings" panose="05000000000000000000" pitchFamily="2" charset="2"/>
              <a:buChar char="§"/>
            </a:pPr>
            <a:r>
              <a:rPr lang="en-US" sz="1800" u="sng" dirty="0">
                <a:solidFill>
                  <a:prstClr val="black"/>
                </a:solidFill>
                <a:latin typeface="Raleway Medium" panose="020B0003030101060003" pitchFamily="34" charset="0"/>
                <a:cs typeface="Calibri" panose="020F0502020204030204" pitchFamily="34" charset="0"/>
              </a:rPr>
              <a:t>UCC 2-702(1)</a:t>
            </a:r>
            <a:r>
              <a:rPr lang="en-US" sz="1800" dirty="0">
                <a:solidFill>
                  <a:prstClr val="black"/>
                </a:solidFill>
                <a:latin typeface="Raleway Medium" panose="020B0003030101060003" pitchFamily="34" charset="0"/>
                <a:cs typeface="Calibri" panose="020F0502020204030204" pitchFamily="34" charset="0"/>
              </a:rPr>
              <a:t>.  Cash before Delivery upon Insolvency.</a:t>
            </a:r>
          </a:p>
          <a:p>
            <a:pPr marL="684213" lvl="1" indent="0">
              <a:lnSpc>
                <a:spcPct val="100000"/>
              </a:lnSpc>
              <a:spcAft>
                <a:spcPts val="600"/>
              </a:spcAft>
              <a:buNone/>
            </a:pPr>
            <a:r>
              <a:rPr lang="en-US" sz="1800" dirty="0">
                <a:solidFill>
                  <a:prstClr val="black"/>
                </a:solidFill>
                <a:latin typeface="Raleway Medium" panose="020B0003030101060003" pitchFamily="34" charset="0"/>
                <a:cs typeface="Calibri" panose="020F0502020204030204" pitchFamily="34" charset="0"/>
              </a:rPr>
              <a:t>UCC 2-702(1) allows a seller, upon learning that a customer is insolvent</a:t>
            </a:r>
            <a:r>
              <a:rPr lang="en-US" sz="1800">
                <a:solidFill>
                  <a:prstClr val="black"/>
                </a:solidFill>
                <a:latin typeface="Raleway Medium" panose="020B0003030101060003" pitchFamily="34" charset="0"/>
                <a:cs typeface="Calibri" panose="020F0502020204030204" pitchFamily="34" charset="0"/>
              </a:rPr>
              <a:t>, to </a:t>
            </a:r>
            <a:r>
              <a:rPr lang="en-US" sz="1800" dirty="0">
                <a:solidFill>
                  <a:prstClr val="black"/>
                </a:solidFill>
                <a:latin typeface="Raleway Medium" panose="020B0003030101060003" pitchFamily="34" charset="0"/>
                <a:cs typeface="Calibri" panose="020F0502020204030204" pitchFamily="34" charset="0"/>
              </a:rPr>
              <a:t>ship goods only on a cash before delivery basis, regardless of a contract that provides for credit terms.  </a:t>
            </a:r>
          </a:p>
          <a:p>
            <a:pPr marL="684213" lvl="1" indent="0">
              <a:lnSpc>
                <a:spcPct val="100000"/>
              </a:lnSpc>
              <a:spcAft>
                <a:spcPts val="600"/>
              </a:spcAft>
              <a:buNone/>
            </a:pPr>
            <a:r>
              <a:rPr lang="en-US" sz="1800" dirty="0">
                <a:solidFill>
                  <a:prstClr val="black"/>
                </a:solidFill>
                <a:latin typeface="Raleway Medium" panose="020B0003030101060003" pitchFamily="34" charset="0"/>
                <a:cs typeface="Calibri" panose="020F0502020204030204" pitchFamily="34" charset="0"/>
              </a:rPr>
              <a:t>A Chapter 11 filing is not required to establish insolvency. </a:t>
            </a:r>
          </a:p>
          <a:p>
            <a:pPr lvl="1">
              <a:lnSpc>
                <a:spcPct val="100000"/>
              </a:lnSpc>
              <a:spcAft>
                <a:spcPts val="600"/>
              </a:spcAft>
              <a:buFont typeface="Wingdings" panose="05000000000000000000" pitchFamily="2" charset="2"/>
              <a:buChar char="§"/>
            </a:pPr>
            <a:r>
              <a:rPr lang="en-US" sz="1800" u="sng" dirty="0">
                <a:solidFill>
                  <a:prstClr val="black"/>
                </a:solidFill>
                <a:latin typeface="Raleway Medium" panose="020B0003030101060003" pitchFamily="34" charset="0"/>
                <a:cs typeface="Calibri" panose="020F0502020204030204" pitchFamily="34" charset="0"/>
              </a:rPr>
              <a:t>UCC 2-702(2)</a:t>
            </a:r>
            <a:r>
              <a:rPr lang="en-US" sz="1800" dirty="0">
                <a:solidFill>
                  <a:prstClr val="black"/>
                </a:solidFill>
                <a:latin typeface="Raleway Medium" panose="020B0003030101060003" pitchFamily="34" charset="0"/>
                <a:cs typeface="Calibri" panose="020F0502020204030204" pitchFamily="34" charset="0"/>
              </a:rPr>
              <a:t>.  Reclamation.</a:t>
            </a:r>
            <a:endParaRPr lang="en-US" sz="1800" u="sng" dirty="0">
              <a:solidFill>
                <a:prstClr val="black"/>
              </a:solidFill>
              <a:latin typeface="Raleway Medium" panose="020B0003030101060003" pitchFamily="34" charset="0"/>
              <a:cs typeface="Calibri" panose="020F0502020204030204" pitchFamily="34" charset="0"/>
            </a:endParaRPr>
          </a:p>
          <a:p>
            <a:pPr marL="684213" lvl="1" indent="0">
              <a:lnSpc>
                <a:spcPct val="100000"/>
              </a:lnSpc>
              <a:spcAft>
                <a:spcPts val="600"/>
              </a:spcAft>
              <a:buNone/>
            </a:pPr>
            <a:r>
              <a:rPr lang="en-US" sz="1800" dirty="0">
                <a:solidFill>
                  <a:prstClr val="black"/>
                </a:solidFill>
                <a:latin typeface="Raleway Medium" panose="020B0003030101060003" pitchFamily="34" charset="0"/>
                <a:cs typeface="Calibri" panose="020F0502020204030204" pitchFamily="34" charset="0"/>
              </a:rPr>
              <a:t>Upon learning that a customer received goods on credit while insolvent, a seller may reclaim such goods upon 10-day demand.</a:t>
            </a:r>
          </a:p>
          <a:p>
            <a:pPr lvl="1">
              <a:lnSpc>
                <a:spcPct val="100000"/>
              </a:lnSpc>
              <a:spcAft>
                <a:spcPts val="600"/>
              </a:spcAft>
              <a:buFont typeface="Wingdings" panose="05000000000000000000" pitchFamily="2" charset="2"/>
              <a:buChar char="§"/>
            </a:pPr>
            <a:r>
              <a:rPr lang="en-US" sz="1800" u="sng" dirty="0">
                <a:solidFill>
                  <a:prstClr val="black"/>
                </a:solidFill>
                <a:latin typeface="Raleway Medium" panose="020B0003030101060003" pitchFamily="34" charset="0"/>
                <a:cs typeface="Calibri" panose="020F0502020204030204" pitchFamily="34" charset="0"/>
              </a:rPr>
              <a:t>UCC 2-705</a:t>
            </a:r>
            <a:r>
              <a:rPr lang="en-US" sz="1800" dirty="0">
                <a:solidFill>
                  <a:prstClr val="black"/>
                </a:solidFill>
                <a:latin typeface="Raleway Medium" panose="020B0003030101060003" pitchFamily="34" charset="0"/>
                <a:cs typeface="Calibri" panose="020F0502020204030204" pitchFamily="34" charset="0"/>
              </a:rPr>
              <a:t>.  Stoppage of Delivery.</a:t>
            </a:r>
          </a:p>
          <a:p>
            <a:pPr marL="684213" lvl="1" indent="0">
              <a:lnSpc>
                <a:spcPct val="100000"/>
              </a:lnSpc>
              <a:spcAft>
                <a:spcPts val="600"/>
              </a:spcAft>
              <a:buNone/>
            </a:pPr>
            <a:r>
              <a:rPr lang="en-US" sz="1800" dirty="0">
                <a:solidFill>
                  <a:prstClr val="black"/>
                </a:solidFill>
                <a:latin typeface="Raleway Medium" panose="020B0003030101060003" pitchFamily="34" charset="0"/>
                <a:cs typeface="Calibri" panose="020F0502020204030204" pitchFamily="34" charset="0"/>
              </a:rPr>
              <a:t>Upon learning of the customer’s insolvency, a seller may stop delivery of goods in transit.</a:t>
            </a:r>
          </a:p>
          <a:p>
            <a:pPr marL="684213" lvl="1" indent="0">
              <a:lnSpc>
                <a:spcPct val="100000"/>
              </a:lnSpc>
              <a:spcAft>
                <a:spcPts val="600"/>
              </a:spcAft>
              <a:buNone/>
            </a:pPr>
            <a:endParaRPr lang="en-US" sz="1600" dirty="0">
              <a:solidFill>
                <a:prstClr val="black"/>
              </a:solidFill>
              <a:latin typeface="Raleway Medium" panose="020B0003030101060003"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18</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Zone of Insolvency</a:t>
            </a:r>
          </a:p>
        </p:txBody>
      </p:sp>
    </p:spTree>
    <p:extLst>
      <p:ext uri="{BB962C8B-B14F-4D97-AF65-F5344CB8AC3E}">
        <p14:creationId xmlns:p14="http://schemas.microsoft.com/office/powerpoint/2010/main" val="312284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398463" lvl="2" indent="-285750">
              <a:lnSpc>
                <a:spcPct val="100000"/>
              </a:lnSpc>
              <a:spcBef>
                <a:spcPts val="24"/>
              </a:spcBef>
              <a:buFont typeface="Wingdings" panose="05000000000000000000" pitchFamily="2" charset="2"/>
              <a:buChar char="§"/>
            </a:pPr>
            <a:r>
              <a:rPr lang="en-US" sz="1800" u="sng" dirty="0">
                <a:latin typeface="Raleway Medium" panose="020B0003030101060003"/>
              </a:rPr>
              <a:t>Credit Risk</a:t>
            </a:r>
            <a:r>
              <a:rPr lang="en-US" sz="1800" dirty="0">
                <a:latin typeface="Raleway Medium" panose="020B0003030101060003"/>
              </a:rPr>
              <a:t>. </a:t>
            </a:r>
          </a:p>
          <a:p>
            <a:pPr marL="398463" lvl="2" indent="-285750">
              <a:lnSpc>
                <a:spcPct val="100000"/>
              </a:lnSpc>
              <a:spcBef>
                <a:spcPts val="24"/>
              </a:spcBef>
              <a:buFont typeface="Wingdings" panose="05000000000000000000" pitchFamily="2" charset="2"/>
              <a:buChar char="§"/>
            </a:pPr>
            <a:endParaRPr lang="en-US" sz="1800" dirty="0">
              <a:latin typeface="Raleway Medium" panose="020B0003030101060003"/>
            </a:endParaRPr>
          </a:p>
          <a:p>
            <a:pPr marL="855663" lvl="3" indent="-285750">
              <a:lnSpc>
                <a:spcPct val="100000"/>
              </a:lnSpc>
              <a:spcBef>
                <a:spcPts val="24"/>
              </a:spcBef>
            </a:pPr>
            <a:r>
              <a:rPr lang="en-US" dirty="0">
                <a:latin typeface="Raleway Medium" panose="020B0003030101060003"/>
              </a:rPr>
              <a:t>Selling to a Chapter 11 debtor is a high credit risk, analysis of which goes beyond normal credit risk analysis.  Rather, many “first day” motions, including for debtor-in-possession (DIP) financing, “pre-packaged” Section 363 sales or plans of reorganization, materially limit vendors’ rights and the ability to be paid.</a:t>
            </a:r>
          </a:p>
          <a:p>
            <a:pPr marL="398463" lvl="2" indent="-285750">
              <a:lnSpc>
                <a:spcPct val="100000"/>
              </a:lnSpc>
              <a:spcBef>
                <a:spcPts val="24"/>
              </a:spcBef>
              <a:buFont typeface="Wingdings" panose="05000000000000000000" pitchFamily="2" charset="2"/>
              <a:buChar char="§"/>
            </a:pPr>
            <a:endParaRPr lang="en-US" sz="1800" dirty="0">
              <a:latin typeface="Raleway Medium" panose="020B0003030101060003"/>
            </a:endParaRPr>
          </a:p>
          <a:p>
            <a:pPr marL="855663" lvl="3" indent="-285750">
              <a:lnSpc>
                <a:spcPct val="100000"/>
              </a:lnSpc>
              <a:spcBef>
                <a:spcPts val="24"/>
              </a:spcBef>
            </a:pPr>
            <a:r>
              <a:rPr lang="en-US" dirty="0">
                <a:latin typeface="Raleway Medium" panose="020B0003030101060003"/>
              </a:rPr>
              <a:t>It is very important for vendors to review, and possibly object to, “first day” motions.</a:t>
            </a:r>
          </a:p>
          <a:p>
            <a:pPr marL="398463" lvl="2" indent="-285750">
              <a:lnSpc>
                <a:spcPct val="100000"/>
              </a:lnSpc>
              <a:spcBef>
                <a:spcPts val="24"/>
              </a:spcBef>
              <a:buFont typeface="Wingdings" panose="05000000000000000000" pitchFamily="2" charset="2"/>
              <a:buChar char="§"/>
            </a:pPr>
            <a:endParaRPr lang="en-US" sz="1800" dirty="0">
              <a:latin typeface="Raleway Medium" panose="020B0003030101060003"/>
            </a:endParaRPr>
          </a:p>
          <a:p>
            <a:pPr marL="398463" lvl="2" indent="-285750">
              <a:lnSpc>
                <a:spcPct val="100000"/>
              </a:lnSpc>
              <a:spcBef>
                <a:spcPts val="24"/>
              </a:spcBef>
              <a:buFont typeface="Wingdings" panose="05000000000000000000" pitchFamily="2" charset="2"/>
              <a:buChar char="§"/>
            </a:pPr>
            <a:r>
              <a:rPr lang="en-US" sz="1800" u="sng" dirty="0">
                <a:latin typeface="Raleway Medium" panose="020B0003030101060003"/>
              </a:rPr>
              <a:t>Administrative Expense Priority Claim</a:t>
            </a:r>
            <a:r>
              <a:rPr lang="en-US" sz="1800" dirty="0">
                <a:latin typeface="Raleway Medium" panose="020B0003030101060003"/>
              </a:rPr>
              <a:t>.</a:t>
            </a:r>
          </a:p>
          <a:p>
            <a:pPr marL="398463" lvl="2" indent="-285750">
              <a:lnSpc>
                <a:spcPct val="100000"/>
              </a:lnSpc>
              <a:spcBef>
                <a:spcPts val="24"/>
              </a:spcBef>
              <a:buFont typeface="Wingdings" panose="05000000000000000000" pitchFamily="2" charset="2"/>
              <a:buChar char="§"/>
            </a:pPr>
            <a:endParaRPr lang="en-US" sz="1800" dirty="0">
              <a:latin typeface="Raleway Medium" panose="020B0003030101060003"/>
            </a:endParaRPr>
          </a:p>
          <a:p>
            <a:pPr marL="855663" lvl="3" indent="-285750">
              <a:lnSpc>
                <a:spcPct val="100000"/>
              </a:lnSpc>
              <a:spcBef>
                <a:spcPts val="24"/>
              </a:spcBef>
            </a:pPr>
            <a:r>
              <a:rPr lang="en-US" dirty="0">
                <a:latin typeface="Raleway Medium" panose="020B0003030101060003"/>
              </a:rPr>
              <a:t>Post-petition sales to a Chapter 11 debtor can have administrative expense priority.</a:t>
            </a:r>
          </a:p>
          <a:p>
            <a:pPr marL="684213" lvl="1" indent="0">
              <a:lnSpc>
                <a:spcPct val="100000"/>
              </a:lnSpc>
              <a:spcAft>
                <a:spcPts val="600"/>
              </a:spcAft>
              <a:buNone/>
            </a:pPr>
            <a:endParaRPr lang="en-US" sz="1600" dirty="0">
              <a:solidFill>
                <a:prstClr val="black"/>
              </a:solidFill>
              <a:latin typeface="Raleway Medium" panose="020B0003030101060003"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19</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Doing Business with a Chapter 11 Debtor</a:t>
            </a:r>
          </a:p>
        </p:txBody>
      </p:sp>
    </p:spTree>
    <p:extLst>
      <p:ext uri="{BB962C8B-B14F-4D97-AF65-F5344CB8AC3E}">
        <p14:creationId xmlns:p14="http://schemas.microsoft.com/office/powerpoint/2010/main" val="392829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226920"/>
            <a:ext cx="10515600" cy="4679228"/>
          </a:xfrm>
        </p:spPr>
        <p:txBody>
          <a:bodyPr>
            <a:normAutofit/>
          </a:bodyPr>
          <a:lstStyle/>
          <a:p>
            <a:pPr marL="457200" lvl="0" indent="-457200">
              <a:lnSpc>
                <a:spcPct val="100000"/>
              </a:lnSpc>
              <a:spcAft>
                <a:spcPts val="600"/>
              </a:spcAft>
              <a:buFont typeface="+mj-lt"/>
              <a:buAutoNum type="arabicPeriod"/>
            </a:pPr>
            <a:r>
              <a:rPr lang="en-US" sz="1800" dirty="0">
                <a:solidFill>
                  <a:prstClr val="black"/>
                </a:solidFill>
                <a:latin typeface="Raleway Medium" panose="020B0003030101060003" pitchFamily="34" charset="0"/>
                <a:cs typeface="Calibri" panose="020F0502020204030204" pitchFamily="34" charset="0"/>
              </a:rPr>
              <a:t>Inflation</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May 2022</a:t>
            </a:r>
          </a:p>
          <a:p>
            <a:pPr marL="457200" lvl="1" indent="0">
              <a:lnSpc>
                <a:spcPct val="100000"/>
              </a:lnSpc>
              <a:spcAft>
                <a:spcPts val="600"/>
              </a:spcAft>
              <a:buNone/>
            </a:pPr>
            <a:r>
              <a:rPr lang="en-US" sz="1600" dirty="0">
                <a:solidFill>
                  <a:prstClr val="black"/>
                </a:solidFill>
                <a:latin typeface="Raleway Medium" panose="020B0003030101060003" pitchFamily="34" charset="0"/>
                <a:cs typeface="Calibri" panose="020F0502020204030204" pitchFamily="34" charset="0"/>
              </a:rPr>
              <a:t>	inflation 8.6%</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Highest since 1981</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July 2022 9.1%</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August 2022 8.5%</a:t>
            </a:r>
          </a:p>
          <a:p>
            <a:pPr marL="457200" indent="-457200">
              <a:lnSpc>
                <a:spcPct val="100000"/>
              </a:lnSpc>
              <a:spcAft>
                <a:spcPts val="600"/>
              </a:spcAft>
              <a:buFont typeface="+mj-lt"/>
              <a:buAutoNum type="arabicPeriod"/>
            </a:pPr>
            <a:r>
              <a:rPr lang="en-US" sz="1800" dirty="0">
                <a:solidFill>
                  <a:prstClr val="black"/>
                </a:solidFill>
                <a:latin typeface="Raleway Medium" panose="020B0003030101060003" pitchFamily="34" charset="0"/>
                <a:cs typeface="Calibri" panose="020F0502020204030204" pitchFamily="34" charset="0"/>
              </a:rPr>
              <a:t>Interest Rates</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May 2022 – 50 bps increase</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June 2022 – 75 bps increase</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July 2022 – 75 bps increase</a:t>
            </a:r>
          </a:p>
          <a:p>
            <a:pPr marL="457200" lvl="1" indent="0">
              <a:lnSpc>
                <a:spcPct val="100000"/>
              </a:lnSpc>
              <a:spcAft>
                <a:spcPts val="600"/>
              </a:spcAft>
              <a:buNone/>
            </a:pPr>
            <a:endParaRPr lang="en-US" sz="1600" dirty="0">
              <a:solidFill>
                <a:prstClr val="black"/>
              </a:solidFill>
              <a:latin typeface="Raleway Medium" panose="020B0003030101060003" pitchFamily="34" charset="0"/>
              <a:cs typeface="Calibri" panose="020F0502020204030204" pitchFamily="34" charset="0"/>
            </a:endParaRPr>
          </a:p>
          <a:p>
            <a:pPr marL="0" indent="0">
              <a:lnSpc>
                <a:spcPct val="100000"/>
              </a:lnSpc>
              <a:spcBef>
                <a:spcPts val="1800"/>
              </a:spcBef>
              <a:buNone/>
            </a:pPr>
            <a:endParaRPr lang="en-US" sz="2000" dirty="0">
              <a:latin typeface="Raleway Medium" panose="020B0003030101060003"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2</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The Perfect Storm</a:t>
            </a:r>
          </a:p>
        </p:txBody>
      </p:sp>
    </p:spTree>
    <p:extLst>
      <p:ext uri="{BB962C8B-B14F-4D97-AF65-F5344CB8AC3E}">
        <p14:creationId xmlns:p14="http://schemas.microsoft.com/office/powerpoint/2010/main" val="179955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855663" lvl="3" indent="-285750">
              <a:lnSpc>
                <a:spcPct val="100000"/>
              </a:lnSpc>
              <a:spcBef>
                <a:spcPts val="24"/>
              </a:spcBef>
            </a:pPr>
            <a:r>
              <a:rPr lang="en-US" dirty="0">
                <a:latin typeface="Raleway Medium" panose="020B0003030101060003"/>
              </a:rPr>
              <a:t>To qualify, post-petition shipments must arise under a post-petition contract and goods or services must be delivered post-petition.</a:t>
            </a:r>
          </a:p>
          <a:p>
            <a:pPr marL="855663" lvl="3" indent="-285750">
              <a:lnSpc>
                <a:spcPct val="100000"/>
              </a:lnSpc>
              <a:spcBef>
                <a:spcPts val="24"/>
              </a:spcBef>
            </a:pPr>
            <a:endParaRPr lang="en-US" dirty="0">
              <a:latin typeface="Raleway Medium" panose="020B0003030101060003"/>
            </a:endParaRPr>
          </a:p>
          <a:p>
            <a:pPr marL="862013" lvl="3" indent="0">
              <a:lnSpc>
                <a:spcPct val="100000"/>
              </a:lnSpc>
              <a:spcBef>
                <a:spcPts val="24"/>
              </a:spcBef>
              <a:buNone/>
            </a:pPr>
            <a:r>
              <a:rPr lang="en-US" dirty="0">
                <a:latin typeface="Raleway Medium" panose="020B0003030101060003"/>
              </a:rPr>
              <a:t>If there are pre-petition purchase orders, they will need to be re-issued post-petition or, the debtor must obtain a court order addressing this issue.</a:t>
            </a:r>
          </a:p>
          <a:p>
            <a:pPr marL="855663" lvl="3" indent="-285750">
              <a:lnSpc>
                <a:spcPct val="100000"/>
              </a:lnSpc>
              <a:spcBef>
                <a:spcPts val="24"/>
              </a:spcBef>
            </a:pPr>
            <a:endParaRPr lang="en-US" dirty="0">
              <a:latin typeface="Raleway Medium" panose="020B0003030101060003"/>
            </a:endParaRPr>
          </a:p>
          <a:p>
            <a:pPr marL="855663" lvl="3" indent="-285750">
              <a:lnSpc>
                <a:spcPct val="100000"/>
              </a:lnSpc>
              <a:spcBef>
                <a:spcPts val="24"/>
              </a:spcBef>
            </a:pPr>
            <a:r>
              <a:rPr lang="en-US" dirty="0">
                <a:latin typeface="Raleway Medium" panose="020B0003030101060003"/>
              </a:rPr>
              <a:t>Where lenders have liens on all assets and proceeds, debtors may not use cash unless there is a court order approving DIP financing or use of cash collateral.</a:t>
            </a:r>
          </a:p>
          <a:p>
            <a:pPr marL="855663" lvl="3" indent="-285750">
              <a:lnSpc>
                <a:spcPct val="100000"/>
              </a:lnSpc>
              <a:spcBef>
                <a:spcPts val="24"/>
              </a:spcBef>
            </a:pPr>
            <a:endParaRPr lang="en-US" dirty="0">
              <a:latin typeface="Raleway Medium" panose="020B0003030101060003"/>
            </a:endParaRPr>
          </a:p>
          <a:p>
            <a:pPr marL="862013" lvl="3" indent="0">
              <a:lnSpc>
                <a:spcPct val="100000"/>
              </a:lnSpc>
              <a:spcBef>
                <a:spcPts val="24"/>
              </a:spcBef>
              <a:buNone/>
            </a:pPr>
            <a:r>
              <a:rPr lang="en-US" dirty="0">
                <a:latin typeface="Raleway Medium" panose="020B0003030101060003"/>
              </a:rPr>
              <a:t>Payments to vendors without such court order may be disgorged as unauthorized post-petition transfers.</a:t>
            </a:r>
          </a:p>
          <a:p>
            <a:pPr marL="855663" lvl="3" indent="-285750">
              <a:lnSpc>
                <a:spcPct val="100000"/>
              </a:lnSpc>
              <a:spcBef>
                <a:spcPts val="24"/>
              </a:spcBef>
            </a:pPr>
            <a:endParaRPr lang="en-US" dirty="0">
              <a:latin typeface="Raleway Medium" panose="020B0003030101060003"/>
            </a:endParaRPr>
          </a:p>
          <a:p>
            <a:pPr marL="855663" lvl="3" indent="-285750">
              <a:lnSpc>
                <a:spcPct val="100000"/>
              </a:lnSpc>
              <a:spcBef>
                <a:spcPts val="24"/>
              </a:spcBef>
            </a:pPr>
            <a:r>
              <a:rPr lang="en-US" dirty="0">
                <a:latin typeface="Raleway Medium" panose="020B0003030101060003"/>
              </a:rPr>
              <a:t>Transactions with a debtor must be in the ordinary course of business, or have court approval.</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20</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Doing Business with a Chapter 11 Debtor</a:t>
            </a:r>
          </a:p>
        </p:txBody>
      </p:sp>
    </p:spTree>
    <p:extLst>
      <p:ext uri="{BB962C8B-B14F-4D97-AF65-F5344CB8AC3E}">
        <p14:creationId xmlns:p14="http://schemas.microsoft.com/office/powerpoint/2010/main" val="133670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855663" lvl="3" indent="-285750">
              <a:lnSpc>
                <a:spcPct val="100000"/>
              </a:lnSpc>
              <a:spcBef>
                <a:spcPts val="24"/>
              </a:spcBef>
            </a:pPr>
            <a:r>
              <a:rPr lang="en-US" dirty="0">
                <a:latin typeface="Raleway Medium" panose="020B0003030101060003"/>
              </a:rPr>
              <a:t>If there is no sales or supply agreement, rather sales are on a purchase order and invoice basis, a vendor is not required to sell or extend credit terms to a Chapter 11 debtor.</a:t>
            </a:r>
          </a:p>
          <a:p>
            <a:pPr marL="569913" lvl="3" indent="0">
              <a:lnSpc>
                <a:spcPct val="100000"/>
              </a:lnSpc>
              <a:spcBef>
                <a:spcPts val="24"/>
              </a:spcBef>
              <a:buNone/>
            </a:pPr>
            <a:endParaRPr lang="en-US" dirty="0">
              <a:latin typeface="Raleway Medium" panose="020B0003030101060003"/>
            </a:endParaRPr>
          </a:p>
          <a:p>
            <a:pPr marL="398463" lvl="2" indent="-285750">
              <a:lnSpc>
                <a:spcPct val="100000"/>
              </a:lnSpc>
              <a:spcBef>
                <a:spcPts val="24"/>
              </a:spcBef>
              <a:buFont typeface="Wingdings" panose="05000000000000000000" pitchFamily="2" charset="2"/>
              <a:buChar char="§"/>
            </a:pPr>
            <a:r>
              <a:rPr lang="en-US" sz="1800" u="sng" dirty="0">
                <a:latin typeface="Raleway Medium" panose="020B0003030101060003"/>
              </a:rPr>
              <a:t>Executory Contracts</a:t>
            </a:r>
            <a:r>
              <a:rPr lang="en-US" sz="1800" dirty="0">
                <a:latin typeface="Raleway Medium" panose="020B0003030101060003"/>
              </a:rPr>
              <a:t>.</a:t>
            </a:r>
          </a:p>
          <a:p>
            <a:pPr marL="855663" lvl="3" indent="-285750">
              <a:lnSpc>
                <a:spcPct val="100000"/>
              </a:lnSpc>
              <a:spcBef>
                <a:spcPts val="24"/>
              </a:spcBef>
            </a:pPr>
            <a:endParaRPr lang="en-US" dirty="0">
              <a:latin typeface="Raleway Medium" panose="020B0003030101060003"/>
            </a:endParaRPr>
          </a:p>
          <a:p>
            <a:pPr marL="855663" lvl="3" indent="-285750">
              <a:lnSpc>
                <a:spcPct val="100000"/>
              </a:lnSpc>
              <a:spcBef>
                <a:spcPts val="24"/>
              </a:spcBef>
            </a:pPr>
            <a:r>
              <a:rPr lang="en-US" dirty="0">
                <a:latin typeface="Raleway Medium" panose="020B0003030101060003"/>
              </a:rPr>
              <a:t>Executory Contract is the Bankruptcy Code term given to essentially any contract between a debtor and a non-debtor party where both parties owe performance to the other.  A promissory note would NOT be an executory contract since the holder of the note has no performance obligation.  However, a supply contract or other sales agreement would almost always meet the requirements of an executory contract under the Bankruptcy Code.  The Bankruptcy Code Rules for rejecting executory contracts are debtor-friendly which is often incentive for Chapter 11 filings.</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21</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Doing Business with a Chapter 11 Debtor</a:t>
            </a:r>
          </a:p>
        </p:txBody>
      </p:sp>
    </p:spTree>
    <p:extLst>
      <p:ext uri="{BB962C8B-B14F-4D97-AF65-F5344CB8AC3E}">
        <p14:creationId xmlns:p14="http://schemas.microsoft.com/office/powerpoint/2010/main" val="316275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855663" lvl="3" indent="-285750">
              <a:lnSpc>
                <a:spcPct val="100000"/>
              </a:lnSpc>
              <a:spcBef>
                <a:spcPts val="24"/>
              </a:spcBef>
            </a:pPr>
            <a:r>
              <a:rPr lang="en-US" dirty="0">
                <a:latin typeface="Raleway Medium" panose="020B0003030101060003"/>
              </a:rPr>
              <a:t>The Bankruptcy Code provides debtors the unfettered right to assume or reject executory contracts and leases.  If a debtor rejects an executory contract, the non-debtor party receives a general unsecured claim for damages arising from the debtor’s “breach” of contract.  Thus, a debtor escapes the contract with little cost.  On the other hand, the debtor also has the right to assume or assign a contract.  In this instance, the Bankruptcy Code requires that the debtor “cure” the contract by paying existing defaults.  Presumably, debtors would assume contracts that they deem to be valuable either because they insure an uninterrupted supply of goods or contain favorable pricing or terms.  For a creditor who is a party to an executory contract, the assumption of such contract can be an effective vehicle to obtain payment of pre-petition debt.</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22</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Doing Business with a Chapter 11 Debtor</a:t>
            </a:r>
          </a:p>
        </p:txBody>
      </p:sp>
    </p:spTree>
    <p:extLst>
      <p:ext uri="{BB962C8B-B14F-4D97-AF65-F5344CB8AC3E}">
        <p14:creationId xmlns:p14="http://schemas.microsoft.com/office/powerpoint/2010/main" val="401790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855663" lvl="3" indent="-285750">
              <a:lnSpc>
                <a:spcPct val="100000"/>
              </a:lnSpc>
              <a:spcBef>
                <a:spcPts val="24"/>
              </a:spcBef>
            </a:pPr>
            <a:r>
              <a:rPr lang="en-US" dirty="0">
                <a:latin typeface="Raleway Medium" panose="020B0003030101060003"/>
              </a:rPr>
              <a:t>Debtors in Chapter 11 must assume an executory contract before or in conjunction with the confirmation of the Chapter 11 Plan.  The non-debtor party to the contract can ask the court to set a shorter time if it will be harmed by the delay in the debtor’s decision.  </a:t>
            </a:r>
          </a:p>
          <a:p>
            <a:pPr marL="855663" lvl="3" indent="-285750">
              <a:lnSpc>
                <a:spcPct val="100000"/>
              </a:lnSpc>
              <a:spcBef>
                <a:spcPts val="24"/>
              </a:spcBef>
            </a:pPr>
            <a:endParaRPr lang="en-US" dirty="0">
              <a:latin typeface="Raleway Medium" panose="020B0003030101060003"/>
            </a:endParaRPr>
          </a:p>
          <a:p>
            <a:pPr marL="855663" lvl="3" indent="-285750">
              <a:lnSpc>
                <a:spcPct val="100000"/>
              </a:lnSpc>
              <a:spcBef>
                <a:spcPts val="24"/>
              </a:spcBef>
            </a:pPr>
            <a:r>
              <a:rPr lang="en-US" dirty="0">
                <a:latin typeface="Raleway Medium" panose="020B0003030101060003"/>
              </a:rPr>
              <a:t>The Bankruptcy Code requires that the non-debtor party to an executory contract must continue to perform its obligations under the contract pending the debtor’s decision to assume or reject such contract, and provided that the debtor is in fact performing its obligations of the contract post-petition.  </a:t>
            </a:r>
          </a:p>
          <a:p>
            <a:pPr marL="855663" lvl="3" indent="-285750">
              <a:lnSpc>
                <a:spcPct val="100000"/>
              </a:lnSpc>
              <a:spcBef>
                <a:spcPts val="24"/>
              </a:spcBef>
            </a:pPr>
            <a:endParaRPr lang="en-US" dirty="0">
              <a:latin typeface="Raleway Medium" panose="020B0003030101060003"/>
            </a:endParaRPr>
          </a:p>
          <a:p>
            <a:pPr marL="855663" lvl="3" indent="-285750">
              <a:lnSpc>
                <a:spcPct val="100000"/>
              </a:lnSpc>
              <a:spcBef>
                <a:spcPts val="24"/>
              </a:spcBef>
            </a:pPr>
            <a:r>
              <a:rPr lang="en-US" dirty="0">
                <a:latin typeface="Raleway Medium" panose="020B0003030101060003"/>
              </a:rPr>
              <a:t>Generally, the obligation to continue performance is subject to a seller’s UCC Article 2 rights including UCC 2-609 and UCC 2-702, though Chapter 11 debtors often challenge this (usually at the behest of their financiers).</a:t>
            </a:r>
          </a:p>
          <a:p>
            <a:pPr marL="855663" lvl="3" indent="-285750">
              <a:lnSpc>
                <a:spcPct val="100000"/>
              </a:lnSpc>
              <a:spcBef>
                <a:spcPts val="24"/>
              </a:spcBef>
            </a:pPr>
            <a:endParaRPr lang="en-US" dirty="0">
              <a:latin typeface="Raleway Medium" panose="020B0003030101060003"/>
            </a:endParaRPr>
          </a:p>
          <a:p>
            <a:pPr marL="855663" lvl="3" indent="-285750">
              <a:lnSpc>
                <a:spcPct val="100000"/>
              </a:lnSpc>
              <a:spcBef>
                <a:spcPts val="24"/>
              </a:spcBef>
            </a:pPr>
            <a:r>
              <a:rPr lang="en-US" dirty="0">
                <a:latin typeface="Raleway Medium" panose="020B0003030101060003"/>
              </a:rPr>
              <a:t>A supply agreement impacts a creditor’s rights as a critical vendor since the leverage of not shipping is arguably eliminated in the context of an executory contract.</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23</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Doing Business with a Chapter 11 Debtor</a:t>
            </a:r>
          </a:p>
        </p:txBody>
      </p:sp>
    </p:spTree>
    <p:extLst>
      <p:ext uri="{BB962C8B-B14F-4D97-AF65-F5344CB8AC3E}">
        <p14:creationId xmlns:p14="http://schemas.microsoft.com/office/powerpoint/2010/main" val="172681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398463" lvl="2" indent="-285750">
              <a:lnSpc>
                <a:spcPct val="100000"/>
              </a:lnSpc>
              <a:spcBef>
                <a:spcPts val="24"/>
              </a:spcBef>
              <a:buFont typeface="Wingdings" panose="05000000000000000000" pitchFamily="2" charset="2"/>
              <a:buChar char="§"/>
            </a:pPr>
            <a:r>
              <a:rPr lang="en-US" sz="1800" u="sng" dirty="0">
                <a:latin typeface="Raleway Medium" panose="020B0003030101060003"/>
              </a:rPr>
              <a:t>20 Day Administrative Claim</a:t>
            </a:r>
            <a:r>
              <a:rPr lang="en-US" sz="1800" dirty="0">
                <a:latin typeface="Raleway Medium" panose="020B0003030101060003"/>
              </a:rPr>
              <a:t>. </a:t>
            </a:r>
          </a:p>
          <a:p>
            <a:pPr marL="398463" lvl="2" indent="-285750">
              <a:lnSpc>
                <a:spcPct val="100000"/>
              </a:lnSpc>
              <a:spcBef>
                <a:spcPts val="24"/>
              </a:spcBef>
              <a:buFont typeface="Wingdings" panose="05000000000000000000" pitchFamily="2" charset="2"/>
              <a:buChar char="§"/>
            </a:pPr>
            <a:endParaRPr lang="en-US" sz="1800" dirty="0">
              <a:latin typeface="Raleway Medium" panose="020B0003030101060003"/>
            </a:endParaRPr>
          </a:p>
          <a:p>
            <a:pPr marL="855663" lvl="3" indent="-285750">
              <a:lnSpc>
                <a:spcPct val="100000"/>
              </a:lnSpc>
              <a:spcBef>
                <a:spcPts val="24"/>
              </a:spcBef>
            </a:pPr>
            <a:r>
              <a:rPr lang="en-US" dirty="0">
                <a:latin typeface="Raleway Medium" panose="020B0003030101060003"/>
              </a:rPr>
              <a:t>Under Section 503(b)(9) of the Bankruptcy Code, sellers of goods are entitled to an administrative expense priority claim for the value of goods delivered to and received by a debtor within 20 days prior to the bankruptcy filing.</a:t>
            </a:r>
          </a:p>
          <a:p>
            <a:pPr marL="398463" lvl="2" indent="-285750">
              <a:lnSpc>
                <a:spcPct val="100000"/>
              </a:lnSpc>
              <a:spcBef>
                <a:spcPts val="24"/>
              </a:spcBef>
              <a:buFont typeface="Wingdings" panose="05000000000000000000" pitchFamily="2" charset="2"/>
              <a:buChar char="§"/>
            </a:pPr>
            <a:endParaRPr lang="en-US" sz="1800" dirty="0">
              <a:latin typeface="Raleway Medium" panose="020B0003030101060003"/>
            </a:endParaRPr>
          </a:p>
          <a:p>
            <a:pPr marL="855663" lvl="3" indent="-285750">
              <a:lnSpc>
                <a:spcPct val="100000"/>
              </a:lnSpc>
              <a:spcBef>
                <a:spcPts val="24"/>
              </a:spcBef>
            </a:pPr>
            <a:r>
              <a:rPr lang="en-US" dirty="0">
                <a:latin typeface="Raleway Medium" panose="020B0003030101060003"/>
              </a:rPr>
              <a:t>In cases where the debtor’s Chapter 11 proceeding is “administratively insolvent”, the likelihood of payment of administrative expense priority claims is compromised.</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24</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Chapter 11 Claims/Remedies</a:t>
            </a:r>
          </a:p>
        </p:txBody>
      </p:sp>
    </p:spTree>
    <p:extLst>
      <p:ext uri="{BB962C8B-B14F-4D97-AF65-F5344CB8AC3E}">
        <p14:creationId xmlns:p14="http://schemas.microsoft.com/office/powerpoint/2010/main" val="392442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398463" lvl="2" indent="-285750">
              <a:lnSpc>
                <a:spcPct val="100000"/>
              </a:lnSpc>
              <a:spcBef>
                <a:spcPts val="24"/>
              </a:spcBef>
              <a:buFont typeface="Wingdings" panose="05000000000000000000" pitchFamily="2" charset="2"/>
              <a:buChar char="§"/>
            </a:pPr>
            <a:r>
              <a:rPr lang="en-US" sz="1800" u="sng" dirty="0">
                <a:latin typeface="Raleway Medium" panose="020B0003030101060003"/>
              </a:rPr>
              <a:t>Critical Vendor</a:t>
            </a:r>
            <a:r>
              <a:rPr lang="en-US" sz="1800" dirty="0">
                <a:latin typeface="Raleway Medium" panose="020B0003030101060003"/>
              </a:rPr>
              <a:t>. </a:t>
            </a:r>
          </a:p>
          <a:p>
            <a:pPr marL="398463" lvl="2" indent="-285750">
              <a:lnSpc>
                <a:spcPct val="100000"/>
              </a:lnSpc>
              <a:spcBef>
                <a:spcPts val="24"/>
              </a:spcBef>
              <a:buFont typeface="Wingdings" panose="05000000000000000000" pitchFamily="2" charset="2"/>
              <a:buChar char="§"/>
            </a:pPr>
            <a:endParaRPr lang="en-US" sz="1800" dirty="0">
              <a:latin typeface="Raleway Medium" panose="020B0003030101060003"/>
            </a:endParaRPr>
          </a:p>
          <a:p>
            <a:pPr marL="855663" lvl="3" indent="-285750">
              <a:lnSpc>
                <a:spcPct val="100000"/>
              </a:lnSpc>
              <a:spcBef>
                <a:spcPts val="24"/>
              </a:spcBef>
            </a:pPr>
            <a:r>
              <a:rPr lang="en-US" dirty="0">
                <a:latin typeface="Raleway Medium" panose="020B0003030101060003"/>
              </a:rPr>
              <a:t>Critical vendor is a creditor remedy based on a theory that a particular vendor is so essential to a debtor’s ability to continue operating that without the uninterrupted flow of the seller’s goods, the debtor cannot continue to operate and thus has no realistic chance of a successful reorganization.  A bankruptcy court has broad authority to order relief that facilitates a successful reorganization.</a:t>
            </a:r>
          </a:p>
          <a:p>
            <a:pPr marL="855663" lvl="3" indent="-285750">
              <a:lnSpc>
                <a:spcPct val="100000"/>
              </a:lnSpc>
              <a:spcBef>
                <a:spcPts val="24"/>
              </a:spcBef>
            </a:pPr>
            <a:endParaRPr lang="en-US" dirty="0">
              <a:latin typeface="Raleway Medium" panose="020B0003030101060003"/>
            </a:endParaRPr>
          </a:p>
          <a:p>
            <a:pPr marL="855663" lvl="3" indent="-285750">
              <a:lnSpc>
                <a:spcPct val="100000"/>
              </a:lnSpc>
              <a:spcBef>
                <a:spcPts val="24"/>
              </a:spcBef>
            </a:pPr>
            <a:r>
              <a:rPr lang="en-US" dirty="0">
                <a:latin typeface="Raleway Medium" panose="020B0003030101060003"/>
              </a:rPr>
              <a:t>Only a debtor can made the determination that a particular vendor is critical and seek court approval of same.  A creditor cannot independently impose its critical vendor status on a debtor.</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25</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Chapter 11 Claims/Remedies</a:t>
            </a:r>
          </a:p>
        </p:txBody>
      </p:sp>
    </p:spTree>
    <p:extLst>
      <p:ext uri="{BB962C8B-B14F-4D97-AF65-F5344CB8AC3E}">
        <p14:creationId xmlns:p14="http://schemas.microsoft.com/office/powerpoint/2010/main" val="326259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855663" lvl="3" indent="-285750">
              <a:lnSpc>
                <a:spcPct val="100000"/>
              </a:lnSpc>
              <a:spcBef>
                <a:spcPts val="24"/>
              </a:spcBef>
            </a:pPr>
            <a:r>
              <a:rPr lang="en-US" dirty="0">
                <a:latin typeface="Raleway Medium" panose="020B0003030101060003"/>
              </a:rPr>
              <a:t>Some jurisdictions refuse to entertain critical vendor motions.  However, Delaware and New York continue to be jurisdictions where critical vendor payments can be approved in appropriate circumstances.</a:t>
            </a:r>
          </a:p>
          <a:p>
            <a:pPr marL="855663" lvl="3" indent="-285750">
              <a:lnSpc>
                <a:spcPct val="100000"/>
              </a:lnSpc>
              <a:spcBef>
                <a:spcPts val="24"/>
              </a:spcBef>
            </a:pPr>
            <a:endParaRPr lang="en-US" dirty="0">
              <a:latin typeface="Raleway Medium" panose="020B0003030101060003"/>
            </a:endParaRPr>
          </a:p>
          <a:p>
            <a:pPr marL="855663" lvl="3" indent="-285750">
              <a:lnSpc>
                <a:spcPct val="100000"/>
              </a:lnSpc>
              <a:spcBef>
                <a:spcPts val="24"/>
              </a:spcBef>
            </a:pPr>
            <a:r>
              <a:rPr lang="en-US" dirty="0">
                <a:latin typeface="Raleway Medium" panose="020B0003030101060003"/>
              </a:rPr>
              <a:t>Vendors who are truly critical to a debtor-customer should continue to seek critical vendor status as a means of getting paid.  In doing so, vendors should be careful to not violate the </a:t>
            </a:r>
            <a:r>
              <a:rPr lang="en-US" b="1" dirty="0">
                <a:latin typeface="Raleway Medium" panose="020B0003030101060003"/>
              </a:rPr>
              <a:t>automatic stay </a:t>
            </a:r>
            <a:r>
              <a:rPr lang="en-US" dirty="0">
                <a:latin typeface="Raleway Medium" panose="020B0003030101060003"/>
              </a:rPr>
              <a:t>by conditioning future business on payment of pre-petition debt.  Moreover, vendors should be aware that getting paid as a critical vendor will likely be conditioned on providing normal lines of credit, pricing and terms, or other “customary trade procedures.”</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26</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Chapter 11 Claims/Remedies</a:t>
            </a:r>
          </a:p>
        </p:txBody>
      </p:sp>
    </p:spTree>
    <p:extLst>
      <p:ext uri="{BB962C8B-B14F-4D97-AF65-F5344CB8AC3E}">
        <p14:creationId xmlns:p14="http://schemas.microsoft.com/office/powerpoint/2010/main" val="423107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398463" lvl="2" indent="-285750">
              <a:lnSpc>
                <a:spcPct val="100000"/>
              </a:lnSpc>
              <a:spcBef>
                <a:spcPts val="24"/>
              </a:spcBef>
              <a:buFont typeface="Wingdings" panose="05000000000000000000" pitchFamily="2" charset="2"/>
              <a:buChar char="§"/>
            </a:pPr>
            <a:r>
              <a:rPr lang="en-US" sz="1800" u="sng" dirty="0">
                <a:latin typeface="Raleway Medium" panose="020B0003030101060003"/>
              </a:rPr>
              <a:t>Setoff and Recoupment</a:t>
            </a:r>
            <a:r>
              <a:rPr lang="en-US" sz="1800" dirty="0">
                <a:latin typeface="Raleway Medium" panose="020B0003030101060003"/>
              </a:rPr>
              <a:t>.</a:t>
            </a:r>
          </a:p>
          <a:p>
            <a:pPr marL="855663" lvl="3" indent="-285750">
              <a:lnSpc>
                <a:spcPct val="100000"/>
              </a:lnSpc>
              <a:spcBef>
                <a:spcPts val="24"/>
              </a:spcBef>
            </a:pPr>
            <a:endParaRPr lang="en-US" dirty="0">
              <a:latin typeface="Raleway Medium" panose="020B0003030101060003"/>
            </a:endParaRPr>
          </a:p>
          <a:p>
            <a:pPr marL="855663" lvl="3" indent="-285750">
              <a:lnSpc>
                <a:spcPct val="100000"/>
              </a:lnSpc>
              <a:spcBef>
                <a:spcPts val="24"/>
              </a:spcBef>
            </a:pPr>
            <a:r>
              <a:rPr lang="en-US" dirty="0">
                <a:latin typeface="Raleway Medium" panose="020B0003030101060003"/>
              </a:rPr>
              <a:t>An often overlooked remedy, setoff arises from the settlement of mutual debts or accounts owed between a debtor and a creditor.  Simply, if A owes B $100 and B owes A $50, then the debts can be resolved as follows:  $100 - $50 = $50, so A pays B $50 and the accounts are settled.  The Bankruptcy Code codifies this common law remedy and in fact provides that the creditor has a secured claim to the extent of the value of its setoff claim.</a:t>
            </a:r>
          </a:p>
          <a:p>
            <a:pPr marL="855663" lvl="3" indent="-285750">
              <a:lnSpc>
                <a:spcPct val="100000"/>
              </a:lnSpc>
              <a:spcBef>
                <a:spcPts val="24"/>
              </a:spcBef>
            </a:pPr>
            <a:endParaRPr lang="en-US" dirty="0">
              <a:latin typeface="Raleway Medium" panose="020B0003030101060003"/>
            </a:endParaRPr>
          </a:p>
          <a:p>
            <a:pPr marL="855663" lvl="3" indent="-285750">
              <a:lnSpc>
                <a:spcPct val="100000"/>
              </a:lnSpc>
              <a:spcBef>
                <a:spcPts val="24"/>
              </a:spcBef>
            </a:pPr>
            <a:r>
              <a:rPr lang="en-US" dirty="0">
                <a:latin typeface="Raleway Medium" panose="020B0003030101060003"/>
              </a:rPr>
              <a:t>The debts owing must be owed to and from precisely the same legal entities and the debts must arise either both pre-petition or both post-petition.  The debts do not, however, have to arise out of the same transaction.</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27</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Chapter 11 Claims/Remedies</a:t>
            </a:r>
          </a:p>
        </p:txBody>
      </p:sp>
    </p:spTree>
    <p:extLst>
      <p:ext uri="{BB962C8B-B14F-4D97-AF65-F5344CB8AC3E}">
        <p14:creationId xmlns:p14="http://schemas.microsoft.com/office/powerpoint/2010/main" val="56587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855663" lvl="3" indent="-285750">
              <a:lnSpc>
                <a:spcPct val="100000"/>
              </a:lnSpc>
              <a:spcBef>
                <a:spcPts val="24"/>
              </a:spcBef>
            </a:pPr>
            <a:r>
              <a:rPr lang="en-US" dirty="0">
                <a:latin typeface="Raleway Medium" panose="020B0003030101060003"/>
              </a:rPr>
              <a:t>The exercise of a setoff remedy requires relief from the automatic stay from the Bankruptcy Court.  Moreover, there are somewhat complicated rules regarding exercise of setoff during the 90 days prior to the bankruptcy filing, which if not followed, could result in preference exposure.</a:t>
            </a:r>
          </a:p>
          <a:p>
            <a:pPr marL="398463" lvl="2" indent="-285750">
              <a:lnSpc>
                <a:spcPct val="100000"/>
              </a:lnSpc>
              <a:spcBef>
                <a:spcPts val="24"/>
              </a:spcBef>
              <a:buFont typeface="Wingdings" panose="05000000000000000000" pitchFamily="2" charset="2"/>
              <a:buChar char="§"/>
            </a:pPr>
            <a:endParaRPr lang="en-US" sz="1800" dirty="0">
              <a:latin typeface="Raleway Medium" panose="020B0003030101060003"/>
            </a:endParaRPr>
          </a:p>
          <a:p>
            <a:pPr marL="855663" lvl="3" indent="-285750">
              <a:lnSpc>
                <a:spcPct val="100000"/>
              </a:lnSpc>
              <a:spcBef>
                <a:spcPts val="24"/>
              </a:spcBef>
            </a:pPr>
            <a:r>
              <a:rPr lang="en-US" dirty="0">
                <a:latin typeface="Raleway Medium" panose="020B0003030101060003"/>
              </a:rPr>
              <a:t>Recoupment is similar to setoff, except that the mutual debts must arise from the same transaction.</a:t>
            </a:r>
          </a:p>
          <a:p>
            <a:pPr marL="569913" lvl="3" indent="0">
              <a:lnSpc>
                <a:spcPct val="100000"/>
              </a:lnSpc>
              <a:spcBef>
                <a:spcPts val="24"/>
              </a:spcBef>
              <a:buNone/>
            </a:pPr>
            <a:endParaRPr lang="en-US" dirty="0">
              <a:latin typeface="Raleway Medium" panose="020B0003030101060003"/>
            </a:endParaRPr>
          </a:p>
          <a:p>
            <a:pPr marL="398463" lvl="2" indent="-285750">
              <a:lnSpc>
                <a:spcPct val="100000"/>
              </a:lnSpc>
              <a:spcBef>
                <a:spcPts val="24"/>
              </a:spcBef>
              <a:buFont typeface="Wingdings" panose="05000000000000000000" pitchFamily="2" charset="2"/>
              <a:buChar char="§"/>
            </a:pPr>
            <a:r>
              <a:rPr lang="en-US" sz="1800" u="sng" dirty="0">
                <a:latin typeface="Raleway Medium" panose="020B0003030101060003"/>
              </a:rPr>
              <a:t>Sale of Claims</a:t>
            </a:r>
            <a:r>
              <a:rPr lang="en-US" sz="1800" dirty="0">
                <a:latin typeface="Raleway Medium" panose="020B0003030101060003"/>
              </a:rPr>
              <a:t>. </a:t>
            </a:r>
          </a:p>
          <a:p>
            <a:pPr marL="855663" lvl="3" indent="-285750">
              <a:lnSpc>
                <a:spcPct val="100000"/>
              </a:lnSpc>
              <a:spcBef>
                <a:spcPts val="24"/>
              </a:spcBef>
            </a:pPr>
            <a:endParaRPr lang="en-US" dirty="0">
              <a:latin typeface="Raleway Medium" panose="020B0003030101060003"/>
            </a:endParaRPr>
          </a:p>
          <a:p>
            <a:pPr marL="855663" lvl="3" indent="-285750">
              <a:lnSpc>
                <a:spcPct val="100000"/>
              </a:lnSpc>
              <a:spcBef>
                <a:spcPts val="24"/>
              </a:spcBef>
            </a:pPr>
            <a:r>
              <a:rPr lang="en-US" dirty="0">
                <a:latin typeface="Raleway Medium" panose="020B0003030101060003"/>
              </a:rPr>
              <a:t>A possible opportunity to monetize claims early.</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28</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Chapter 11 Claims/Remedies</a:t>
            </a:r>
          </a:p>
        </p:txBody>
      </p:sp>
    </p:spTree>
    <p:extLst>
      <p:ext uri="{BB962C8B-B14F-4D97-AF65-F5344CB8AC3E}">
        <p14:creationId xmlns:p14="http://schemas.microsoft.com/office/powerpoint/2010/main" val="179480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855663" lvl="3" indent="-285750">
              <a:lnSpc>
                <a:spcPct val="100000"/>
              </a:lnSpc>
              <a:spcBef>
                <a:spcPts val="24"/>
              </a:spcBef>
            </a:pPr>
            <a:r>
              <a:rPr lang="en-US" dirty="0">
                <a:latin typeface="Raleway Medium" panose="020B0003030101060003"/>
              </a:rPr>
              <a:t>There has been a vigorous market for the purchase of bankruptcy debt, particularly in larger bankruptcy cases.  The purchasers are usually private equity or hedge funds that are in essence seeking to purchase claims at a discount in hopes that the ultimate dividend, whether in the form of cash payments or stock in the reorganized entity, will provide a return on such investment.</a:t>
            </a:r>
          </a:p>
          <a:p>
            <a:pPr marL="855663" lvl="3" indent="-285750">
              <a:lnSpc>
                <a:spcPct val="100000"/>
              </a:lnSpc>
              <a:spcBef>
                <a:spcPts val="24"/>
              </a:spcBef>
            </a:pPr>
            <a:endParaRPr lang="en-US" dirty="0">
              <a:latin typeface="Raleway Medium" panose="020B0003030101060003"/>
            </a:endParaRPr>
          </a:p>
          <a:p>
            <a:pPr marL="855663" lvl="3" indent="-285750">
              <a:lnSpc>
                <a:spcPct val="100000"/>
              </a:lnSpc>
              <a:spcBef>
                <a:spcPts val="24"/>
              </a:spcBef>
            </a:pPr>
            <a:r>
              <a:rPr lang="en-US" dirty="0">
                <a:latin typeface="Raleway Medium" panose="020B0003030101060003"/>
              </a:rPr>
              <a:t>Claim purchasers will only purchase claims that are not disputed or contingent as to liability.  Claim purchasers will usually agree to buy claims based on the debtor’s schedules of assets and liabilities.  However, purchasers will not buy claims based on a creditors’ proof of claim if it is materially greater than the claim listed on the debtor’s schedules, at least until the claim is resolved in the claims reconciliation process.</a:t>
            </a:r>
          </a:p>
          <a:p>
            <a:pPr marL="569913" lvl="3" indent="0">
              <a:lnSpc>
                <a:spcPct val="100000"/>
              </a:lnSpc>
              <a:spcBef>
                <a:spcPts val="24"/>
              </a:spcBef>
              <a:buNone/>
            </a:pPr>
            <a:endParaRPr lang="en-US" dirty="0">
              <a:latin typeface="Raleway Medium" panose="020B0003030101060003"/>
            </a:endParaRPr>
          </a:p>
          <a:p>
            <a:pPr marL="855663" lvl="3" indent="-285750">
              <a:lnSpc>
                <a:spcPct val="100000"/>
              </a:lnSpc>
              <a:spcBef>
                <a:spcPts val="24"/>
              </a:spcBef>
            </a:pPr>
            <a:r>
              <a:rPr lang="en-US" dirty="0">
                <a:latin typeface="Raleway Medium" panose="020B0003030101060003"/>
              </a:rPr>
              <a:t>Creditors who sell claims should carefully review the claims assignment contract for pitfalls and potential risks.</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29</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Chapter 11 Claims/Remedies</a:t>
            </a:r>
          </a:p>
        </p:txBody>
      </p:sp>
    </p:spTree>
    <p:extLst>
      <p:ext uri="{BB962C8B-B14F-4D97-AF65-F5344CB8AC3E}">
        <p14:creationId xmlns:p14="http://schemas.microsoft.com/office/powerpoint/2010/main" val="254877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226920"/>
            <a:ext cx="10515600" cy="4679228"/>
          </a:xfrm>
        </p:spPr>
        <p:txBody>
          <a:bodyPr>
            <a:normAutofit/>
          </a:bodyPr>
          <a:lstStyle/>
          <a:p>
            <a:pPr marL="0" lvl="0" indent="0">
              <a:lnSpc>
                <a:spcPct val="100000"/>
              </a:lnSpc>
              <a:spcAft>
                <a:spcPts val="600"/>
              </a:spcAft>
              <a:buNone/>
            </a:pPr>
            <a:endParaRPr lang="en-US" sz="1800" dirty="0">
              <a:solidFill>
                <a:prstClr val="black"/>
              </a:solidFill>
              <a:latin typeface="Raleway Medium" panose="020B0003030101060003" pitchFamily="34" charset="0"/>
              <a:cs typeface="Calibri" panose="020F0502020204030204" pitchFamily="34" charset="0"/>
            </a:endParaRP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Bank of England </a:t>
            </a:r>
          </a:p>
          <a:p>
            <a:pPr lvl="2">
              <a:lnSpc>
                <a:spcPct val="100000"/>
              </a:lnSpc>
              <a:spcAft>
                <a:spcPts val="600"/>
              </a:spcAft>
              <a:buFont typeface="Wingdings" panose="05000000000000000000" pitchFamily="2" charset="2"/>
              <a:buChar char="§"/>
            </a:pPr>
            <a:r>
              <a:rPr lang="en-US" sz="1200" dirty="0">
                <a:solidFill>
                  <a:prstClr val="black"/>
                </a:solidFill>
                <a:latin typeface="Raleway Medium" panose="020B0003030101060003" pitchFamily="34" charset="0"/>
                <a:cs typeface="Calibri" panose="020F0502020204030204" pitchFamily="34" charset="0"/>
              </a:rPr>
              <a:t>August 2022 - 50 bps increase</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European Central Bank</a:t>
            </a:r>
          </a:p>
          <a:p>
            <a:pPr lvl="2">
              <a:lnSpc>
                <a:spcPct val="100000"/>
              </a:lnSpc>
              <a:spcAft>
                <a:spcPts val="600"/>
              </a:spcAft>
              <a:buFont typeface="Wingdings" panose="05000000000000000000" pitchFamily="2" charset="2"/>
              <a:buChar char="§"/>
            </a:pPr>
            <a:r>
              <a:rPr lang="en-US" sz="1200" dirty="0">
                <a:solidFill>
                  <a:prstClr val="black"/>
                </a:solidFill>
                <a:latin typeface="Raleway Medium" panose="020B0003030101060003" pitchFamily="34" charset="0"/>
                <a:cs typeface="Calibri" panose="020F0502020204030204" pitchFamily="34" charset="0"/>
              </a:rPr>
              <a:t>July 2022 - 50 bps increase</a:t>
            </a:r>
          </a:p>
          <a:p>
            <a:pPr lvl="2">
              <a:lnSpc>
                <a:spcPct val="100000"/>
              </a:lnSpc>
              <a:spcAft>
                <a:spcPts val="600"/>
              </a:spcAft>
              <a:buFont typeface="Wingdings" panose="05000000000000000000" pitchFamily="2" charset="2"/>
              <a:buChar char="§"/>
            </a:pPr>
            <a:r>
              <a:rPr lang="en-US" sz="1200" dirty="0">
                <a:solidFill>
                  <a:prstClr val="black"/>
                </a:solidFill>
                <a:latin typeface="Raleway Medium" panose="020B0003030101060003" pitchFamily="34" charset="0"/>
                <a:cs typeface="Calibri" panose="020F0502020204030204" pitchFamily="34" charset="0"/>
              </a:rPr>
              <a:t>September 2022 - 75 bps ? (Goldman Sachs)</a:t>
            </a:r>
          </a:p>
          <a:p>
            <a:pPr marL="457200" lvl="0" indent="-457200">
              <a:lnSpc>
                <a:spcPct val="100000"/>
              </a:lnSpc>
              <a:spcAft>
                <a:spcPts val="600"/>
              </a:spcAft>
              <a:buFont typeface="+mj-lt"/>
              <a:buAutoNum type="arabicPeriod" startAt="3"/>
            </a:pPr>
            <a:r>
              <a:rPr lang="en-US" sz="1800" dirty="0">
                <a:solidFill>
                  <a:prstClr val="black"/>
                </a:solidFill>
                <a:latin typeface="Raleway Medium" panose="020B0003030101060003" pitchFamily="34" charset="0"/>
                <a:cs typeface="Calibri" panose="020F0502020204030204" pitchFamily="34" charset="0"/>
              </a:rPr>
              <a:t>Supply Chain Disruption</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Closed or Crowded Ports</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Shipping/Logistics Prices and Capacity</a:t>
            </a:r>
          </a:p>
          <a:p>
            <a:pPr lvl="2">
              <a:lnSpc>
                <a:spcPct val="100000"/>
              </a:lnSpc>
              <a:spcAft>
                <a:spcPts val="600"/>
              </a:spcAft>
              <a:buFont typeface="Wingdings" panose="05000000000000000000" pitchFamily="2" charset="2"/>
              <a:buChar char="§"/>
            </a:pPr>
            <a:r>
              <a:rPr lang="en-US" sz="1200" dirty="0">
                <a:solidFill>
                  <a:prstClr val="black"/>
                </a:solidFill>
                <a:latin typeface="Raleway Medium" panose="020B0003030101060003" pitchFamily="34" charset="0"/>
                <a:cs typeface="Calibri" panose="020F0502020204030204" pitchFamily="34" charset="0"/>
              </a:rPr>
              <a:t>Slide, page 30 – China to West Coast – pre-pandemic $3.5k/20 ft. container – peaked at $22k, now $10k</a:t>
            </a:r>
            <a:endParaRPr lang="en-US" sz="1000" dirty="0">
              <a:solidFill>
                <a:prstClr val="black"/>
              </a:solidFill>
              <a:latin typeface="Raleway Medium" panose="020B0003030101060003" pitchFamily="34" charset="0"/>
              <a:cs typeface="Calibri" panose="020F0502020204030204" pitchFamily="34" charset="0"/>
            </a:endParaRPr>
          </a:p>
          <a:p>
            <a:pPr lvl="1">
              <a:lnSpc>
                <a:spcPct val="100000"/>
              </a:lnSpc>
              <a:spcAft>
                <a:spcPts val="600"/>
              </a:spcAft>
              <a:buFont typeface="Wingdings" panose="05000000000000000000" pitchFamily="2" charset="2"/>
              <a:buChar char="§"/>
            </a:pPr>
            <a:endParaRPr lang="en-US" sz="1600" dirty="0">
              <a:solidFill>
                <a:prstClr val="black"/>
              </a:solidFill>
              <a:latin typeface="Raleway Medium" panose="020B0003030101060003" pitchFamily="34" charset="0"/>
              <a:cs typeface="Calibri" panose="020F0502020204030204" pitchFamily="34" charset="0"/>
            </a:endParaRPr>
          </a:p>
          <a:p>
            <a:pPr marL="0" indent="0">
              <a:lnSpc>
                <a:spcPct val="100000"/>
              </a:lnSpc>
              <a:spcBef>
                <a:spcPts val="1800"/>
              </a:spcBef>
              <a:buNone/>
            </a:pPr>
            <a:endParaRPr lang="en-US" sz="2000" dirty="0">
              <a:latin typeface="Raleway Medium" panose="020B0003030101060003"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3</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The Perfect Storm</a:t>
            </a:r>
          </a:p>
        </p:txBody>
      </p:sp>
    </p:spTree>
    <p:extLst>
      <p:ext uri="{BB962C8B-B14F-4D97-AF65-F5344CB8AC3E}">
        <p14:creationId xmlns:p14="http://schemas.microsoft.com/office/powerpoint/2010/main" val="172006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7"/>
            <a:ext cx="12192000" cy="717690"/>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843621"/>
            <a:ext cx="10515600" cy="689616"/>
          </a:xfrm>
        </p:spPr>
        <p:txBody>
          <a:bodyPr>
            <a:normAutofit/>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022764"/>
            <a:ext cx="10515600" cy="4679228"/>
          </a:xfrm>
        </p:spPr>
        <p:txBody>
          <a:bodyPr>
            <a:normAutofit/>
          </a:bodyPr>
          <a:lstStyle/>
          <a:p>
            <a:pPr marL="457200" lvl="1" indent="0" algn="ctr">
              <a:lnSpc>
                <a:spcPct val="100000"/>
              </a:lnSpc>
              <a:spcAft>
                <a:spcPts val="600"/>
              </a:spcAft>
              <a:buNone/>
            </a:pPr>
            <a:endParaRPr lang="en-US" sz="4000" b="1" dirty="0">
              <a:latin typeface="Raleway Medium" panose="020B0003030101060003" pitchFamily="34" charset="0"/>
              <a:cs typeface="Calibri" panose="020F0502020204030204" pitchFamily="34" charset="0"/>
            </a:endParaRPr>
          </a:p>
          <a:p>
            <a:pPr marL="457200" lvl="1" indent="0" algn="ctr">
              <a:lnSpc>
                <a:spcPct val="100000"/>
              </a:lnSpc>
              <a:spcAft>
                <a:spcPts val="600"/>
              </a:spcAft>
              <a:buNone/>
            </a:pPr>
            <a:r>
              <a:rPr lang="en-US" sz="4000" b="1" dirty="0">
                <a:latin typeface="Raleway Medium" panose="020B0003030101060003" pitchFamily="34" charset="0"/>
                <a:cs typeface="Calibri" panose="020F0502020204030204" pitchFamily="34" charset="0"/>
              </a:rPr>
              <a:t>EXHIBITS</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30</a:t>
            </a:fld>
            <a:endParaRPr lang="en-US" dirty="0">
              <a:solidFill>
                <a:schemeClr val="tx1"/>
              </a:solidFill>
            </a:endParaRPr>
          </a:p>
        </p:txBody>
      </p:sp>
    </p:spTree>
    <p:extLst>
      <p:ext uri="{BB962C8B-B14F-4D97-AF65-F5344CB8AC3E}">
        <p14:creationId xmlns:p14="http://schemas.microsoft.com/office/powerpoint/2010/main" val="23814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3621"/>
            <a:ext cx="10515600" cy="689616"/>
          </a:xfrm>
        </p:spPr>
        <p:txBody>
          <a:bodyPr>
            <a:normAutofit/>
          </a:bodyPr>
          <a:lstStyle/>
          <a:p>
            <a:pPr algn="ctr"/>
            <a:r>
              <a:rPr lang="en-US" sz="3600" dirty="0">
                <a:latin typeface="Raleway Medium" panose="020B0003030101060003" pitchFamily="34" charset="0"/>
                <a:cs typeface="Calibri" panose="020F0502020204030204" pitchFamily="34" charset="0"/>
              </a:rPr>
              <a:t>  </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31</a:t>
            </a:fld>
            <a:endParaRPr lang="en-US" dirty="0">
              <a:solidFill>
                <a:schemeClr val="tx1"/>
              </a:solidFill>
            </a:endParaRPr>
          </a:p>
        </p:txBody>
      </p:sp>
      <p:pic>
        <p:nvPicPr>
          <p:cNvPr id="4" name="Picture 3"/>
          <p:cNvPicPr>
            <a:picLocks noChangeAspect="1"/>
          </p:cNvPicPr>
          <p:nvPr/>
        </p:nvPicPr>
        <p:blipFill>
          <a:blip r:embed="rId2"/>
          <a:stretch>
            <a:fillRect/>
          </a:stretch>
        </p:blipFill>
        <p:spPr>
          <a:xfrm>
            <a:off x="1864303" y="68263"/>
            <a:ext cx="7826742" cy="6789737"/>
          </a:xfrm>
          <a:prstGeom prst="rect">
            <a:avLst/>
          </a:prstGeom>
        </p:spPr>
      </p:pic>
    </p:spTree>
    <p:extLst>
      <p:ext uri="{BB962C8B-B14F-4D97-AF65-F5344CB8AC3E}">
        <p14:creationId xmlns:p14="http://schemas.microsoft.com/office/powerpoint/2010/main" val="249310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3621"/>
            <a:ext cx="10515600" cy="689616"/>
          </a:xfrm>
        </p:spPr>
        <p:txBody>
          <a:bodyPr>
            <a:normAutofit/>
          </a:bodyPr>
          <a:lstStyle/>
          <a:p>
            <a:pPr algn="ctr"/>
            <a:r>
              <a:rPr lang="en-US" sz="3600" dirty="0">
                <a:latin typeface="Raleway Medium" panose="020B0003030101060003" pitchFamily="34" charset="0"/>
                <a:cs typeface="Calibri" panose="020F0502020204030204" pitchFamily="34" charset="0"/>
              </a:rPr>
              <a:t>  </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32</a:t>
            </a:fld>
            <a:endParaRPr lang="en-US" dirty="0">
              <a:solidFill>
                <a:schemeClr val="tx1"/>
              </a:solidFill>
            </a:endParaRPr>
          </a:p>
        </p:txBody>
      </p:sp>
      <p:pic>
        <p:nvPicPr>
          <p:cNvPr id="3" name="Picture 2"/>
          <p:cNvPicPr>
            <a:picLocks noChangeAspect="1"/>
          </p:cNvPicPr>
          <p:nvPr/>
        </p:nvPicPr>
        <p:blipFill>
          <a:blip r:embed="rId2"/>
          <a:stretch>
            <a:fillRect/>
          </a:stretch>
        </p:blipFill>
        <p:spPr>
          <a:xfrm>
            <a:off x="456249" y="1600200"/>
            <a:ext cx="11279502" cy="3173733"/>
          </a:xfrm>
          <a:prstGeom prst="rect">
            <a:avLst/>
          </a:prstGeom>
        </p:spPr>
      </p:pic>
    </p:spTree>
    <p:extLst>
      <p:ext uri="{BB962C8B-B14F-4D97-AF65-F5344CB8AC3E}">
        <p14:creationId xmlns:p14="http://schemas.microsoft.com/office/powerpoint/2010/main" val="382386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3621"/>
            <a:ext cx="10515600" cy="689616"/>
          </a:xfrm>
        </p:spPr>
        <p:txBody>
          <a:bodyPr>
            <a:normAutofit/>
          </a:bodyPr>
          <a:lstStyle/>
          <a:p>
            <a:pPr algn="ctr"/>
            <a:r>
              <a:rPr lang="en-US" sz="3600" dirty="0">
                <a:latin typeface="Raleway Medium" panose="020B0003030101060003" pitchFamily="34" charset="0"/>
                <a:cs typeface="Calibri" panose="020F0502020204030204" pitchFamily="34" charset="0"/>
              </a:rPr>
              <a:t>  </a:t>
            </a: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33</a:t>
            </a:fld>
            <a:endParaRPr lang="en-US" dirty="0">
              <a:solidFill>
                <a:schemeClr val="tx1"/>
              </a:solidFill>
            </a:endParaRPr>
          </a:p>
        </p:txBody>
      </p:sp>
      <p:pic>
        <p:nvPicPr>
          <p:cNvPr id="4" name="Picture 3"/>
          <p:cNvPicPr>
            <a:picLocks noChangeAspect="1"/>
          </p:cNvPicPr>
          <p:nvPr/>
        </p:nvPicPr>
        <p:blipFill>
          <a:blip r:embed="rId2"/>
          <a:stretch>
            <a:fillRect/>
          </a:stretch>
        </p:blipFill>
        <p:spPr>
          <a:xfrm>
            <a:off x="2009775" y="771525"/>
            <a:ext cx="8172450" cy="5314950"/>
          </a:xfrm>
          <a:prstGeom prst="rect">
            <a:avLst/>
          </a:prstGeom>
        </p:spPr>
      </p:pic>
    </p:spTree>
    <p:extLst>
      <p:ext uri="{BB962C8B-B14F-4D97-AF65-F5344CB8AC3E}">
        <p14:creationId xmlns:p14="http://schemas.microsoft.com/office/powerpoint/2010/main" val="34200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BDE17AF-4949-4956-B635-5434A288E7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10" name="Object 9" hidden="1">
                        <a:extLst>
                          <a:ext uri="{FF2B5EF4-FFF2-40B4-BE49-F238E27FC236}">
                            <a16:creationId xmlns:a16="http://schemas.microsoft.com/office/drawing/2014/main" id="{0BDE17AF-4949-4956-B635-5434A288E7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object 6">
            <a:extLst>
              <a:ext uri="{FF2B5EF4-FFF2-40B4-BE49-F238E27FC236}">
                <a16:creationId xmlns:a16="http://schemas.microsoft.com/office/drawing/2014/main" id="{F1A9E8E6-275A-4757-B20B-38DB4E1BEB21}"/>
              </a:ext>
            </a:extLst>
          </p:cNvPr>
          <p:cNvSpPr txBox="1"/>
          <p:nvPr/>
        </p:nvSpPr>
        <p:spPr>
          <a:xfrm>
            <a:off x="6594729" y="2005406"/>
            <a:ext cx="5093970" cy="198130"/>
          </a:xfrm>
          <a:prstGeom prst="rect">
            <a:avLst/>
          </a:prstGeom>
        </p:spPr>
        <p:txBody>
          <a:bodyPr vert="horz" wrap="square" lIns="0" tIns="31114" rIns="0" bIns="0" rtlCol="0">
            <a:spAutoFit/>
          </a:bodyPr>
          <a:lstStyle/>
          <a:p>
            <a:pPr marL="241300" marR="25400" lvl="0" indent="-228600" algn="l" defTabSz="914400" rtl="0" eaLnBrk="1" fontAlgn="auto" latinLnBrk="0" hangingPunct="1">
              <a:lnSpc>
                <a:spcPts val="1300"/>
              </a:lnSpc>
              <a:spcBef>
                <a:spcPts val="244"/>
              </a:spcBef>
              <a:spcAft>
                <a:spcPts val="0"/>
              </a:spcAft>
              <a:buClrTx/>
              <a:buSzTx/>
              <a:buFont typeface="Arial"/>
              <a:buChar char="•"/>
              <a:tabLst>
                <a:tab pos="240665" algn="l"/>
                <a:tab pos="241300" algn="l"/>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31" name="object 9">
            <a:extLst>
              <a:ext uri="{FF2B5EF4-FFF2-40B4-BE49-F238E27FC236}">
                <a16:creationId xmlns:a16="http://schemas.microsoft.com/office/drawing/2014/main" id="{6ACA9C77-DC09-44F5-9190-7AC93BA5754C}"/>
              </a:ext>
            </a:extLst>
          </p:cNvPr>
          <p:cNvSpPr txBox="1"/>
          <p:nvPr/>
        </p:nvSpPr>
        <p:spPr>
          <a:xfrm>
            <a:off x="11194795" y="6434734"/>
            <a:ext cx="8128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dirty="0">
                <a:ln>
                  <a:noFill/>
                </a:ln>
                <a:solidFill>
                  <a:srgbClr val="888888"/>
                </a:solidFill>
                <a:effectLst/>
                <a:uLnTx/>
                <a:uFillTx/>
                <a:latin typeface="Verdana"/>
                <a:ea typeface="+mn-ea"/>
                <a:cs typeface="Verdana"/>
              </a:rPr>
              <a:t>.</a:t>
            </a:r>
            <a:endParaRPr kumimoji="0" lang="en-US" sz="12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32" name="object 77">
            <a:extLst>
              <a:ext uri="{FF2B5EF4-FFF2-40B4-BE49-F238E27FC236}">
                <a16:creationId xmlns:a16="http://schemas.microsoft.com/office/drawing/2014/main" id="{3D0FE936-D277-4C3A-9909-A54C73CFF2D4}"/>
              </a:ext>
            </a:extLst>
          </p:cNvPr>
          <p:cNvSpPr txBox="1">
            <a:spLocks/>
          </p:cNvSpPr>
          <p:nvPr/>
        </p:nvSpPr>
        <p:spPr>
          <a:xfrm>
            <a:off x="669688" y="518550"/>
            <a:ext cx="11034166" cy="935513"/>
          </a:xfrm>
          <a:prstGeom prst="rect">
            <a:avLst/>
          </a:prstGeom>
        </p:spPr>
        <p:txBody>
          <a:bodyPr vert="horz" wrap="square" lIns="0" tIns="12065" rIns="0" bIns="0" rtlCol="0">
            <a:spAutoFit/>
          </a:bodyPr>
          <a:lstStyle>
            <a:lvl1pPr>
              <a:defRPr sz="2400" b="0" i="0">
                <a:solidFill>
                  <a:schemeClr val="tx1"/>
                </a:solidFill>
                <a:latin typeface="Verdana"/>
                <a:ea typeface="+mj-ea"/>
                <a:cs typeface="Verdana"/>
              </a:defRPr>
            </a:lvl1pPr>
          </a:lstStyle>
          <a:p>
            <a:pPr marL="12700" marR="5080" lvl="0" indent="0" algn="l" defTabSz="914400" rtl="0" eaLnBrk="1" fontAlgn="auto" latinLnBrk="0" hangingPunct="1">
              <a:lnSpc>
                <a:spcPts val="2380"/>
              </a:lnSpc>
              <a:spcBef>
                <a:spcPts val="395"/>
              </a:spcBef>
              <a:spcAft>
                <a:spcPts val="0"/>
              </a:spcAft>
              <a:buClrTx/>
              <a:buSzTx/>
              <a:buFontTx/>
              <a:buNone/>
              <a:tabLst/>
              <a:defRPr/>
            </a:pPr>
            <a:r>
              <a:rPr kumimoji="0" lang="en-US" sz="2200" b="0" i="0" u="none" strike="noStrike" kern="0" cap="none" spc="-25" normalizeH="0" baseline="0" noProof="0" dirty="0">
                <a:ln>
                  <a:noFill/>
                </a:ln>
                <a:solidFill>
                  <a:srgbClr val="000000"/>
                </a:solidFill>
                <a:effectLst/>
                <a:uLnTx/>
                <a:uFillTx/>
                <a:latin typeface="Verdana" panose="020B0604030504040204" pitchFamily="34" charset="0"/>
                <a:ea typeface="+mj-ea"/>
              </a:rPr>
              <a:t>Global transportation </a:t>
            </a:r>
            <a:r>
              <a:rPr kumimoji="0" lang="en-US" sz="2200" b="0" i="0" u="none" strike="noStrike" kern="0" cap="none" spc="-5" normalizeH="0" baseline="0" noProof="0" dirty="0">
                <a:ln>
                  <a:noFill/>
                </a:ln>
                <a:solidFill>
                  <a:srgbClr val="000000"/>
                </a:solidFill>
                <a:effectLst/>
                <a:uLnTx/>
                <a:uFillTx/>
                <a:latin typeface="Verdana" panose="020B0604030504040204" pitchFamily="34" charset="0"/>
                <a:ea typeface="+mj-ea"/>
              </a:rPr>
              <a:t>demand has peaked due to inventory backlogs and new consumptions habits (exacerbated by stimulus packages from Governments). In response to this, all vessels are sailing…</a:t>
            </a:r>
            <a:endParaRPr kumimoji="0" lang="en-US" sz="2200" b="0" i="0" u="none" strike="noStrike" kern="0" cap="none" spc="0" normalizeH="0" baseline="0" noProof="0" dirty="0">
              <a:ln>
                <a:noFill/>
              </a:ln>
              <a:solidFill>
                <a:srgbClr val="000000"/>
              </a:solidFill>
              <a:effectLst/>
              <a:uLnTx/>
              <a:uFillTx/>
              <a:latin typeface="Verdana" panose="020B0604030504040204" pitchFamily="34" charset="0"/>
              <a:ea typeface="+mj-ea"/>
            </a:endParaRPr>
          </a:p>
        </p:txBody>
      </p:sp>
      <p:sp>
        <p:nvSpPr>
          <p:cNvPr id="34" name="object 79">
            <a:extLst>
              <a:ext uri="{FF2B5EF4-FFF2-40B4-BE49-F238E27FC236}">
                <a16:creationId xmlns:a16="http://schemas.microsoft.com/office/drawing/2014/main" id="{7F2BFE99-4CF6-408C-9EC5-3FBB9DD96078}"/>
              </a:ext>
            </a:extLst>
          </p:cNvPr>
          <p:cNvSpPr txBox="1"/>
          <p:nvPr/>
        </p:nvSpPr>
        <p:spPr>
          <a:xfrm>
            <a:off x="543558" y="1676400"/>
            <a:ext cx="3952241"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a:ea typeface="+mn-ea"/>
                <a:cs typeface="Verdana"/>
              </a:rPr>
              <a:t>US </a:t>
            </a:r>
            <a:r>
              <a:rPr kumimoji="0" lang="en-US" sz="1400" b="1" i="0" u="none" strike="noStrike" kern="1200" cap="none" spc="-5" normalizeH="0" baseline="0" noProof="0" dirty="0">
                <a:ln>
                  <a:noFill/>
                </a:ln>
                <a:solidFill>
                  <a:prstClr val="black"/>
                </a:solidFill>
                <a:effectLst/>
                <a:uLnTx/>
                <a:uFillTx/>
                <a:latin typeface="Verdana"/>
                <a:ea typeface="+mn-ea"/>
                <a:cs typeface="Verdana"/>
              </a:rPr>
              <a:t>goods consumption (2019</a:t>
            </a:r>
            <a:r>
              <a:rPr kumimoji="0" lang="en-US" sz="1400" b="1" i="0" u="none" strike="noStrike" kern="1200" cap="none" spc="-45" normalizeH="0" baseline="0" noProof="0" dirty="0">
                <a:ln>
                  <a:noFill/>
                </a:ln>
                <a:solidFill>
                  <a:prstClr val="black"/>
                </a:solidFill>
                <a:effectLst/>
                <a:uLnTx/>
                <a:uFillTx/>
                <a:latin typeface="Verdana"/>
                <a:ea typeface="+mn-ea"/>
                <a:cs typeface="Verdana"/>
              </a:rPr>
              <a:t> </a:t>
            </a:r>
            <a:r>
              <a:rPr kumimoji="0" lang="en-US" sz="1400" b="1" i="0" u="none" strike="noStrike" kern="1200" cap="none" spc="-5" normalizeH="0" baseline="0" noProof="0" dirty="0">
                <a:ln>
                  <a:noFill/>
                </a:ln>
                <a:solidFill>
                  <a:prstClr val="black"/>
                </a:solidFill>
                <a:effectLst/>
                <a:uLnTx/>
                <a:uFillTx/>
                <a:latin typeface="Verdana"/>
                <a:ea typeface="+mn-ea"/>
                <a:cs typeface="Verdana"/>
              </a:rPr>
              <a:t>Index)</a:t>
            </a:r>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35" name="object 80">
            <a:extLst>
              <a:ext uri="{FF2B5EF4-FFF2-40B4-BE49-F238E27FC236}">
                <a16:creationId xmlns:a16="http://schemas.microsoft.com/office/drawing/2014/main" id="{856CB458-210B-4FDA-BF56-E4989FC96954}"/>
              </a:ext>
            </a:extLst>
          </p:cNvPr>
          <p:cNvSpPr/>
          <p:nvPr/>
        </p:nvSpPr>
        <p:spPr>
          <a:xfrm>
            <a:off x="500633" y="1931670"/>
            <a:ext cx="5464810" cy="0"/>
          </a:xfrm>
          <a:custGeom>
            <a:avLst/>
            <a:gdLst/>
            <a:ahLst/>
            <a:cxnLst/>
            <a:rect l="l" t="t" r="r" b="b"/>
            <a:pathLst>
              <a:path w="5464810">
                <a:moveTo>
                  <a:pt x="0" y="0"/>
                </a:moveTo>
                <a:lnTo>
                  <a:pt x="5464810" y="0"/>
                </a:lnTo>
              </a:path>
            </a:pathLst>
          </a:custGeom>
          <a:ln w="2895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7" name="Content Placeholder 15">
            <a:extLst>
              <a:ext uri="{FF2B5EF4-FFF2-40B4-BE49-F238E27FC236}">
                <a16:creationId xmlns:a16="http://schemas.microsoft.com/office/drawing/2014/main" id="{9944ADBF-EB8B-461E-BB42-9A2ECB454040}"/>
              </a:ext>
            </a:extLst>
          </p:cNvPr>
          <p:cNvGraphicFramePr>
            <a:graphicFrameLocks/>
          </p:cNvGraphicFramePr>
          <p:nvPr/>
        </p:nvGraphicFramePr>
        <p:xfrm>
          <a:off x="508318" y="4109909"/>
          <a:ext cx="5448870" cy="2135822"/>
        </p:xfrm>
        <a:graphic>
          <a:graphicData uri="http://schemas.openxmlformats.org/drawingml/2006/chart">
            <c:chart xmlns:c="http://schemas.openxmlformats.org/drawingml/2006/chart" xmlns:r="http://schemas.openxmlformats.org/officeDocument/2006/relationships" r:id="rId6"/>
          </a:graphicData>
        </a:graphic>
      </p:graphicFrame>
      <p:sp>
        <p:nvSpPr>
          <p:cNvPr id="39" name="TextBox 38">
            <a:extLst>
              <a:ext uri="{FF2B5EF4-FFF2-40B4-BE49-F238E27FC236}">
                <a16:creationId xmlns:a16="http://schemas.microsoft.com/office/drawing/2014/main" id="{DD39D0BB-56A6-4E64-BA24-04F2688B6469}"/>
              </a:ext>
            </a:extLst>
          </p:cNvPr>
          <p:cNvSpPr txBox="1"/>
          <p:nvPr/>
        </p:nvSpPr>
        <p:spPr>
          <a:xfrm>
            <a:off x="508318" y="6280033"/>
            <a:ext cx="2598604" cy="195814"/>
          </a:xfrm>
          <a:prstGeom prst="rect">
            <a:avLst/>
          </a:prstGeom>
          <a:noFill/>
        </p:spPr>
        <p:txBody>
          <a:bodyPr wrap="square" lIns="36000" tIns="36000" rIns="36000" bIns="3600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Source:</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da-DK"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Bureau of Economic Analysis</a:t>
            </a:r>
          </a:p>
        </p:txBody>
      </p:sp>
      <p:sp>
        <p:nvSpPr>
          <p:cNvPr id="45" name="Speech Bubble: Rectangle with Corners Rounded 44">
            <a:extLst>
              <a:ext uri="{FF2B5EF4-FFF2-40B4-BE49-F238E27FC236}">
                <a16:creationId xmlns:a16="http://schemas.microsoft.com/office/drawing/2014/main" id="{DEAAC75E-1432-4E2E-9FF5-5AA91CA18F55}"/>
              </a:ext>
            </a:extLst>
          </p:cNvPr>
          <p:cNvSpPr/>
          <p:nvPr/>
        </p:nvSpPr>
        <p:spPr>
          <a:xfrm>
            <a:off x="2743200" y="4131562"/>
            <a:ext cx="1433037" cy="819600"/>
          </a:xfrm>
          <a:prstGeom prst="wedgeRoundRectCallout">
            <a:avLst>
              <a:gd name="adj1" fmla="val 97770"/>
              <a:gd name="adj2" fmla="val 16242"/>
              <a:gd name="adj3" fmla="val 1666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Recreational goods and vehicles (includes electronics)</a:t>
            </a:r>
            <a:endParaRPr kumimoji="0" lang="da-DK"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graphicFrame>
        <p:nvGraphicFramePr>
          <p:cNvPr id="46" name="Content Placeholder 15">
            <a:extLst>
              <a:ext uri="{FF2B5EF4-FFF2-40B4-BE49-F238E27FC236}">
                <a16:creationId xmlns:a16="http://schemas.microsoft.com/office/drawing/2014/main" id="{45EEDCA2-928E-4989-82F0-69BCBB20E0F9}"/>
              </a:ext>
            </a:extLst>
          </p:cNvPr>
          <p:cNvGraphicFramePr>
            <a:graphicFrameLocks/>
          </p:cNvGraphicFramePr>
          <p:nvPr/>
        </p:nvGraphicFramePr>
        <p:xfrm>
          <a:off x="500633" y="1995740"/>
          <a:ext cx="5441316" cy="2135822"/>
        </p:xfrm>
        <a:graphic>
          <a:graphicData uri="http://schemas.openxmlformats.org/drawingml/2006/chart">
            <c:chart xmlns:c="http://schemas.openxmlformats.org/drawingml/2006/chart" xmlns:r="http://schemas.openxmlformats.org/officeDocument/2006/relationships" r:id="rId7"/>
          </a:graphicData>
        </a:graphic>
      </p:graphicFrame>
      <p:pic>
        <p:nvPicPr>
          <p:cNvPr id="19" name="Picture 18">
            <a:extLst>
              <a:ext uri="{FF2B5EF4-FFF2-40B4-BE49-F238E27FC236}">
                <a16:creationId xmlns:a16="http://schemas.microsoft.com/office/drawing/2014/main" id="{DD61C2C7-B4A4-4156-ABE8-02DEF117CDF8}"/>
              </a:ext>
            </a:extLst>
          </p:cNvPr>
          <p:cNvPicPr>
            <a:picLocks noChangeAspect="1"/>
          </p:cNvPicPr>
          <p:nvPr/>
        </p:nvPicPr>
        <p:blipFill>
          <a:blip r:embed="rId8"/>
          <a:stretch>
            <a:fillRect/>
          </a:stretch>
        </p:blipFill>
        <p:spPr>
          <a:xfrm>
            <a:off x="6186771" y="1543526"/>
            <a:ext cx="5553228" cy="4825713"/>
          </a:xfrm>
          <a:prstGeom prst="rect">
            <a:avLst/>
          </a:prstGeom>
        </p:spPr>
      </p:pic>
      <p:sp>
        <p:nvSpPr>
          <p:cNvPr id="16" name="Slide Number Placeholder 5">
            <a:extLst>
              <a:ext uri="{FF2B5EF4-FFF2-40B4-BE49-F238E27FC236}">
                <a16:creationId xmlns:a16="http://schemas.microsoft.com/office/drawing/2014/main" id="{0C7786C5-2A0F-4857-AD86-BEB85B4D108D}"/>
              </a:ext>
            </a:extLst>
          </p:cNvPr>
          <p:cNvSpPr txBox="1">
            <a:spLocks/>
          </p:cNvSpPr>
          <p:nvPr/>
        </p:nvSpPr>
        <p:spPr>
          <a:xfrm>
            <a:off x="195220" y="6334907"/>
            <a:ext cx="412039" cy="1854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3A204BC-C5BA-4EF4-ABC8-D45123A0C528}" type="slidenum">
              <a:rPr kumimoji="0" lang="en-GB" sz="700" b="0" i="0" u="none" strike="noStrike" kern="1200" cap="none" spc="0" normalizeH="0" baseline="0" noProof="0" smtClean="0">
                <a:ln>
                  <a:noFill/>
                </a:ln>
                <a:solidFill>
                  <a:srgbClr val="000000"/>
                </a:solidFill>
                <a:effectLst/>
                <a:uLnTx/>
                <a:uFillTx/>
                <a:latin typeface="Maersk Text" panose="000005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700" b="0" i="0" u="none" strike="noStrike" kern="1200" cap="none" spc="0" normalizeH="0" baseline="0" noProof="0" dirty="0">
              <a:ln>
                <a:noFill/>
              </a:ln>
              <a:solidFill>
                <a:srgbClr val="000000"/>
              </a:solidFill>
              <a:effectLst/>
              <a:uLnTx/>
              <a:uFillTx/>
              <a:latin typeface="Maersk Text" panose="00000500000000000000" pitchFamily="2" charset="0"/>
              <a:ea typeface="+mn-ea"/>
              <a:cs typeface="+mn-cs"/>
            </a:endParaRPr>
          </a:p>
        </p:txBody>
      </p:sp>
      <p:sp>
        <p:nvSpPr>
          <p:cNvPr id="15" name="TextBox 14">
            <a:extLst>
              <a:ext uri="{FF2B5EF4-FFF2-40B4-BE49-F238E27FC236}">
                <a16:creationId xmlns:a16="http://schemas.microsoft.com/office/drawing/2014/main" id="{09A1C663-8BF9-451E-94E4-2E6C1F837469}"/>
              </a:ext>
            </a:extLst>
          </p:cNvPr>
          <p:cNvSpPr txBox="1"/>
          <p:nvPr/>
        </p:nvSpPr>
        <p:spPr>
          <a:xfrm>
            <a:off x="6805486" y="6377940"/>
            <a:ext cx="2598604" cy="195814"/>
          </a:xfrm>
          <a:prstGeom prst="rect">
            <a:avLst/>
          </a:prstGeom>
          <a:noFill/>
        </p:spPr>
        <p:txBody>
          <a:bodyPr wrap="square" lIns="36000" tIns="36000" rIns="36000" bIns="3600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Source:</a:t>
            </a:r>
            <a:r>
              <a:rPr kumimoji="0" lang="en-US"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da-DK"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Alphaliner</a:t>
            </a:r>
          </a:p>
        </p:txBody>
      </p:sp>
    </p:spTree>
    <p:extLst>
      <p:ext uri="{BB962C8B-B14F-4D97-AF65-F5344CB8AC3E}">
        <p14:creationId xmlns:p14="http://schemas.microsoft.com/office/powerpoint/2010/main" val="350221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978768-DCD2-49E2-B8C2-B27353155E18}"/>
              </a:ext>
            </a:extLst>
          </p:cNvPr>
          <p:cNvSpPr>
            <a:spLocks noGrp="1"/>
          </p:cNvSpPr>
          <p:nvPr>
            <p:ph type="title"/>
          </p:nvPr>
        </p:nvSpPr>
        <p:spPr>
          <a:xfrm>
            <a:off x="500063" y="501650"/>
            <a:ext cx="11190287" cy="964918"/>
          </a:xfrm>
        </p:spPr>
        <p:txBody>
          <a:bodyPr/>
          <a:lstStyle/>
          <a:p>
            <a:r>
              <a:rPr lang="da-DK" sz="2200" dirty="0">
                <a:latin typeface="Verdana" panose="020B0604030504040204" pitchFamily="34" charset="0"/>
                <a:ea typeface="Verdana" panose="020B0604030504040204" pitchFamily="34" charset="0"/>
              </a:rPr>
              <a:t>Despite all vessel capacity being deployed, </a:t>
            </a:r>
            <a:r>
              <a:rPr lang="da-DK" sz="2200" b="1" dirty="0">
                <a:latin typeface="Verdana" panose="020B0604030504040204" pitchFamily="34" charset="0"/>
                <a:ea typeface="Verdana" panose="020B0604030504040204" pitchFamily="34" charset="0"/>
              </a:rPr>
              <a:t>effective </a:t>
            </a:r>
            <a:r>
              <a:rPr lang="da-DK" sz="2200" dirty="0">
                <a:latin typeface="Verdana" panose="020B0604030504040204" pitchFamily="34" charset="0"/>
                <a:ea typeface="Verdana" panose="020B0604030504040204" pitchFamily="34" charset="0"/>
              </a:rPr>
              <a:t>vessel capacity is severely limited by congestions in ports and other parts of the supply chain</a:t>
            </a:r>
          </a:p>
        </p:txBody>
      </p:sp>
      <p:pic>
        <p:nvPicPr>
          <p:cNvPr id="13" name="Content Placeholder 12">
            <a:extLst>
              <a:ext uri="{FF2B5EF4-FFF2-40B4-BE49-F238E27FC236}">
                <a16:creationId xmlns:a16="http://schemas.microsoft.com/office/drawing/2014/main" id="{FE8EDE68-8B95-4CB3-B453-732BF7CC37F3}"/>
              </a:ext>
            </a:extLst>
          </p:cNvPr>
          <p:cNvPicPr>
            <a:picLocks noGrp="1" noChangeAspect="1"/>
          </p:cNvPicPr>
          <p:nvPr>
            <p:ph sz="half" idx="1"/>
          </p:nvPr>
        </p:nvPicPr>
        <p:blipFill>
          <a:blip r:embed="rId3"/>
          <a:stretch>
            <a:fillRect/>
          </a:stretch>
        </p:blipFill>
        <p:spPr>
          <a:xfrm>
            <a:off x="390889" y="2052971"/>
            <a:ext cx="5343004" cy="3061190"/>
          </a:xfrm>
          <a:prstGeom prst="rect">
            <a:avLst/>
          </a:prstGeom>
        </p:spPr>
      </p:pic>
      <p:pic>
        <p:nvPicPr>
          <p:cNvPr id="91" name="Content Placeholder 90">
            <a:extLst>
              <a:ext uri="{FF2B5EF4-FFF2-40B4-BE49-F238E27FC236}">
                <a16:creationId xmlns:a16="http://schemas.microsoft.com/office/drawing/2014/main" id="{27B388C8-DD51-470F-9D59-E616CBC3B1D7}"/>
              </a:ext>
            </a:extLst>
          </p:cNvPr>
          <p:cNvPicPr>
            <a:picLocks noGrp="1" noChangeAspect="1"/>
          </p:cNvPicPr>
          <p:nvPr>
            <p:ph sz="half" idx="2"/>
          </p:nvPr>
        </p:nvPicPr>
        <p:blipFill>
          <a:blip r:embed="rId4"/>
          <a:stretch>
            <a:fillRect/>
          </a:stretch>
        </p:blipFill>
        <p:spPr>
          <a:xfrm>
            <a:off x="6390451" y="1901892"/>
            <a:ext cx="5474236" cy="3489541"/>
          </a:xfrm>
          <a:prstGeom prst="rect">
            <a:avLst/>
          </a:prstGeom>
        </p:spPr>
      </p:pic>
      <p:sp>
        <p:nvSpPr>
          <p:cNvPr id="2" name="TextBox 1">
            <a:extLst>
              <a:ext uri="{FF2B5EF4-FFF2-40B4-BE49-F238E27FC236}">
                <a16:creationId xmlns:a16="http://schemas.microsoft.com/office/drawing/2014/main" id="{15123CC3-FC9B-41D2-8D37-E7B231599778}"/>
              </a:ext>
            </a:extLst>
          </p:cNvPr>
          <p:cNvSpPr txBox="1"/>
          <p:nvPr/>
        </p:nvSpPr>
        <p:spPr>
          <a:xfrm>
            <a:off x="96966" y="5461882"/>
            <a:ext cx="10171295" cy="1557059"/>
          </a:xfrm>
          <a:prstGeom prst="rect">
            <a:avLst/>
          </a:prstGeom>
          <a:noFill/>
        </p:spPr>
        <p:txBody>
          <a:bodyPr wrap="square" lIns="237600" tIns="237600" rIns="237600" bIns="2376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141414"/>
                </a:solidFill>
                <a:effectLst/>
                <a:uLnTx/>
                <a:uFillTx/>
                <a:latin typeface="Maersk Text"/>
                <a:ea typeface="+mn-ea"/>
                <a:cs typeface="+mn-cs"/>
              </a:rPr>
              <a:t>N.B: Effective capacity has reduced by 10-25% due to port congestions, according to experts*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141414"/>
              </a:solidFill>
              <a:effectLst/>
              <a:uLnTx/>
              <a:uFillTx/>
              <a:latin typeface="Maersk Tex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141414"/>
                </a:solidFill>
                <a:effectLst/>
                <a:uLnTx/>
                <a:uFillTx/>
                <a:latin typeface="Maersk Text"/>
                <a:ea typeface="+mn-ea"/>
                <a:cs typeface="+mn-cs"/>
              </a:rPr>
              <a:t>*https://lloydslist.maritimeintelligence.informa.com/LL1137754/Container-lines-fighting-losing-battle-on-capacity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141414"/>
                </a:solidFill>
                <a:effectLst/>
                <a:uLnTx/>
                <a:uFillTx/>
                <a:latin typeface="Maersk Text"/>
                <a:ea typeface="+mn-ea"/>
                <a:cs typeface="+mn-cs"/>
              </a:rPr>
              <a:t>https://splash247.com/container-congestion-registered-in-every-corner-of-the-planet/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141414"/>
              </a:solidFill>
              <a:effectLst/>
              <a:uLnTx/>
              <a:uFillTx/>
              <a:latin typeface="Maersk Text"/>
              <a:ea typeface="+mn-ea"/>
              <a:cs typeface="+mn-cs"/>
            </a:endParaRPr>
          </a:p>
        </p:txBody>
      </p:sp>
      <p:sp>
        <p:nvSpPr>
          <p:cNvPr id="4" name="TextBox 3">
            <a:extLst>
              <a:ext uri="{FF2B5EF4-FFF2-40B4-BE49-F238E27FC236}">
                <a16:creationId xmlns:a16="http://schemas.microsoft.com/office/drawing/2014/main" id="{A401F153-C494-48DE-B7BF-19C14857DA96}"/>
              </a:ext>
            </a:extLst>
          </p:cNvPr>
          <p:cNvSpPr txBox="1"/>
          <p:nvPr/>
        </p:nvSpPr>
        <p:spPr>
          <a:xfrm>
            <a:off x="-28365" y="5242485"/>
            <a:ext cx="1581743" cy="572174"/>
          </a:xfrm>
          <a:prstGeom prst="rect">
            <a:avLst/>
          </a:prstGeom>
          <a:noFill/>
        </p:spPr>
        <p:txBody>
          <a:bodyPr wrap="square" lIns="237600" tIns="237600" rIns="237600" bIns="2376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600" b="0" i="0" u="none" strike="noStrike" kern="1200" cap="none" spc="0" normalizeH="0" baseline="0" noProof="0" dirty="0">
                <a:ln>
                  <a:noFill/>
                </a:ln>
                <a:solidFill>
                  <a:srgbClr val="141414"/>
                </a:solidFill>
                <a:effectLst/>
                <a:uLnTx/>
                <a:uFillTx/>
                <a:latin typeface="Maersk Text"/>
                <a:ea typeface="+mn-ea"/>
                <a:cs typeface="+mn-cs"/>
              </a:rPr>
              <a:t>Source: </a:t>
            </a:r>
            <a:r>
              <a:rPr kumimoji="0" lang="da-DK" sz="600" b="0" i="0" u="none" strike="noStrike" kern="1200" cap="none" spc="0" normalizeH="0" baseline="0" noProof="0" dirty="0">
                <a:ln>
                  <a:noFill/>
                </a:ln>
                <a:solidFill>
                  <a:srgbClr val="141414"/>
                </a:solidFill>
                <a:effectLst/>
                <a:uLnTx/>
                <a:uFillTx/>
                <a:latin typeface="Maersk Text"/>
                <a:ea typeface="+mn-ea"/>
                <a:cs typeface="+mn-cs"/>
                <a:hlinkClick r:id="rId5"/>
              </a:rPr>
              <a:t>McKinsey</a:t>
            </a:r>
            <a:endParaRPr kumimoji="0" lang="da-DK" sz="600" b="0" i="0" u="none" strike="noStrike" kern="1200" cap="none" spc="0" normalizeH="0" baseline="0" noProof="0" dirty="0">
              <a:ln>
                <a:noFill/>
              </a:ln>
              <a:solidFill>
                <a:srgbClr val="141414"/>
              </a:solidFill>
              <a:effectLst/>
              <a:uLnTx/>
              <a:uFillTx/>
              <a:latin typeface="Maersk Text"/>
              <a:ea typeface="+mn-ea"/>
              <a:cs typeface="+mn-cs"/>
            </a:endParaRPr>
          </a:p>
        </p:txBody>
      </p:sp>
      <p:sp>
        <p:nvSpPr>
          <p:cNvPr id="11" name="Slide Number Placeholder 5">
            <a:extLst>
              <a:ext uri="{FF2B5EF4-FFF2-40B4-BE49-F238E27FC236}">
                <a16:creationId xmlns:a16="http://schemas.microsoft.com/office/drawing/2014/main" id="{8EAC8B51-4DCA-4682-A9A9-7F105CC1B770}"/>
              </a:ext>
            </a:extLst>
          </p:cNvPr>
          <p:cNvSpPr txBox="1">
            <a:spLocks/>
          </p:cNvSpPr>
          <p:nvPr/>
        </p:nvSpPr>
        <p:spPr>
          <a:xfrm>
            <a:off x="88024" y="6467110"/>
            <a:ext cx="412039" cy="1854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3A204BC-C5BA-4EF4-ABC8-D45123A0C528}" type="slidenum">
              <a:rPr kumimoji="0" lang="en-GB" sz="700" b="0" i="0" u="none" strike="noStrike" kern="1200" cap="none" spc="0" normalizeH="0" baseline="0" noProof="0" smtClean="0">
                <a:ln>
                  <a:noFill/>
                </a:ln>
                <a:solidFill>
                  <a:srgbClr val="141414"/>
                </a:solidFill>
                <a:effectLst/>
                <a:uLnTx/>
                <a:uFillTx/>
                <a:latin typeface="Maersk Text" panose="000005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700" b="0" i="0" u="none" strike="noStrike" kern="1200" cap="none" spc="0" normalizeH="0" baseline="0" noProof="0" dirty="0">
              <a:ln>
                <a:noFill/>
              </a:ln>
              <a:solidFill>
                <a:srgbClr val="141414"/>
              </a:solidFill>
              <a:effectLst/>
              <a:uLnTx/>
              <a:uFillTx/>
              <a:latin typeface="Maersk Text" panose="00000500000000000000" pitchFamily="2" charset="0"/>
              <a:ea typeface="+mn-ea"/>
              <a:cs typeface="+mn-cs"/>
            </a:endParaRPr>
          </a:p>
        </p:txBody>
      </p:sp>
    </p:spTree>
    <p:extLst>
      <p:ext uri="{BB962C8B-B14F-4D97-AF65-F5344CB8AC3E}">
        <p14:creationId xmlns:p14="http://schemas.microsoft.com/office/powerpoint/2010/main" val="3504481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43F1A71D-CD0A-461F-8B55-765EE17E78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2" name="Object 21" hidden="1">
                        <a:extLst>
                          <a:ext uri="{FF2B5EF4-FFF2-40B4-BE49-F238E27FC236}">
                            <a16:creationId xmlns:a16="http://schemas.microsoft.com/office/drawing/2014/main" id="{43F1A71D-CD0A-461F-8B55-765EE17E78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bject 3"/>
          <p:cNvSpPr txBox="1">
            <a:spLocks noGrp="1"/>
          </p:cNvSpPr>
          <p:nvPr>
            <p:ph type="title" idx="4294967295"/>
          </p:nvPr>
        </p:nvSpPr>
        <p:spPr>
          <a:xfrm>
            <a:off x="578915" y="344144"/>
            <a:ext cx="10454209" cy="688975"/>
          </a:xfrm>
          <a:prstGeom prst="rect">
            <a:avLst/>
          </a:prstGeom>
        </p:spPr>
        <p:txBody>
          <a:bodyPr vert="horz" wrap="square" lIns="0" tIns="12065" rIns="0" bIns="0" rtlCol="0">
            <a:spAutoFit/>
          </a:bodyPr>
          <a:lstStyle/>
          <a:p>
            <a:pPr marL="12700">
              <a:lnSpc>
                <a:spcPct val="100000"/>
              </a:lnSpc>
              <a:spcBef>
                <a:spcPts val="95"/>
              </a:spcBef>
            </a:pPr>
            <a:r>
              <a:rPr lang="en-US" sz="2200" dirty="0">
                <a:latin typeface="Verdana" panose="020B0604030504040204" pitchFamily="34" charset="0"/>
              </a:rPr>
              <a:t>Inland </a:t>
            </a:r>
            <a:r>
              <a:rPr lang="en-US" sz="2200" spc="-5" dirty="0">
                <a:latin typeface="Verdana" panose="020B0604030504040204" pitchFamily="34" charset="0"/>
              </a:rPr>
              <a:t>bottlenecks are driving increased dwell</a:t>
            </a:r>
            <a:r>
              <a:rPr lang="en-US" sz="2200" spc="85" dirty="0">
                <a:latin typeface="Verdana" panose="020B0604030504040204" pitchFamily="34" charset="0"/>
              </a:rPr>
              <a:t> </a:t>
            </a:r>
            <a:r>
              <a:rPr lang="en-US" sz="2200" spc="-5" dirty="0">
                <a:latin typeface="Verdana" panose="020B0604030504040204" pitchFamily="34" charset="0"/>
              </a:rPr>
              <a:t>time and further reducing practical/effective capacity</a:t>
            </a:r>
            <a:endParaRPr lang="en-US" sz="2200" dirty="0">
              <a:latin typeface="Verdana" panose="020B0604030504040204" pitchFamily="34" charset="0"/>
            </a:endParaRPr>
          </a:p>
        </p:txBody>
      </p:sp>
      <p:sp>
        <p:nvSpPr>
          <p:cNvPr id="4" name="object 4"/>
          <p:cNvSpPr txBox="1"/>
          <p:nvPr/>
        </p:nvSpPr>
        <p:spPr>
          <a:xfrm>
            <a:off x="578916" y="1316597"/>
            <a:ext cx="4797425" cy="228268"/>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Verdana"/>
                <a:ea typeface="+mn-ea"/>
                <a:cs typeface="Verdana"/>
              </a:rPr>
              <a:t>Inland bottlenecks </a:t>
            </a:r>
            <a:r>
              <a:rPr kumimoji="0" lang="en-US" sz="1400" b="1" i="0" u="none" strike="noStrike" kern="1200" cap="none" spc="0" normalizeH="0" baseline="0" noProof="0" dirty="0">
                <a:ln>
                  <a:noFill/>
                </a:ln>
                <a:solidFill>
                  <a:prstClr val="black"/>
                </a:solidFill>
                <a:effectLst/>
                <a:uLnTx/>
                <a:uFillTx/>
                <a:latin typeface="Verdana"/>
                <a:ea typeface="+mn-ea"/>
                <a:cs typeface="Verdana"/>
              </a:rPr>
              <a:t>are </a:t>
            </a:r>
            <a:r>
              <a:rPr kumimoji="0" lang="en-US" sz="1400" b="1" i="0" u="none" strike="noStrike" kern="1200" cap="none" spc="-5" normalizeH="0" baseline="0" noProof="0" dirty="0">
                <a:ln>
                  <a:noFill/>
                </a:ln>
                <a:solidFill>
                  <a:prstClr val="black"/>
                </a:solidFill>
                <a:effectLst/>
                <a:uLnTx/>
                <a:uFillTx/>
                <a:latin typeface="Verdana"/>
                <a:ea typeface="+mn-ea"/>
                <a:cs typeface="Verdana"/>
              </a:rPr>
              <a:t>having </a:t>
            </a:r>
            <a:r>
              <a:rPr kumimoji="0" lang="en-US" sz="1400" b="1" i="0" u="none" strike="noStrike" kern="1200" cap="none" spc="0" normalizeH="0" baseline="0" noProof="0" dirty="0">
                <a:ln>
                  <a:noFill/>
                </a:ln>
                <a:solidFill>
                  <a:prstClr val="black"/>
                </a:solidFill>
                <a:effectLst/>
                <a:uLnTx/>
                <a:uFillTx/>
                <a:latin typeface="Verdana"/>
                <a:ea typeface="+mn-ea"/>
                <a:cs typeface="Verdana"/>
              </a:rPr>
              <a:t>knock-on</a:t>
            </a:r>
            <a:r>
              <a:rPr kumimoji="0" lang="en-US" sz="1400" b="1" i="0" u="none" strike="noStrike" kern="1200" cap="none" spc="-50" normalizeH="0" baseline="0" noProof="0" dirty="0">
                <a:ln>
                  <a:noFill/>
                </a:ln>
                <a:solidFill>
                  <a:prstClr val="black"/>
                </a:solidFill>
                <a:effectLst/>
                <a:uLnTx/>
                <a:uFillTx/>
                <a:latin typeface="Verdana"/>
                <a:ea typeface="+mn-ea"/>
                <a:cs typeface="Verdana"/>
              </a:rPr>
              <a:t> </a:t>
            </a:r>
            <a:r>
              <a:rPr kumimoji="0" lang="en-US" sz="1400" b="1" i="0" u="none" strike="noStrike" kern="1200" cap="none" spc="-5" normalizeH="0" baseline="0" noProof="0" dirty="0">
                <a:ln>
                  <a:noFill/>
                </a:ln>
                <a:solidFill>
                  <a:prstClr val="black"/>
                </a:solidFill>
                <a:effectLst/>
                <a:uLnTx/>
                <a:uFillTx/>
                <a:latin typeface="Verdana"/>
                <a:ea typeface="+mn-ea"/>
                <a:cs typeface="Verdana"/>
              </a:rPr>
              <a:t>effects</a:t>
            </a:r>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578916" y="1537578"/>
            <a:ext cx="6988633" cy="45719"/>
          </a:xfrm>
          <a:custGeom>
            <a:avLst/>
            <a:gdLst/>
            <a:ahLst/>
            <a:cxnLst/>
            <a:rect l="l" t="t" r="r" b="b"/>
            <a:pathLst>
              <a:path w="4963159">
                <a:moveTo>
                  <a:pt x="0" y="0"/>
                </a:moveTo>
                <a:lnTo>
                  <a:pt x="4963159" y="0"/>
                </a:lnTo>
              </a:path>
            </a:pathLst>
          </a:custGeom>
          <a:ln w="2895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DF91BAFA-7C1D-4AFB-A6AD-E1E32ACC84F3}"/>
              </a:ext>
            </a:extLst>
          </p:cNvPr>
          <p:cNvSpPr/>
          <p:nvPr/>
        </p:nvSpPr>
        <p:spPr>
          <a:xfrm>
            <a:off x="578916" y="1727314"/>
            <a:ext cx="1173684" cy="1178051"/>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Warehousing </a:t>
            </a:r>
          </a:p>
        </p:txBody>
      </p:sp>
      <p:sp>
        <p:nvSpPr>
          <p:cNvPr id="9" name="TextBox 8">
            <a:extLst>
              <a:ext uri="{FF2B5EF4-FFF2-40B4-BE49-F238E27FC236}">
                <a16:creationId xmlns:a16="http://schemas.microsoft.com/office/drawing/2014/main" id="{FAB6EB02-D024-47CA-B7DE-C6079B0F9960}"/>
              </a:ext>
            </a:extLst>
          </p:cNvPr>
          <p:cNvSpPr txBox="1"/>
          <p:nvPr/>
        </p:nvSpPr>
        <p:spPr>
          <a:xfrm>
            <a:off x="1747316" y="1727314"/>
            <a:ext cx="6019800" cy="1183914"/>
          </a:xfrm>
          <a:prstGeom prst="rect">
            <a:avLst/>
          </a:prstGeom>
          <a:noFill/>
        </p:spPr>
        <p:txBody>
          <a:bodyPr wrap="square" rtlCol="0">
            <a:spAutoFit/>
          </a:bodyPr>
          <a:lstStyle/>
          <a:p>
            <a:pPr marL="171450" marR="152400" lvl="0" indent="-171450" algn="l" defTabSz="914400" rtl="0" eaLnBrk="1" fontAlgn="auto" latinLnBrk="0" hangingPunct="1">
              <a:lnSpc>
                <a:spcPct val="80000"/>
              </a:lnSpc>
              <a:spcBef>
                <a:spcPts val="800"/>
              </a:spcBef>
              <a:spcAft>
                <a:spcPts val="0"/>
              </a:spcAft>
              <a:buClrTx/>
              <a:buSzTx/>
              <a:buFont typeface="Arial" panose="020B0604020202020204" pitchFamily="34" charset="0"/>
              <a:buChar char="•"/>
              <a:tabLst>
                <a:tab pos="432434" algn="l"/>
              </a:tabLst>
              <a:defRPr/>
            </a:pPr>
            <a:r>
              <a:rPr kumimoji="0" lang="en-US" sz="1200" b="0" i="0" u="none" strike="noStrike" kern="1200" cap="none" spc="-5" normalizeH="0" baseline="0" noProof="0" dirty="0">
                <a:ln>
                  <a:noFill/>
                </a:ln>
                <a:solidFill>
                  <a:prstClr val="black"/>
                </a:solidFill>
                <a:effectLst/>
                <a:uLnTx/>
                <a:uFillTx/>
                <a:latin typeface="Verdana"/>
                <a:ea typeface="+mn-ea"/>
                <a:cs typeface="Verdana"/>
              </a:rPr>
              <a:t>As consumers </a:t>
            </a:r>
            <a:r>
              <a:rPr kumimoji="0" lang="en-US" sz="1200" b="0" i="0" u="none" strike="noStrike" kern="1200" cap="none" spc="0" normalizeH="0" baseline="0" noProof="0" dirty="0">
                <a:ln>
                  <a:noFill/>
                </a:ln>
                <a:solidFill>
                  <a:prstClr val="black"/>
                </a:solidFill>
                <a:effectLst/>
                <a:uLnTx/>
                <a:uFillTx/>
                <a:latin typeface="Verdana"/>
                <a:ea typeface="+mn-ea"/>
                <a:cs typeface="Verdana"/>
              </a:rPr>
              <a:t>are </a:t>
            </a:r>
            <a:r>
              <a:rPr kumimoji="0" lang="en-US" sz="1200" b="0" i="0" u="none" strike="noStrike" kern="1200" cap="none" spc="-5" normalizeH="0" baseline="0" noProof="0" dirty="0">
                <a:ln>
                  <a:noFill/>
                </a:ln>
                <a:solidFill>
                  <a:prstClr val="black"/>
                </a:solidFill>
                <a:effectLst/>
                <a:uLnTx/>
                <a:uFillTx/>
                <a:latin typeface="Verdana"/>
                <a:ea typeface="+mn-ea"/>
                <a:cs typeface="Verdana"/>
              </a:rPr>
              <a:t>increasingly buying through </a:t>
            </a:r>
            <a:r>
              <a:rPr kumimoji="0" lang="en-US" sz="1200" b="0" i="0" u="none" strike="noStrike" kern="1200" cap="none" spc="5" normalizeH="0" baseline="0" noProof="0" dirty="0">
                <a:ln>
                  <a:noFill/>
                </a:ln>
                <a:solidFill>
                  <a:prstClr val="black"/>
                </a:solidFill>
                <a:effectLst/>
                <a:uLnTx/>
                <a:uFillTx/>
                <a:latin typeface="Verdana"/>
                <a:ea typeface="+mn-ea"/>
                <a:cs typeface="Verdana"/>
              </a:rPr>
              <a:t>e- </a:t>
            </a:r>
            <a:r>
              <a:rPr kumimoji="0" lang="en-US" sz="1200" b="0" i="0" u="none" strike="noStrike" kern="1200" cap="none" spc="0" normalizeH="0" baseline="0" noProof="0" dirty="0">
                <a:ln>
                  <a:noFill/>
                </a:ln>
                <a:solidFill>
                  <a:prstClr val="black"/>
                </a:solidFill>
                <a:effectLst/>
                <a:uLnTx/>
                <a:uFillTx/>
                <a:latin typeface="Verdana"/>
                <a:ea typeface="+mn-ea"/>
                <a:cs typeface="Verdana"/>
              </a:rPr>
              <a:t>commerce, </a:t>
            </a:r>
            <a:r>
              <a:rPr kumimoji="0" lang="en-US" sz="1200" b="0" i="0" u="none" strike="noStrike" kern="1200" cap="none" spc="-5" normalizeH="0" baseline="0" noProof="0" dirty="0">
                <a:ln>
                  <a:noFill/>
                </a:ln>
                <a:solidFill>
                  <a:prstClr val="black"/>
                </a:solidFill>
                <a:effectLst/>
                <a:uLnTx/>
                <a:uFillTx/>
                <a:latin typeface="Verdana"/>
                <a:ea typeface="+mn-ea"/>
                <a:cs typeface="Verdana"/>
              </a:rPr>
              <a:t>warehouses </a:t>
            </a:r>
            <a:r>
              <a:rPr kumimoji="0" lang="en-US" sz="1200" b="0" i="0" u="none" strike="noStrike" kern="1200" cap="none" spc="0" normalizeH="0" baseline="0" noProof="0" dirty="0">
                <a:ln>
                  <a:noFill/>
                </a:ln>
                <a:solidFill>
                  <a:prstClr val="black"/>
                </a:solidFill>
                <a:effectLst/>
                <a:uLnTx/>
                <a:uFillTx/>
                <a:latin typeface="Verdana"/>
                <a:ea typeface="+mn-ea"/>
                <a:cs typeface="Verdana"/>
              </a:rPr>
              <a:t>are </a:t>
            </a:r>
            <a:r>
              <a:rPr kumimoji="0" lang="en-US" sz="1200" b="0" i="0" u="none" strike="noStrike" kern="1200" cap="none" spc="-10" normalizeH="0" baseline="0" noProof="0" dirty="0">
                <a:ln>
                  <a:noFill/>
                </a:ln>
                <a:solidFill>
                  <a:prstClr val="black"/>
                </a:solidFill>
                <a:effectLst/>
                <a:uLnTx/>
                <a:uFillTx/>
                <a:latin typeface="Verdana"/>
                <a:ea typeface="+mn-ea"/>
                <a:cs typeface="Verdana"/>
              </a:rPr>
              <a:t>having </a:t>
            </a:r>
            <a:r>
              <a:rPr kumimoji="0" lang="en-US" sz="1200" b="0" i="0" u="none" strike="noStrike" kern="1200" cap="none" spc="-5" normalizeH="0" baseline="0" noProof="0" dirty="0">
                <a:ln>
                  <a:noFill/>
                </a:ln>
                <a:solidFill>
                  <a:prstClr val="black"/>
                </a:solidFill>
                <a:effectLst/>
                <a:uLnTx/>
                <a:uFillTx/>
                <a:latin typeface="Verdana"/>
                <a:ea typeface="+mn-ea"/>
                <a:cs typeface="Verdana"/>
              </a:rPr>
              <a:t>issues handling the increased</a:t>
            </a:r>
            <a:r>
              <a:rPr kumimoji="0" lang="en-US" sz="1200" b="0" i="0" u="none" strike="noStrike" kern="1200" cap="none" spc="0" normalizeH="0" baseline="0" noProof="0" dirty="0">
                <a:ln>
                  <a:noFill/>
                </a:ln>
                <a:solidFill>
                  <a:prstClr val="black"/>
                </a:solidFill>
                <a:effectLst/>
                <a:uLnTx/>
                <a:uFillTx/>
                <a:latin typeface="Verdana"/>
                <a:ea typeface="+mn-ea"/>
                <a:cs typeface="Verdana"/>
              </a:rPr>
              <a:t> </a:t>
            </a:r>
            <a:r>
              <a:rPr kumimoji="0" lang="en-US" sz="1200" b="0" i="0" u="none" strike="noStrike" kern="1200" cap="none" spc="-5" normalizeH="0" baseline="0" noProof="0" dirty="0">
                <a:ln>
                  <a:noFill/>
                </a:ln>
                <a:solidFill>
                  <a:prstClr val="black"/>
                </a:solidFill>
                <a:effectLst/>
                <a:uLnTx/>
                <a:uFillTx/>
                <a:latin typeface="Verdana"/>
                <a:ea typeface="+mn-ea"/>
                <a:cs typeface="Verdana"/>
              </a:rPr>
              <a:t>volumes</a:t>
            </a:r>
            <a:endParaRPr kumimoji="0" lang="en-US" sz="1200" b="0" i="0" u="none" strike="noStrike" kern="1200" cap="none" spc="0" normalizeH="0" baseline="0" noProof="0" dirty="0">
              <a:ln>
                <a:noFill/>
              </a:ln>
              <a:solidFill>
                <a:prstClr val="black"/>
              </a:solidFill>
              <a:effectLst/>
              <a:uLnTx/>
              <a:uFillTx/>
              <a:latin typeface="Verdana"/>
              <a:ea typeface="+mn-ea"/>
              <a:cs typeface="Verdana"/>
            </a:endParaRPr>
          </a:p>
          <a:p>
            <a:pPr marL="171450" marR="152400" lvl="0" indent="-171450" algn="l" defTabSz="914400" rtl="0" eaLnBrk="1" fontAlgn="auto" latinLnBrk="0" hangingPunct="1">
              <a:lnSpc>
                <a:spcPct val="80000"/>
              </a:lnSpc>
              <a:spcBef>
                <a:spcPts val="800"/>
              </a:spcBef>
              <a:spcAft>
                <a:spcPts val="0"/>
              </a:spcAft>
              <a:buClrTx/>
              <a:buSzTx/>
              <a:buFont typeface="Arial" panose="020B0604020202020204" pitchFamily="34" charset="0"/>
              <a:buChar char="•"/>
              <a:tabLst>
                <a:tab pos="432434" algn="l"/>
              </a:tabLst>
              <a:defRPr/>
            </a:pPr>
            <a:r>
              <a:rPr kumimoji="0" lang="en-US" sz="1200" b="0" i="0" u="none" strike="noStrike" kern="1200" cap="none" spc="-5" normalizeH="0" baseline="0" noProof="0" dirty="0">
                <a:ln>
                  <a:noFill/>
                </a:ln>
                <a:solidFill>
                  <a:prstClr val="black"/>
                </a:solidFill>
                <a:effectLst/>
                <a:uLnTx/>
                <a:uFillTx/>
                <a:latin typeface="Verdana"/>
                <a:ea typeface="+mn-ea"/>
                <a:cs typeface="Verdana"/>
              </a:rPr>
              <a:t>As </a:t>
            </a:r>
            <a:r>
              <a:rPr kumimoji="0" lang="en-US" sz="1200" b="0" i="0" u="none" strike="noStrike" kern="1200" cap="none" spc="0" normalizeH="0" baseline="0" noProof="0" dirty="0">
                <a:ln>
                  <a:noFill/>
                </a:ln>
                <a:solidFill>
                  <a:prstClr val="black"/>
                </a:solidFill>
                <a:effectLst/>
                <a:uLnTx/>
                <a:uFillTx/>
                <a:latin typeface="Verdana"/>
                <a:ea typeface="+mn-ea"/>
                <a:cs typeface="Verdana"/>
              </a:rPr>
              <a:t>a </a:t>
            </a:r>
            <a:r>
              <a:rPr kumimoji="0" lang="en-US" sz="1200" b="0" i="0" u="none" strike="noStrike" kern="1200" cap="none" spc="-5" normalizeH="0" baseline="0" noProof="0" dirty="0">
                <a:ln>
                  <a:noFill/>
                </a:ln>
                <a:solidFill>
                  <a:prstClr val="black"/>
                </a:solidFill>
                <a:effectLst/>
                <a:uLnTx/>
                <a:uFillTx/>
                <a:latin typeface="Verdana"/>
                <a:ea typeface="+mn-ea"/>
                <a:cs typeface="Verdana"/>
              </a:rPr>
              <a:t>result </a:t>
            </a:r>
            <a:r>
              <a:rPr kumimoji="0" lang="en-US" sz="1200" b="0" i="0" u="none" strike="noStrike" kern="1200" cap="none" spc="0" normalizeH="0" baseline="0" noProof="0" dirty="0">
                <a:ln>
                  <a:noFill/>
                </a:ln>
                <a:solidFill>
                  <a:prstClr val="black"/>
                </a:solidFill>
                <a:effectLst/>
                <a:uLnTx/>
                <a:uFillTx/>
                <a:latin typeface="Verdana"/>
                <a:ea typeface="+mn-ea"/>
                <a:cs typeface="Verdana"/>
              </a:rPr>
              <a:t>of </a:t>
            </a:r>
            <a:r>
              <a:rPr kumimoji="0" lang="en-US" sz="1200" b="0" i="0" u="none" strike="noStrike" kern="1200" cap="none" spc="-5" normalizeH="0" baseline="0" noProof="0" dirty="0">
                <a:ln>
                  <a:noFill/>
                </a:ln>
                <a:solidFill>
                  <a:prstClr val="black"/>
                </a:solidFill>
                <a:effectLst/>
                <a:uLnTx/>
                <a:uFillTx/>
                <a:latin typeface="Verdana"/>
                <a:ea typeface="+mn-ea"/>
                <a:cs typeface="Verdana"/>
              </a:rPr>
              <a:t>warehouse constraints, companies </a:t>
            </a:r>
            <a:r>
              <a:rPr kumimoji="0" lang="en-US" sz="1200" b="0" i="0" u="none" strike="noStrike" kern="1200" cap="none" spc="0" normalizeH="0" baseline="0" noProof="0" dirty="0">
                <a:ln>
                  <a:noFill/>
                </a:ln>
                <a:solidFill>
                  <a:prstClr val="black"/>
                </a:solidFill>
                <a:effectLst/>
                <a:uLnTx/>
                <a:uFillTx/>
                <a:latin typeface="Verdana"/>
                <a:ea typeface="+mn-ea"/>
                <a:cs typeface="Verdana"/>
              </a:rPr>
              <a:t>are </a:t>
            </a:r>
            <a:r>
              <a:rPr kumimoji="0" lang="en-US" sz="1200" b="0" i="0" u="none" strike="noStrike" kern="1200" cap="none" spc="-5" normalizeH="0" baseline="0" noProof="0" dirty="0">
                <a:ln>
                  <a:noFill/>
                </a:ln>
                <a:solidFill>
                  <a:prstClr val="black"/>
                </a:solidFill>
                <a:effectLst/>
                <a:uLnTx/>
                <a:uFillTx/>
                <a:latin typeface="Verdana"/>
                <a:ea typeface="+mn-ea"/>
                <a:cs typeface="Verdana"/>
              </a:rPr>
              <a:t>leaving the goods in the containers and using the </a:t>
            </a:r>
            <a:r>
              <a:rPr kumimoji="0" lang="en-US" sz="1200" b="0" i="0" u="none" strike="noStrike" kern="1200" cap="none" spc="-10" normalizeH="0" baseline="0" noProof="0" dirty="0">
                <a:ln>
                  <a:noFill/>
                </a:ln>
                <a:solidFill>
                  <a:prstClr val="black"/>
                </a:solidFill>
                <a:effectLst/>
                <a:uLnTx/>
                <a:uFillTx/>
                <a:latin typeface="Verdana"/>
                <a:ea typeface="+mn-ea"/>
                <a:cs typeface="Verdana"/>
              </a:rPr>
              <a:t>boxes </a:t>
            </a:r>
            <a:r>
              <a:rPr kumimoji="0" lang="en-US" sz="1200" b="0" i="0" u="none" strike="noStrike" kern="1200" cap="none" spc="0" normalizeH="0" baseline="0" noProof="0" dirty="0">
                <a:ln>
                  <a:noFill/>
                </a:ln>
                <a:solidFill>
                  <a:prstClr val="black"/>
                </a:solidFill>
                <a:effectLst/>
                <a:uLnTx/>
                <a:uFillTx/>
                <a:latin typeface="Verdana"/>
                <a:ea typeface="+mn-ea"/>
                <a:cs typeface="Verdana"/>
              </a:rPr>
              <a:t>for </a:t>
            </a:r>
            <a:r>
              <a:rPr kumimoji="0" lang="en-US" sz="1200" b="0" i="0" u="none" strike="noStrike" kern="1200" cap="none" spc="-10" normalizeH="0" baseline="0" noProof="0" dirty="0">
                <a:ln>
                  <a:noFill/>
                </a:ln>
                <a:solidFill>
                  <a:prstClr val="black"/>
                </a:solidFill>
                <a:effectLst/>
                <a:uLnTx/>
                <a:uFillTx/>
                <a:latin typeface="Verdana"/>
                <a:ea typeface="+mn-ea"/>
                <a:cs typeface="Verdana"/>
              </a:rPr>
              <a:t>storage </a:t>
            </a:r>
            <a:r>
              <a:rPr kumimoji="0" lang="en-US" sz="1200" b="0" i="0" u="none" strike="noStrike" kern="1200" cap="none" spc="-5" normalizeH="0" baseline="0" noProof="0" dirty="0">
                <a:ln>
                  <a:noFill/>
                </a:ln>
                <a:solidFill>
                  <a:prstClr val="black"/>
                </a:solidFill>
                <a:effectLst/>
                <a:uLnTx/>
                <a:uFillTx/>
                <a:latin typeface="Verdana"/>
                <a:ea typeface="+mn-ea"/>
                <a:cs typeface="Verdana"/>
              </a:rPr>
              <a:t>and even </a:t>
            </a:r>
            <a:r>
              <a:rPr kumimoji="0" lang="en-US" sz="1200" b="0" i="0" u="none" strike="noStrike" kern="1200" cap="none" spc="0" normalizeH="0" baseline="0" noProof="0" dirty="0">
                <a:ln>
                  <a:noFill/>
                </a:ln>
                <a:solidFill>
                  <a:prstClr val="black"/>
                </a:solidFill>
                <a:effectLst/>
                <a:uLnTx/>
                <a:uFillTx/>
                <a:latin typeface="Verdana"/>
                <a:ea typeface="+mn-ea"/>
                <a:cs typeface="Verdana"/>
              </a:rPr>
              <a:t>on</a:t>
            </a:r>
            <a:r>
              <a:rPr kumimoji="0" lang="en-US" sz="1200" b="0" i="0" u="none" strike="noStrike" kern="1200" cap="none" spc="25" normalizeH="0" baseline="0" noProof="0" dirty="0">
                <a:ln>
                  <a:noFill/>
                </a:ln>
                <a:solidFill>
                  <a:prstClr val="black"/>
                </a:solidFill>
                <a:effectLst/>
                <a:uLnTx/>
                <a:uFillTx/>
                <a:latin typeface="Verdana"/>
                <a:ea typeface="+mn-ea"/>
                <a:cs typeface="Verdana"/>
              </a:rPr>
              <a:t> </a:t>
            </a:r>
            <a:r>
              <a:rPr kumimoji="0" lang="en-US" sz="1200" b="0" i="0" u="none" strike="noStrike" kern="1200" cap="none" spc="-5" normalizeH="0" baseline="0" noProof="0" dirty="0">
                <a:ln>
                  <a:noFill/>
                </a:ln>
                <a:solidFill>
                  <a:prstClr val="black"/>
                </a:solidFill>
                <a:effectLst/>
                <a:uLnTx/>
                <a:uFillTx/>
                <a:latin typeface="Verdana"/>
                <a:ea typeface="+mn-ea"/>
                <a:cs typeface="Verdana"/>
              </a:rPr>
              <a:t>chassis</a:t>
            </a:r>
            <a:endParaRPr kumimoji="0" lang="en-US" sz="1200" b="0" i="0" u="none" strike="noStrike" kern="1200" cap="none" spc="0" normalizeH="0" baseline="0" noProof="0" dirty="0">
              <a:ln>
                <a:noFill/>
              </a:ln>
              <a:solidFill>
                <a:prstClr val="black"/>
              </a:solidFill>
              <a:effectLst/>
              <a:uLnTx/>
              <a:uFillTx/>
              <a:latin typeface="Verdana"/>
              <a:ea typeface="+mn-ea"/>
              <a:cs typeface="Verdana"/>
            </a:endParaRPr>
          </a:p>
          <a:p>
            <a:pPr marL="171450" marR="152400" lvl="0" indent="-171450" algn="l" defTabSz="914400" rtl="0" eaLnBrk="1" fontAlgn="auto" latinLnBrk="0" hangingPunct="1">
              <a:lnSpc>
                <a:spcPct val="80000"/>
              </a:lnSpc>
              <a:spcBef>
                <a:spcPts val="800"/>
              </a:spcBef>
              <a:spcAft>
                <a:spcPts val="0"/>
              </a:spcAft>
              <a:buClrTx/>
              <a:buSzTx/>
              <a:buFont typeface="Arial" panose="020B0604020202020204" pitchFamily="34" charset="0"/>
              <a:buChar char="•"/>
              <a:tabLst>
                <a:tab pos="432434" algn="l"/>
              </a:tabLst>
              <a:defRPr/>
            </a:pPr>
            <a:r>
              <a:rPr kumimoji="0" lang="en-US" sz="1200" b="0" i="0" u="none" strike="noStrike" kern="1200" cap="none" spc="-5" normalizeH="0" baseline="0" noProof="0" dirty="0">
                <a:ln>
                  <a:noFill/>
                </a:ln>
                <a:solidFill>
                  <a:prstClr val="black"/>
                </a:solidFill>
                <a:effectLst/>
                <a:uLnTx/>
                <a:uFillTx/>
                <a:latin typeface="Verdana"/>
                <a:ea typeface="+mn-ea"/>
                <a:cs typeface="Verdana"/>
              </a:rPr>
              <a:t>Containers and chassis dwell for </a:t>
            </a:r>
            <a:r>
              <a:rPr kumimoji="0" lang="en-US" sz="1200" b="0" i="0" u="none" strike="noStrike" kern="1200" cap="none" spc="-30" normalizeH="0" baseline="0" noProof="0" dirty="0">
                <a:ln>
                  <a:noFill/>
                </a:ln>
                <a:solidFill>
                  <a:prstClr val="black"/>
                </a:solidFill>
                <a:effectLst/>
                <a:uLnTx/>
                <a:uFillTx/>
                <a:latin typeface="Verdana"/>
                <a:ea typeface="+mn-ea"/>
                <a:cs typeface="Verdana"/>
              </a:rPr>
              <a:t>longer, </a:t>
            </a:r>
            <a:r>
              <a:rPr kumimoji="0" lang="en-US" sz="1200" b="0" i="0" u="none" strike="noStrike" kern="1200" cap="none" spc="-5" normalizeH="0" baseline="0" noProof="0" dirty="0">
                <a:ln>
                  <a:noFill/>
                </a:ln>
                <a:solidFill>
                  <a:prstClr val="black"/>
                </a:solidFill>
                <a:effectLst/>
                <a:uLnTx/>
                <a:uFillTx/>
                <a:latin typeface="Verdana"/>
                <a:ea typeface="+mn-ea"/>
                <a:cs typeface="Verdana"/>
              </a:rPr>
              <a:t>adding further delays to the entire </a:t>
            </a:r>
            <a:r>
              <a:rPr kumimoji="0" lang="en-US" sz="1200" b="0" i="0" u="none" strike="noStrike" kern="1200" cap="none" spc="-10" normalizeH="0" baseline="0" noProof="0" dirty="0">
                <a:ln>
                  <a:noFill/>
                </a:ln>
                <a:solidFill>
                  <a:prstClr val="black"/>
                </a:solidFill>
                <a:effectLst/>
                <a:uLnTx/>
                <a:uFillTx/>
                <a:latin typeface="Verdana"/>
                <a:ea typeface="+mn-ea"/>
                <a:cs typeface="Verdana"/>
              </a:rPr>
              <a:t>global </a:t>
            </a:r>
            <a:r>
              <a:rPr kumimoji="0" lang="en-US" sz="1200" b="0" i="0" u="none" strike="noStrike" kern="1200" cap="none" spc="-5" normalizeH="0" baseline="0" noProof="0" dirty="0">
                <a:ln>
                  <a:noFill/>
                </a:ln>
                <a:solidFill>
                  <a:prstClr val="black"/>
                </a:solidFill>
                <a:effectLst/>
                <a:uLnTx/>
                <a:uFillTx/>
                <a:latin typeface="Verdana"/>
                <a:ea typeface="+mn-ea"/>
                <a:cs typeface="Verdana"/>
              </a:rPr>
              <a:t>supply</a:t>
            </a:r>
            <a:r>
              <a:rPr kumimoji="0" lang="en-US" sz="1200" b="0" i="0" u="none" strike="noStrike" kern="1200" cap="none" spc="70" normalizeH="0" baseline="0" noProof="0" dirty="0">
                <a:ln>
                  <a:noFill/>
                </a:ln>
                <a:solidFill>
                  <a:prstClr val="black"/>
                </a:solidFill>
                <a:effectLst/>
                <a:uLnTx/>
                <a:uFillTx/>
                <a:latin typeface="Verdana"/>
                <a:ea typeface="+mn-ea"/>
                <a:cs typeface="Verdana"/>
              </a:rPr>
              <a:t> </a:t>
            </a:r>
            <a:r>
              <a:rPr kumimoji="0" lang="en-US" sz="1200" b="0" i="0" u="none" strike="noStrike" kern="1200" cap="none" spc="-5" normalizeH="0" baseline="0" noProof="0" dirty="0">
                <a:ln>
                  <a:noFill/>
                </a:ln>
                <a:solidFill>
                  <a:prstClr val="black"/>
                </a:solidFill>
                <a:effectLst/>
                <a:uLnTx/>
                <a:uFillTx/>
                <a:latin typeface="Verdana"/>
                <a:ea typeface="+mn-ea"/>
                <a:cs typeface="Verdana"/>
              </a:rPr>
              <a:t>chain</a:t>
            </a:r>
            <a:endParaRPr kumimoji="0" lang="en-US" sz="12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0" name="Rectangle 9">
            <a:extLst>
              <a:ext uri="{FF2B5EF4-FFF2-40B4-BE49-F238E27FC236}">
                <a16:creationId xmlns:a16="http://schemas.microsoft.com/office/drawing/2014/main" id="{7AECB6EF-317D-4433-A6CC-BDEBBCFB4ADF}"/>
              </a:ext>
            </a:extLst>
          </p:cNvPr>
          <p:cNvSpPr/>
          <p:nvPr/>
        </p:nvSpPr>
        <p:spPr>
          <a:xfrm>
            <a:off x="578916" y="3038839"/>
            <a:ext cx="1173684" cy="386569"/>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Terminals </a:t>
            </a:r>
          </a:p>
        </p:txBody>
      </p:sp>
      <p:sp>
        <p:nvSpPr>
          <p:cNvPr id="11" name="TextBox 10">
            <a:extLst>
              <a:ext uri="{FF2B5EF4-FFF2-40B4-BE49-F238E27FC236}">
                <a16:creationId xmlns:a16="http://schemas.microsoft.com/office/drawing/2014/main" id="{12691876-4A20-459A-A68B-888832FE11D9}"/>
              </a:ext>
            </a:extLst>
          </p:cNvPr>
          <p:cNvSpPr txBox="1"/>
          <p:nvPr/>
        </p:nvSpPr>
        <p:spPr>
          <a:xfrm>
            <a:off x="1747316" y="3038839"/>
            <a:ext cx="6019800" cy="387798"/>
          </a:xfrm>
          <a:prstGeom prst="rect">
            <a:avLst/>
          </a:prstGeom>
          <a:noFill/>
        </p:spPr>
        <p:txBody>
          <a:bodyPr wrap="square" rtlCol="0">
            <a:spAutoFit/>
          </a:bodyPr>
          <a:lstStyle/>
          <a:p>
            <a:pPr marL="180975" marR="104139" lvl="0" indent="-180975" algn="l" defTabSz="914400" rtl="0" eaLnBrk="1" fontAlgn="auto" latinLnBrk="0" hangingPunct="1">
              <a:lnSpc>
                <a:spcPct val="80100"/>
              </a:lnSpc>
              <a:spcBef>
                <a:spcPts val="0"/>
              </a:spcBef>
              <a:spcAft>
                <a:spcPts val="0"/>
              </a:spcAft>
              <a:buClrTx/>
              <a:buSzTx/>
              <a:buFont typeface="Arial"/>
              <a:buChar char="•"/>
              <a:tabLst>
                <a:tab pos="180975" algn="l"/>
              </a:tabLst>
              <a:defRPr/>
            </a:pPr>
            <a:r>
              <a:rPr kumimoji="0" lang="en-US" sz="1200" b="0" i="0" u="none" strike="noStrike" kern="1200" cap="none" spc="-5" normalizeH="0" baseline="0" noProof="0" dirty="0">
                <a:ln>
                  <a:noFill/>
                </a:ln>
                <a:solidFill>
                  <a:prstClr val="black"/>
                </a:solidFill>
                <a:effectLst/>
                <a:uLnTx/>
                <a:uFillTx/>
                <a:latin typeface="Verdana"/>
                <a:ea typeface="+mn-ea"/>
                <a:cs typeface="+mn-cs"/>
              </a:rPr>
              <a:t>Companies use terminals for storage, only picking </a:t>
            </a:r>
            <a:r>
              <a:rPr kumimoji="0" lang="en-US" sz="1200" b="0" i="0" u="none" strike="noStrike" kern="1200" cap="none" spc="-5" normalizeH="0" baseline="0" noProof="0">
                <a:ln>
                  <a:noFill/>
                </a:ln>
                <a:solidFill>
                  <a:prstClr val="black"/>
                </a:solidFill>
                <a:effectLst/>
                <a:uLnTx/>
                <a:uFillTx/>
                <a:latin typeface="Verdana"/>
                <a:ea typeface="+mn-ea"/>
                <a:cs typeface="+mn-cs"/>
              </a:rPr>
              <a:t>up the “</a:t>
            </a:r>
            <a:r>
              <a:rPr kumimoji="0" lang="en-US" sz="1200" b="0" i="0" u="none" strike="noStrike" kern="1200" cap="none" spc="-5" normalizeH="0" baseline="0" noProof="0" dirty="0">
                <a:ln>
                  <a:noFill/>
                </a:ln>
                <a:solidFill>
                  <a:prstClr val="black"/>
                </a:solidFill>
                <a:effectLst/>
                <a:uLnTx/>
                <a:uFillTx/>
                <a:latin typeface="Verdana"/>
                <a:ea typeface="+mn-ea"/>
                <a:cs typeface="+mn-cs"/>
              </a:rPr>
              <a:t>hottest” containers, i.e. well-paying </a:t>
            </a:r>
            <a:r>
              <a:rPr kumimoji="0" lang="en-US" sz="1200" b="0" i="0" u="none" strike="noStrike" kern="1200" cap="none" spc="-5" normalizeH="0" baseline="0" noProof="0">
                <a:ln>
                  <a:noFill/>
                </a:ln>
                <a:solidFill>
                  <a:prstClr val="black"/>
                </a:solidFill>
                <a:effectLst/>
                <a:uLnTx/>
                <a:uFillTx/>
                <a:latin typeface="Verdana"/>
                <a:ea typeface="+mn-ea"/>
                <a:cs typeface="+mn-cs"/>
              </a:rPr>
              <a:t>or otherwise important </a:t>
            </a:r>
            <a:r>
              <a:rPr kumimoji="0" lang="en-US" sz="1200" b="0" i="0" u="none" strike="noStrike" kern="1200" cap="none" spc="-5" normalizeH="0" baseline="0" noProof="0" dirty="0">
                <a:ln>
                  <a:noFill/>
                </a:ln>
                <a:solidFill>
                  <a:prstClr val="black"/>
                </a:solidFill>
                <a:effectLst/>
                <a:uLnTx/>
                <a:uFillTx/>
                <a:latin typeface="Verdana"/>
                <a:ea typeface="+mn-ea"/>
                <a:cs typeface="+mn-cs"/>
              </a:rPr>
              <a:t>containers</a:t>
            </a:r>
          </a:p>
        </p:txBody>
      </p:sp>
      <p:sp>
        <p:nvSpPr>
          <p:cNvPr id="12" name="Rectangle 11">
            <a:extLst>
              <a:ext uri="{FF2B5EF4-FFF2-40B4-BE49-F238E27FC236}">
                <a16:creationId xmlns:a16="http://schemas.microsoft.com/office/drawing/2014/main" id="{7A64241F-5AC8-4FFC-A452-4DBD2B7FEF95}"/>
              </a:ext>
            </a:extLst>
          </p:cNvPr>
          <p:cNvSpPr/>
          <p:nvPr/>
        </p:nvSpPr>
        <p:spPr>
          <a:xfrm>
            <a:off x="578916" y="3558883"/>
            <a:ext cx="1173684" cy="1434239"/>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Trucking </a:t>
            </a:r>
          </a:p>
        </p:txBody>
      </p:sp>
      <p:sp>
        <p:nvSpPr>
          <p:cNvPr id="13" name="TextBox 12">
            <a:extLst>
              <a:ext uri="{FF2B5EF4-FFF2-40B4-BE49-F238E27FC236}">
                <a16:creationId xmlns:a16="http://schemas.microsoft.com/office/drawing/2014/main" id="{02869CE8-11B7-4E81-BE7A-645C0B2A4FFA}"/>
              </a:ext>
            </a:extLst>
          </p:cNvPr>
          <p:cNvSpPr txBox="1"/>
          <p:nvPr/>
        </p:nvSpPr>
        <p:spPr>
          <a:xfrm>
            <a:off x="1747316" y="3558883"/>
            <a:ext cx="6019800" cy="1434239"/>
          </a:xfrm>
          <a:prstGeom prst="rect">
            <a:avLst/>
          </a:prstGeom>
          <a:noFill/>
        </p:spPr>
        <p:txBody>
          <a:bodyPr wrap="square" rtlCol="0">
            <a:spAutoFit/>
          </a:bodyPr>
          <a:lstStyle/>
          <a:p>
            <a:pPr marL="171450" marR="152400" lvl="0" indent="-171450" algn="l" defTabSz="914400" rtl="0" eaLnBrk="1" fontAlgn="auto" latinLnBrk="0" hangingPunct="1">
              <a:lnSpc>
                <a:spcPct val="80000"/>
              </a:lnSpc>
              <a:spcBef>
                <a:spcPts val="800"/>
              </a:spcBef>
              <a:spcAft>
                <a:spcPts val="0"/>
              </a:spcAft>
              <a:buClrTx/>
              <a:buSzTx/>
              <a:buFont typeface="Arial" panose="020B0604020202020204" pitchFamily="34" charset="0"/>
              <a:buChar char="•"/>
              <a:tabLst>
                <a:tab pos="432434" algn="l"/>
              </a:tabLst>
              <a:defRPr/>
            </a:pPr>
            <a:r>
              <a:rPr kumimoji="0" lang="en-US" sz="1200" b="0" i="0" u="none" strike="noStrike" kern="1200" cap="none" spc="-5" normalizeH="0" baseline="0" noProof="0" dirty="0">
                <a:ln>
                  <a:noFill/>
                </a:ln>
                <a:solidFill>
                  <a:prstClr val="black"/>
                </a:solidFill>
                <a:effectLst/>
                <a:uLnTx/>
                <a:uFillTx/>
                <a:latin typeface="Verdana"/>
                <a:ea typeface="+mn-ea"/>
                <a:cs typeface="+mn-cs"/>
              </a:rPr>
              <a:t>Turn time for a trucker at ports has increased by 90-120 minutes in some locations</a:t>
            </a:r>
          </a:p>
          <a:p>
            <a:pPr marL="171450" marR="152400" lvl="0" indent="-171450" algn="l" defTabSz="914400" rtl="0" eaLnBrk="1" fontAlgn="auto" latinLnBrk="0" hangingPunct="1">
              <a:lnSpc>
                <a:spcPct val="80000"/>
              </a:lnSpc>
              <a:spcBef>
                <a:spcPts val="800"/>
              </a:spcBef>
              <a:spcAft>
                <a:spcPts val="0"/>
              </a:spcAft>
              <a:buClrTx/>
              <a:buSzTx/>
              <a:buFont typeface="Arial" panose="020B0604020202020204" pitchFamily="34" charset="0"/>
              <a:buChar char="•"/>
              <a:tabLst>
                <a:tab pos="432434" algn="l"/>
              </a:tabLst>
              <a:defRPr/>
            </a:pPr>
            <a:r>
              <a:rPr kumimoji="0" lang="en-US" sz="1200" b="0" i="0" u="none" strike="noStrike" kern="1200" cap="none" spc="-5" normalizeH="0" baseline="0" noProof="0" dirty="0">
                <a:ln>
                  <a:noFill/>
                </a:ln>
                <a:solidFill>
                  <a:prstClr val="black"/>
                </a:solidFill>
                <a:effectLst/>
                <a:uLnTx/>
                <a:uFillTx/>
                <a:latin typeface="Verdana"/>
                <a:ea typeface="+mn-ea"/>
                <a:cs typeface="+mn-cs"/>
              </a:rPr>
              <a:t>Truck prices often prohibitively expensive to divert containers to different ports</a:t>
            </a:r>
          </a:p>
          <a:p>
            <a:pPr marL="171450" marR="152400" lvl="0" indent="-171450" algn="l" defTabSz="914400" rtl="0" eaLnBrk="1" fontAlgn="auto" latinLnBrk="0" hangingPunct="1">
              <a:lnSpc>
                <a:spcPct val="80000"/>
              </a:lnSpc>
              <a:spcBef>
                <a:spcPts val="800"/>
              </a:spcBef>
              <a:spcAft>
                <a:spcPts val="0"/>
              </a:spcAft>
              <a:buClrTx/>
              <a:buSzTx/>
              <a:buFont typeface="Arial" panose="020B0604020202020204" pitchFamily="34" charset="0"/>
              <a:buChar char="•"/>
              <a:tabLst>
                <a:tab pos="432434" algn="l"/>
              </a:tabLst>
              <a:defRPr/>
            </a:pPr>
            <a:r>
              <a:rPr kumimoji="0" lang="en-US" sz="1200" b="0" i="0" u="none" strike="noStrike" kern="1200" cap="none" spc="-5" normalizeH="0" baseline="0" noProof="0" dirty="0">
                <a:ln>
                  <a:noFill/>
                </a:ln>
                <a:solidFill>
                  <a:prstClr val="black"/>
                </a:solidFill>
                <a:effectLst/>
                <a:uLnTx/>
                <a:uFillTx/>
                <a:latin typeface="Verdana"/>
                <a:ea typeface="+mn-ea"/>
                <a:cs typeface="+mn-cs"/>
              </a:rPr>
              <a:t>Truck driver capacity reduced due to COVID infections</a:t>
            </a:r>
          </a:p>
          <a:p>
            <a:pPr marL="171450" marR="152400" lvl="0" indent="-171450" algn="l" defTabSz="914400" rtl="0" eaLnBrk="1" fontAlgn="auto" latinLnBrk="0" hangingPunct="1">
              <a:lnSpc>
                <a:spcPct val="80000"/>
              </a:lnSpc>
              <a:spcBef>
                <a:spcPts val="800"/>
              </a:spcBef>
              <a:spcAft>
                <a:spcPts val="0"/>
              </a:spcAft>
              <a:buClrTx/>
              <a:buSzTx/>
              <a:buFont typeface="Arial" panose="020B0604020202020204" pitchFamily="34" charset="0"/>
              <a:buChar char="•"/>
              <a:tabLst>
                <a:tab pos="432434" algn="l"/>
              </a:tabLst>
              <a:defRPr/>
            </a:pPr>
            <a:r>
              <a:rPr kumimoji="0" lang="en-US" sz="1200" b="0" i="0" u="none" strike="noStrike" kern="1200" cap="none" spc="-5" normalizeH="0" baseline="0" noProof="0" dirty="0">
                <a:ln>
                  <a:noFill/>
                </a:ln>
                <a:solidFill>
                  <a:prstClr val="black"/>
                </a:solidFill>
                <a:effectLst/>
                <a:uLnTx/>
                <a:uFillTx/>
                <a:latin typeface="Verdana"/>
                <a:ea typeface="+mn-ea"/>
                <a:cs typeface="+mn-cs"/>
              </a:rPr>
              <a:t>Trucking capacity, appointments, and chassis availability extremely tight exacerbated by missed truck appointments due to delayed cargo</a:t>
            </a:r>
          </a:p>
        </p:txBody>
      </p:sp>
      <p:sp>
        <p:nvSpPr>
          <p:cNvPr id="14" name="Rectangle 13">
            <a:extLst>
              <a:ext uri="{FF2B5EF4-FFF2-40B4-BE49-F238E27FC236}">
                <a16:creationId xmlns:a16="http://schemas.microsoft.com/office/drawing/2014/main" id="{5E05C7E9-08CC-4ED9-8A65-631F85600559}"/>
              </a:ext>
            </a:extLst>
          </p:cNvPr>
          <p:cNvSpPr/>
          <p:nvPr/>
        </p:nvSpPr>
        <p:spPr>
          <a:xfrm>
            <a:off x="578916" y="5130534"/>
            <a:ext cx="1173684" cy="1255903"/>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Rail </a:t>
            </a:r>
          </a:p>
        </p:txBody>
      </p:sp>
      <p:sp>
        <p:nvSpPr>
          <p:cNvPr id="15" name="TextBox 14">
            <a:extLst>
              <a:ext uri="{FF2B5EF4-FFF2-40B4-BE49-F238E27FC236}">
                <a16:creationId xmlns:a16="http://schemas.microsoft.com/office/drawing/2014/main" id="{C4759870-2479-4401-B7DD-F8FA42F01355}"/>
              </a:ext>
            </a:extLst>
          </p:cNvPr>
          <p:cNvSpPr txBox="1"/>
          <p:nvPr/>
        </p:nvSpPr>
        <p:spPr>
          <a:xfrm>
            <a:off x="1747316" y="5111083"/>
            <a:ext cx="6019800" cy="1331647"/>
          </a:xfrm>
          <a:prstGeom prst="rect">
            <a:avLst/>
          </a:prstGeom>
          <a:noFill/>
        </p:spPr>
        <p:txBody>
          <a:bodyPr wrap="square" rtlCol="0">
            <a:spAutoFit/>
          </a:bodyPr>
          <a:lstStyle/>
          <a:p>
            <a:pPr marL="171450" marR="152400" lvl="0" indent="-171450" algn="l" defTabSz="914400" rtl="0" eaLnBrk="1" fontAlgn="auto" latinLnBrk="0" hangingPunct="1">
              <a:lnSpc>
                <a:spcPct val="80000"/>
              </a:lnSpc>
              <a:spcBef>
                <a:spcPts val="800"/>
              </a:spcBef>
              <a:spcAft>
                <a:spcPts val="0"/>
              </a:spcAft>
              <a:buClrTx/>
              <a:buSzTx/>
              <a:buFont typeface="Arial" panose="020B0604020202020204" pitchFamily="34" charset="0"/>
              <a:buChar char="•"/>
              <a:tabLst>
                <a:tab pos="432434" algn="l"/>
              </a:tabLst>
              <a:defRPr/>
            </a:pPr>
            <a:r>
              <a:rPr kumimoji="0" lang="en-US" sz="1200" b="0" i="0" u="none" strike="noStrike" kern="1200" cap="none" spc="-5" normalizeH="0" baseline="0" noProof="0" dirty="0">
                <a:ln>
                  <a:noFill/>
                </a:ln>
                <a:solidFill>
                  <a:prstClr val="black"/>
                </a:solidFill>
                <a:effectLst/>
                <a:uLnTx/>
                <a:uFillTx/>
                <a:latin typeface="Verdana"/>
                <a:ea typeface="+mn-ea"/>
                <a:cs typeface="+mn-cs"/>
              </a:rPr>
              <a:t>Off-dock rail ramp connections experiencing delays as a result of reduced chassis and trucking capacity</a:t>
            </a:r>
          </a:p>
          <a:p>
            <a:pPr marL="171450" marR="152400" lvl="0" indent="-171450" algn="l" defTabSz="914400" rtl="0" eaLnBrk="1" fontAlgn="auto" latinLnBrk="0" hangingPunct="1">
              <a:lnSpc>
                <a:spcPct val="80000"/>
              </a:lnSpc>
              <a:spcBef>
                <a:spcPts val="800"/>
              </a:spcBef>
              <a:spcAft>
                <a:spcPts val="0"/>
              </a:spcAft>
              <a:buClrTx/>
              <a:buSzTx/>
              <a:buFont typeface="Arial" panose="020B0604020202020204" pitchFamily="34" charset="0"/>
              <a:buChar char="•"/>
              <a:tabLst>
                <a:tab pos="432434" algn="l"/>
              </a:tabLst>
              <a:defRPr/>
            </a:pPr>
            <a:r>
              <a:rPr kumimoji="0" lang="en-US" sz="1200" b="0" i="0" u="none" strike="noStrike" kern="1200" cap="none" spc="-5" normalizeH="0" baseline="0" noProof="0" dirty="0">
                <a:ln>
                  <a:noFill/>
                </a:ln>
                <a:solidFill>
                  <a:prstClr val="black"/>
                </a:solidFill>
                <a:effectLst/>
                <a:uLnTx/>
                <a:uFillTx/>
                <a:latin typeface="Verdana"/>
                <a:ea typeface="+mn-ea"/>
                <a:cs typeface="+mn-cs"/>
              </a:rPr>
              <a:t>Rail capacity is not flexible enough to divert large volumes from one port to another</a:t>
            </a:r>
          </a:p>
          <a:p>
            <a:pPr marL="171450" marR="152400" lvl="0" indent="-171450" algn="l" defTabSz="914400" rtl="0" eaLnBrk="1" fontAlgn="auto" latinLnBrk="0" hangingPunct="1">
              <a:lnSpc>
                <a:spcPct val="80000"/>
              </a:lnSpc>
              <a:spcBef>
                <a:spcPts val="800"/>
              </a:spcBef>
              <a:spcAft>
                <a:spcPts val="0"/>
              </a:spcAft>
              <a:buClrTx/>
              <a:buSzTx/>
              <a:buFont typeface="Arial" panose="020B0604020202020204" pitchFamily="34" charset="0"/>
              <a:buChar char="•"/>
              <a:tabLst>
                <a:tab pos="432434" algn="l"/>
              </a:tabLst>
              <a:defRPr/>
            </a:pPr>
            <a:r>
              <a:rPr kumimoji="0" lang="en-US" sz="1200" b="0" i="0" u="none" strike="noStrike" kern="1200" cap="none" spc="-5" normalizeH="0" baseline="0" noProof="0" dirty="0">
                <a:ln>
                  <a:noFill/>
                </a:ln>
                <a:solidFill>
                  <a:prstClr val="black"/>
                </a:solidFill>
                <a:effectLst/>
                <a:uLnTx/>
                <a:uFillTx/>
                <a:latin typeface="Verdana"/>
                <a:ea typeface="+mn-ea"/>
                <a:cs typeface="+mn-cs"/>
              </a:rPr>
              <a:t>Restrictions on the volume of traffic accepted daily enacted to reduce congestion, rail dwell time has increased to 11.2 days on US West Coast</a:t>
            </a:r>
          </a:p>
        </p:txBody>
      </p:sp>
      <p:sp>
        <p:nvSpPr>
          <p:cNvPr id="18" name="object 6">
            <a:extLst>
              <a:ext uri="{FF2B5EF4-FFF2-40B4-BE49-F238E27FC236}">
                <a16:creationId xmlns:a16="http://schemas.microsoft.com/office/drawing/2014/main" id="{2491BD32-3B09-49AF-B6C9-1431E8B297D0}"/>
              </a:ext>
            </a:extLst>
          </p:cNvPr>
          <p:cNvSpPr/>
          <p:nvPr/>
        </p:nvSpPr>
        <p:spPr>
          <a:xfrm flipV="1">
            <a:off x="578916" y="2928923"/>
            <a:ext cx="6988633" cy="45719"/>
          </a:xfrm>
          <a:custGeom>
            <a:avLst/>
            <a:gdLst/>
            <a:ahLst/>
            <a:cxnLst/>
            <a:rect l="l" t="t" r="r" b="b"/>
            <a:pathLst>
              <a:path w="4963159">
                <a:moveTo>
                  <a:pt x="0" y="0"/>
                </a:moveTo>
                <a:lnTo>
                  <a:pt x="4963159" y="0"/>
                </a:lnTo>
              </a:path>
            </a:pathLst>
          </a:custGeom>
          <a:ln w="12700">
            <a:solidFill>
              <a:srgbClr val="000000"/>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6">
            <a:extLst>
              <a:ext uri="{FF2B5EF4-FFF2-40B4-BE49-F238E27FC236}">
                <a16:creationId xmlns:a16="http://schemas.microsoft.com/office/drawing/2014/main" id="{95C237CF-3F45-4115-A3FB-5262390E63AA}"/>
              </a:ext>
            </a:extLst>
          </p:cNvPr>
          <p:cNvSpPr/>
          <p:nvPr/>
        </p:nvSpPr>
        <p:spPr>
          <a:xfrm flipV="1">
            <a:off x="578916" y="3448966"/>
            <a:ext cx="6988633" cy="45719"/>
          </a:xfrm>
          <a:custGeom>
            <a:avLst/>
            <a:gdLst/>
            <a:ahLst/>
            <a:cxnLst/>
            <a:rect l="l" t="t" r="r" b="b"/>
            <a:pathLst>
              <a:path w="4963159">
                <a:moveTo>
                  <a:pt x="0" y="0"/>
                </a:moveTo>
                <a:lnTo>
                  <a:pt x="4963159" y="0"/>
                </a:lnTo>
              </a:path>
            </a:pathLst>
          </a:custGeom>
          <a:ln w="12700">
            <a:solidFill>
              <a:srgbClr val="000000"/>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object 6">
            <a:extLst>
              <a:ext uri="{FF2B5EF4-FFF2-40B4-BE49-F238E27FC236}">
                <a16:creationId xmlns:a16="http://schemas.microsoft.com/office/drawing/2014/main" id="{6C9F9ACF-8162-4854-BC4E-738089F86EC4}"/>
              </a:ext>
            </a:extLst>
          </p:cNvPr>
          <p:cNvSpPr/>
          <p:nvPr/>
        </p:nvSpPr>
        <p:spPr>
          <a:xfrm flipV="1">
            <a:off x="578916" y="5016680"/>
            <a:ext cx="6988633" cy="45719"/>
          </a:xfrm>
          <a:custGeom>
            <a:avLst/>
            <a:gdLst/>
            <a:ahLst/>
            <a:cxnLst/>
            <a:rect l="l" t="t" r="r" b="b"/>
            <a:pathLst>
              <a:path w="4963159">
                <a:moveTo>
                  <a:pt x="0" y="0"/>
                </a:moveTo>
                <a:lnTo>
                  <a:pt x="4963159" y="0"/>
                </a:lnTo>
              </a:path>
            </a:pathLst>
          </a:custGeom>
          <a:ln w="12700">
            <a:solidFill>
              <a:srgbClr val="000000"/>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5">
            <a:extLst>
              <a:ext uri="{FF2B5EF4-FFF2-40B4-BE49-F238E27FC236}">
                <a16:creationId xmlns:a16="http://schemas.microsoft.com/office/drawing/2014/main" id="{9E4B44C2-4433-4ECD-8C63-7002BD961C17}"/>
              </a:ext>
            </a:extLst>
          </p:cNvPr>
          <p:cNvSpPr/>
          <p:nvPr/>
        </p:nvSpPr>
        <p:spPr>
          <a:xfrm>
            <a:off x="7767116" y="1391527"/>
            <a:ext cx="4245433" cy="4558512"/>
          </a:xfrm>
          <a:prstGeom prst="rect">
            <a:avLst/>
          </a:prstGeom>
          <a:blipFill>
            <a:blip r:embed="rId6" cstate="print"/>
            <a:stretch>
              <a:fillRect r="-64615"/>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E937B38A-A2B5-4C7A-9107-8556EE161996}"/>
              </a:ext>
            </a:extLst>
          </p:cNvPr>
          <p:cNvSpPr>
            <a:spLocks noGrp="1"/>
          </p:cNvSpPr>
          <p:nvPr>
            <p:ph type="sldNum" sz="quarter" idx="12"/>
          </p:nvPr>
        </p:nvSpPr>
        <p:spPr>
          <a:xfrm>
            <a:off x="372896" y="6413826"/>
            <a:ext cx="412039" cy="18542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A204BC-C5BA-4EF4-ABC8-D45123A0C528}" type="slidenum">
              <a:rPr kumimoji="0" lang="en-GB" sz="700" b="0" i="0" u="none" strike="noStrike" kern="1200" cap="none" spc="0" normalizeH="0" baseline="0" noProof="0" smtClean="0">
                <a:ln>
                  <a:noFill/>
                </a:ln>
                <a:solidFill>
                  <a:srgbClr val="141414"/>
                </a:solidFill>
                <a:effectLst/>
                <a:uLnTx/>
                <a:uFillTx/>
                <a:latin typeface="Maersk Tex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700" b="0" i="0" u="none" strike="noStrike" kern="1200" cap="none" spc="0" normalizeH="0" baseline="0" noProof="0" dirty="0">
              <a:ln>
                <a:noFill/>
              </a:ln>
              <a:solidFill>
                <a:srgbClr val="141414"/>
              </a:solidFill>
              <a:effectLst/>
              <a:uLnTx/>
              <a:uFillTx/>
              <a:latin typeface="Maersk Text"/>
              <a:ea typeface="+mn-ea"/>
              <a:cs typeface="+mn-cs"/>
            </a:endParaRPr>
          </a:p>
        </p:txBody>
      </p:sp>
    </p:spTree>
    <p:extLst>
      <p:ext uri="{BB962C8B-B14F-4D97-AF65-F5344CB8AC3E}">
        <p14:creationId xmlns:p14="http://schemas.microsoft.com/office/powerpoint/2010/main" val="4246118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D428A27E-0EA5-4B87-BC92-3C397E45D92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11" name="Object 10" hidden="1">
                        <a:extLst>
                          <a:ext uri="{FF2B5EF4-FFF2-40B4-BE49-F238E27FC236}">
                            <a16:creationId xmlns:a16="http://schemas.microsoft.com/office/drawing/2014/main" id="{D428A27E-0EA5-4B87-BC92-3C397E45D9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419F727F-7624-45E7-B3FE-E0B4E1F31A26}"/>
              </a:ext>
            </a:extLst>
          </p:cNvPr>
          <p:cNvSpPr/>
          <p:nvPr/>
        </p:nvSpPr>
        <p:spPr>
          <a:xfrm>
            <a:off x="7644953" y="979868"/>
            <a:ext cx="4480372" cy="511495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bject 3"/>
          <p:cNvSpPr txBox="1">
            <a:spLocks noGrp="1"/>
          </p:cNvSpPr>
          <p:nvPr>
            <p:ph type="title" idx="4294967295"/>
          </p:nvPr>
        </p:nvSpPr>
        <p:spPr>
          <a:xfrm>
            <a:off x="578915" y="375793"/>
            <a:ext cx="10389181" cy="652463"/>
          </a:xfrm>
          <a:prstGeom prst="rect">
            <a:avLst/>
          </a:prstGeom>
        </p:spPr>
        <p:txBody>
          <a:bodyPr vert="horz" wrap="square" lIns="0" tIns="12065" rIns="0" bIns="0" rtlCol="0">
            <a:spAutoFit/>
          </a:bodyPr>
          <a:lstStyle/>
          <a:p>
            <a:pPr marL="12700">
              <a:lnSpc>
                <a:spcPts val="2510"/>
              </a:lnSpc>
              <a:spcBef>
                <a:spcPts val="95"/>
              </a:spcBef>
            </a:pPr>
            <a:r>
              <a:rPr lang="en-US" sz="2200" spc="-5" dirty="0">
                <a:latin typeface="Verdana" panose="020B0604030504040204" pitchFamily="34" charset="0"/>
              </a:rPr>
              <a:t>Resulting container shortage </a:t>
            </a:r>
            <a:r>
              <a:rPr lang="en-US" sz="2200" dirty="0">
                <a:latin typeface="Verdana" panose="020B0604030504040204" pitchFamily="34" charset="0"/>
              </a:rPr>
              <a:t>is further </a:t>
            </a:r>
            <a:r>
              <a:rPr lang="en-US" sz="2200" spc="-5" dirty="0">
                <a:latin typeface="Verdana" panose="020B0604030504040204" pitchFamily="34" charset="0"/>
              </a:rPr>
              <a:t>exacerbated due to</a:t>
            </a:r>
            <a:r>
              <a:rPr lang="en-US" sz="2200" spc="100" dirty="0">
                <a:latin typeface="Verdana" panose="020B0604030504040204" pitchFamily="34" charset="0"/>
              </a:rPr>
              <a:t> </a:t>
            </a:r>
            <a:r>
              <a:rPr lang="en-US" sz="2200" spc="-5" dirty="0">
                <a:latin typeface="Verdana" panose="020B0604030504040204" pitchFamily="34" charset="0"/>
              </a:rPr>
              <a:t>”trapped”</a:t>
            </a:r>
            <a:r>
              <a:rPr lang="en-US" sz="2200" dirty="0">
                <a:latin typeface="Verdana" panose="020B0604030504040204" pitchFamily="34" charset="0"/>
              </a:rPr>
              <a:t> </a:t>
            </a:r>
            <a:r>
              <a:rPr lang="en-US" sz="2200" spc="-5" dirty="0">
                <a:latin typeface="Verdana" panose="020B0604030504040204" pitchFamily="34" charset="0"/>
              </a:rPr>
              <a:t>containers</a:t>
            </a:r>
            <a:endParaRPr lang="en-US" sz="2200" dirty="0">
              <a:latin typeface="Verdana" panose="020B0604030504040204" pitchFamily="34" charset="0"/>
            </a:endParaRPr>
          </a:p>
        </p:txBody>
      </p:sp>
      <p:sp>
        <p:nvSpPr>
          <p:cNvPr id="4" name="object 4"/>
          <p:cNvSpPr txBox="1"/>
          <p:nvPr/>
        </p:nvSpPr>
        <p:spPr>
          <a:xfrm>
            <a:off x="584200" y="1295400"/>
            <a:ext cx="7102029" cy="716915"/>
          </a:xfrm>
          <a:prstGeom prst="rect">
            <a:avLst/>
          </a:prstGeom>
        </p:spPr>
        <p:txBody>
          <a:bodyPr vert="horz" wrap="square" lIns="0" tIns="13335" rIns="0" bIns="0" rtlCol="0">
            <a:spAutoFit/>
          </a:bodyPr>
          <a:lstStyle/>
          <a:p>
            <a:pPr marL="12700" marR="0" lvl="0" indent="0" algn="l" defTabSz="914400" rtl="0" eaLnBrk="1" fontAlgn="auto" latinLnBrk="0" hangingPunct="1">
              <a:lnSpc>
                <a:spcPts val="1300"/>
              </a:lnSpc>
              <a:spcBef>
                <a:spcPts val="105"/>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Verdana"/>
                <a:ea typeface="+mn-ea"/>
                <a:cs typeface="Verdana"/>
              </a:rPr>
              <a:t>Empty containers </a:t>
            </a:r>
            <a:r>
              <a:rPr kumimoji="0" lang="en-US" sz="1400" b="1" i="0" u="none" strike="noStrike" kern="1200" cap="none" spc="0" normalizeH="0" baseline="0" noProof="0" dirty="0">
                <a:ln>
                  <a:noFill/>
                </a:ln>
                <a:solidFill>
                  <a:prstClr val="black"/>
                </a:solidFill>
                <a:effectLst/>
                <a:uLnTx/>
                <a:uFillTx/>
                <a:latin typeface="Verdana"/>
                <a:ea typeface="+mn-ea"/>
                <a:cs typeface="Verdana"/>
              </a:rPr>
              <a:t>are </a:t>
            </a:r>
            <a:r>
              <a:rPr kumimoji="0" lang="en-US" sz="1400" b="1" i="0" u="none" strike="noStrike" kern="1200" cap="none" spc="-5" normalizeH="0" baseline="0" noProof="0" dirty="0">
                <a:ln>
                  <a:noFill/>
                </a:ln>
                <a:solidFill>
                  <a:prstClr val="black"/>
                </a:solidFill>
                <a:effectLst/>
                <a:uLnTx/>
                <a:uFillTx/>
                <a:latin typeface="Verdana"/>
                <a:ea typeface="+mn-ea"/>
                <a:cs typeface="Verdana"/>
              </a:rPr>
              <a:t>not </a:t>
            </a:r>
            <a:r>
              <a:rPr kumimoji="0" lang="en-US" sz="1400" b="1" i="0" u="none" strike="noStrike" kern="1200" cap="none" spc="0" normalizeH="0" baseline="0" noProof="0" dirty="0">
                <a:ln>
                  <a:noFill/>
                </a:ln>
                <a:solidFill>
                  <a:prstClr val="black"/>
                </a:solidFill>
                <a:effectLst/>
                <a:uLnTx/>
                <a:uFillTx/>
                <a:latin typeface="Verdana"/>
                <a:ea typeface="+mn-ea"/>
                <a:cs typeface="Verdana"/>
              </a:rPr>
              <a:t>being</a:t>
            </a:r>
            <a:r>
              <a:rPr kumimoji="0" lang="en-US" sz="1400" b="1" i="0" u="none" strike="noStrike" kern="1200" cap="none" spc="-50" normalizeH="0" baseline="0" noProof="0" dirty="0">
                <a:ln>
                  <a:noFill/>
                </a:ln>
                <a:solidFill>
                  <a:prstClr val="black"/>
                </a:solidFill>
                <a:effectLst/>
                <a:uLnTx/>
                <a:uFillTx/>
                <a:latin typeface="Verdana"/>
                <a:ea typeface="+mn-ea"/>
                <a:cs typeface="Verdana"/>
              </a:rPr>
              <a:t> </a:t>
            </a:r>
            <a:r>
              <a:rPr kumimoji="0" lang="en-US" sz="1400" b="1" i="0" u="none" strike="noStrike" kern="1200" cap="none" spc="-5" normalizeH="0" baseline="0" noProof="0" dirty="0">
                <a:ln>
                  <a:noFill/>
                </a:ln>
                <a:solidFill>
                  <a:prstClr val="black"/>
                </a:solidFill>
                <a:effectLst/>
                <a:uLnTx/>
                <a:uFillTx/>
                <a:latin typeface="Verdana"/>
                <a:ea typeface="+mn-ea"/>
                <a:cs typeface="Verdana"/>
              </a:rPr>
              <a:t>recirculated</a:t>
            </a:r>
            <a:endParaRPr kumimoji="0" lang="en-US" sz="1400" b="0" i="0" u="none" strike="noStrike" kern="1200" cap="none" spc="0" normalizeH="0" baseline="0" noProof="0" dirty="0">
              <a:ln>
                <a:noFill/>
              </a:ln>
              <a:solidFill>
                <a:prstClr val="black"/>
              </a:solidFill>
              <a:effectLst/>
              <a:uLnTx/>
              <a:uFillTx/>
              <a:latin typeface="Verdana"/>
              <a:ea typeface="+mn-ea"/>
              <a:cs typeface="Verdana"/>
            </a:endParaRPr>
          </a:p>
          <a:p>
            <a:pPr marL="62230" marR="5080" lvl="0" indent="0" algn="l" defTabSz="914400" rtl="0" eaLnBrk="1" fontAlgn="auto" latinLnBrk="0" hangingPunct="1">
              <a:lnSpc>
                <a:spcPts val="1300"/>
              </a:lnSpc>
              <a:spcBef>
                <a:spcPts val="1180"/>
              </a:spcBef>
              <a:spcAft>
                <a:spcPts val="0"/>
              </a:spcAft>
              <a:buClrTx/>
              <a:buSzTx/>
              <a:buFontTx/>
              <a:buNone/>
              <a:tabLst/>
              <a:defRPr/>
            </a:pPr>
            <a:r>
              <a:rPr kumimoji="0" lang="en-US" sz="1200" b="0" i="0" u="none" strike="noStrike" kern="1200" cap="none" spc="-10" normalizeH="0" baseline="0" noProof="0" dirty="0">
                <a:ln>
                  <a:noFill/>
                </a:ln>
                <a:solidFill>
                  <a:prstClr val="black"/>
                </a:solidFill>
                <a:effectLst/>
                <a:uLnTx/>
                <a:uFillTx/>
                <a:latin typeface="Verdana"/>
                <a:ea typeface="+mn-ea"/>
                <a:cs typeface="Verdana"/>
              </a:rPr>
              <a:t>Ports </a:t>
            </a:r>
            <a:r>
              <a:rPr kumimoji="0" lang="en-US" sz="1200" b="0" i="0" u="none" strike="noStrike" kern="1200" cap="none" spc="-5" normalizeH="0" baseline="0" noProof="0" dirty="0">
                <a:ln>
                  <a:noFill/>
                </a:ln>
                <a:solidFill>
                  <a:prstClr val="black"/>
                </a:solidFill>
                <a:effectLst/>
                <a:uLnTx/>
                <a:uFillTx/>
                <a:latin typeface="Verdana"/>
                <a:ea typeface="+mn-ea"/>
                <a:cs typeface="Verdana"/>
              </a:rPr>
              <a:t>cannot </a:t>
            </a:r>
            <a:r>
              <a:rPr kumimoji="0" lang="en-US" sz="1200" b="0" i="0" u="none" strike="noStrike" kern="1200" cap="none" spc="-10" normalizeH="0" baseline="0" noProof="0" dirty="0">
                <a:ln>
                  <a:noFill/>
                </a:ln>
                <a:solidFill>
                  <a:prstClr val="black"/>
                </a:solidFill>
                <a:effectLst/>
                <a:uLnTx/>
                <a:uFillTx/>
                <a:latin typeface="Verdana"/>
                <a:ea typeface="+mn-ea"/>
                <a:cs typeface="Verdana"/>
              </a:rPr>
              <a:t>evacuate </a:t>
            </a:r>
            <a:r>
              <a:rPr kumimoji="0" lang="en-US" sz="1200" b="0" i="0" u="none" strike="noStrike" kern="1200" cap="none" spc="-5" normalizeH="0" baseline="0" noProof="0" dirty="0">
                <a:ln>
                  <a:noFill/>
                </a:ln>
                <a:solidFill>
                  <a:prstClr val="black"/>
                </a:solidFill>
                <a:effectLst/>
                <a:uLnTx/>
                <a:uFillTx/>
                <a:latin typeface="Verdana"/>
                <a:ea typeface="+mn-ea"/>
                <a:cs typeface="Verdana"/>
              </a:rPr>
              <a:t>empty containers </a:t>
            </a:r>
            <a:r>
              <a:rPr kumimoji="0" lang="en-US" sz="1200" b="0" i="0" u="none" strike="noStrike" kern="1200" cap="none" spc="0" normalizeH="0" baseline="0" noProof="0" dirty="0">
                <a:ln>
                  <a:noFill/>
                </a:ln>
                <a:solidFill>
                  <a:prstClr val="black"/>
                </a:solidFill>
                <a:effectLst/>
                <a:uLnTx/>
                <a:uFillTx/>
                <a:latin typeface="Verdana"/>
                <a:ea typeface="+mn-ea"/>
                <a:cs typeface="Verdana"/>
              </a:rPr>
              <a:t>- at some </a:t>
            </a:r>
            <a:r>
              <a:rPr kumimoji="0" lang="en-US" sz="1200" b="0" i="0" u="none" strike="noStrike" kern="1200" cap="none" spc="-5" normalizeH="0" baseline="0" noProof="0" dirty="0">
                <a:ln>
                  <a:noFill/>
                </a:ln>
                <a:solidFill>
                  <a:prstClr val="black"/>
                </a:solidFill>
                <a:effectLst/>
                <a:uLnTx/>
                <a:uFillTx/>
                <a:latin typeface="Verdana"/>
                <a:ea typeface="+mn-ea"/>
                <a:cs typeface="Verdana"/>
              </a:rPr>
              <a:t>ports, empty container stock levels </a:t>
            </a:r>
            <a:r>
              <a:rPr kumimoji="0" lang="en-US" sz="1200" b="0" i="0" u="none" strike="noStrike" kern="1200" cap="none" spc="0" normalizeH="0" baseline="0" noProof="0" dirty="0">
                <a:ln>
                  <a:noFill/>
                </a:ln>
                <a:solidFill>
                  <a:prstClr val="black"/>
                </a:solidFill>
                <a:effectLst/>
                <a:uLnTx/>
                <a:uFillTx/>
                <a:latin typeface="Verdana"/>
                <a:ea typeface="+mn-ea"/>
                <a:cs typeface="Verdana"/>
              </a:rPr>
              <a:t>are </a:t>
            </a:r>
            <a:r>
              <a:rPr kumimoji="0" lang="en-US" sz="1200" b="0" i="0" u="none" strike="noStrike" kern="1200" cap="none" spc="-5" normalizeH="0" baseline="0" noProof="0" dirty="0">
                <a:ln>
                  <a:noFill/>
                </a:ln>
                <a:solidFill>
                  <a:prstClr val="black"/>
                </a:solidFill>
                <a:effectLst/>
                <a:uLnTx/>
                <a:uFillTx/>
                <a:latin typeface="Verdana"/>
                <a:ea typeface="+mn-ea"/>
                <a:cs typeface="Verdana"/>
              </a:rPr>
              <a:t>up to </a:t>
            </a:r>
            <a:r>
              <a:rPr kumimoji="0" lang="en-US" sz="1200" b="0" i="0" u="none" strike="noStrike" kern="1200" cap="none" spc="0" normalizeH="0" baseline="0" noProof="0" dirty="0">
                <a:ln>
                  <a:noFill/>
                </a:ln>
                <a:solidFill>
                  <a:prstClr val="black"/>
                </a:solidFill>
                <a:effectLst/>
                <a:uLnTx/>
                <a:uFillTx/>
                <a:latin typeface="Verdana"/>
                <a:ea typeface="+mn-ea"/>
                <a:cs typeface="Verdana"/>
              </a:rPr>
              <a:t>3 </a:t>
            </a:r>
            <a:r>
              <a:rPr kumimoji="0" lang="en-US" sz="1200" b="0" i="0" u="none" strike="noStrike" kern="1200" cap="none" spc="-5" normalizeH="0" baseline="0" noProof="0" dirty="0">
                <a:ln>
                  <a:noFill/>
                </a:ln>
                <a:solidFill>
                  <a:prstClr val="black"/>
                </a:solidFill>
                <a:effectLst/>
                <a:uLnTx/>
                <a:uFillTx/>
                <a:latin typeface="Verdana"/>
                <a:ea typeface="+mn-ea"/>
                <a:cs typeface="Verdana"/>
              </a:rPr>
              <a:t>times </a:t>
            </a:r>
            <a:r>
              <a:rPr kumimoji="0" lang="en-US" sz="1200" b="0" i="0" u="none" strike="noStrike" kern="1200" cap="none" spc="-10" normalizeH="0" baseline="0" noProof="0" dirty="0">
                <a:ln>
                  <a:noFill/>
                </a:ln>
                <a:solidFill>
                  <a:prstClr val="black"/>
                </a:solidFill>
                <a:effectLst/>
                <a:uLnTx/>
                <a:uFillTx/>
                <a:latin typeface="Verdana"/>
                <a:ea typeface="+mn-ea"/>
                <a:cs typeface="Verdana"/>
              </a:rPr>
              <a:t>above </a:t>
            </a:r>
            <a:r>
              <a:rPr kumimoji="0" lang="en-US" sz="1200" b="0" i="0" u="none" strike="noStrike" kern="1200" cap="none" spc="-5" normalizeH="0" baseline="0" noProof="0" dirty="0">
                <a:ln>
                  <a:noFill/>
                </a:ln>
                <a:solidFill>
                  <a:prstClr val="black"/>
                </a:solidFill>
                <a:effectLst/>
                <a:uLnTx/>
                <a:uFillTx/>
                <a:latin typeface="Verdana"/>
                <a:ea typeface="+mn-ea"/>
                <a:cs typeface="Verdana"/>
              </a:rPr>
              <a:t>target levels due</a:t>
            </a:r>
            <a:r>
              <a:rPr kumimoji="0" lang="en-US" sz="1200" b="0" i="0" u="none" strike="noStrike" kern="1200" cap="none" spc="50" normalizeH="0" baseline="0" noProof="0" dirty="0">
                <a:ln>
                  <a:noFill/>
                </a:ln>
                <a:solidFill>
                  <a:prstClr val="black"/>
                </a:solidFill>
                <a:effectLst/>
                <a:uLnTx/>
                <a:uFillTx/>
                <a:latin typeface="Verdana"/>
                <a:ea typeface="+mn-ea"/>
                <a:cs typeface="Verdana"/>
              </a:rPr>
              <a:t> </a:t>
            </a:r>
            <a:r>
              <a:rPr kumimoji="0" lang="en-US" sz="1200" b="0" i="0" u="none" strike="noStrike" kern="1200" cap="none" spc="-5" normalizeH="0" baseline="0" noProof="0" dirty="0">
                <a:ln>
                  <a:noFill/>
                </a:ln>
                <a:solidFill>
                  <a:prstClr val="black"/>
                </a:solidFill>
                <a:effectLst/>
                <a:uLnTx/>
                <a:uFillTx/>
                <a:latin typeface="Verdana"/>
                <a:ea typeface="+mn-ea"/>
                <a:cs typeface="Verdana"/>
              </a:rPr>
              <a:t>to:</a:t>
            </a:r>
            <a:endParaRPr kumimoji="0" lang="en-US" sz="12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7" name="object 7"/>
          <p:cNvSpPr/>
          <p:nvPr/>
        </p:nvSpPr>
        <p:spPr>
          <a:xfrm flipV="1">
            <a:off x="584200" y="1480713"/>
            <a:ext cx="7051228" cy="45719"/>
          </a:xfrm>
          <a:custGeom>
            <a:avLst/>
            <a:gdLst/>
            <a:ahLst/>
            <a:cxnLst/>
            <a:rect l="l" t="t" r="r" b="b"/>
            <a:pathLst>
              <a:path w="6005195">
                <a:moveTo>
                  <a:pt x="0" y="0"/>
                </a:moveTo>
                <a:lnTo>
                  <a:pt x="6005195" y="0"/>
                </a:lnTo>
              </a:path>
            </a:pathLst>
          </a:custGeom>
          <a:ln w="2895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txBox="1"/>
          <p:nvPr/>
        </p:nvSpPr>
        <p:spPr>
          <a:xfrm>
            <a:off x="7795701" y="3402048"/>
            <a:ext cx="4178873" cy="136576"/>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Verdana"/>
                <a:ea typeface="+mn-ea"/>
                <a:cs typeface="Verdana"/>
              </a:rPr>
              <a:t>Snapshot of vessels </a:t>
            </a:r>
            <a:r>
              <a:rPr kumimoji="0" lang="en-US" sz="800" b="0" i="0" u="none" strike="noStrike" kern="1200" cap="none" spc="-5" normalizeH="0" baseline="0" noProof="0" dirty="0">
                <a:ln>
                  <a:noFill/>
                </a:ln>
                <a:solidFill>
                  <a:prstClr val="white"/>
                </a:solidFill>
                <a:effectLst/>
                <a:uLnTx/>
                <a:uFillTx/>
                <a:latin typeface="Verdana"/>
                <a:ea typeface="+mn-ea"/>
                <a:cs typeface="Verdana"/>
              </a:rPr>
              <a:t>waiting outside the </a:t>
            </a:r>
            <a:r>
              <a:rPr kumimoji="0" lang="en-US" sz="800" b="0" i="0" u="none" strike="noStrike" kern="1200" cap="none" spc="0" normalizeH="0" baseline="0" noProof="0" dirty="0">
                <a:ln>
                  <a:noFill/>
                </a:ln>
                <a:solidFill>
                  <a:prstClr val="white"/>
                </a:solidFill>
                <a:effectLst/>
                <a:uLnTx/>
                <a:uFillTx/>
                <a:latin typeface="Verdana"/>
                <a:ea typeface="+mn-ea"/>
                <a:cs typeface="Verdana"/>
              </a:rPr>
              <a:t>port of Los Angeles, USA on</a:t>
            </a:r>
            <a:r>
              <a:rPr kumimoji="0" lang="en-US" sz="800" b="0" i="0" u="none" strike="noStrike" kern="1200" cap="none" spc="5" normalizeH="0" baseline="0" noProof="0" dirty="0">
                <a:ln>
                  <a:noFill/>
                </a:ln>
                <a:solidFill>
                  <a:prstClr val="white"/>
                </a:solidFill>
                <a:effectLst/>
                <a:uLnTx/>
                <a:uFillTx/>
                <a:latin typeface="Verdana"/>
                <a:ea typeface="+mn-ea"/>
                <a:cs typeface="Verdana"/>
              </a:rPr>
              <a:t> 16</a:t>
            </a:r>
            <a:r>
              <a:rPr kumimoji="0" lang="en-US" sz="800" b="0" i="0" u="none" strike="noStrike" kern="1200" cap="none" spc="0" normalizeH="0" baseline="0" noProof="0" dirty="0">
                <a:ln>
                  <a:noFill/>
                </a:ln>
                <a:solidFill>
                  <a:prstClr val="white"/>
                </a:solidFill>
                <a:effectLst/>
                <a:uLnTx/>
                <a:uFillTx/>
                <a:latin typeface="Verdana"/>
                <a:ea typeface="+mn-ea"/>
                <a:cs typeface="Verdana"/>
              </a:rPr>
              <a:t>/06/2021</a:t>
            </a:r>
          </a:p>
        </p:txBody>
      </p:sp>
      <p:sp>
        <p:nvSpPr>
          <p:cNvPr id="12" name="object 8">
            <a:extLst>
              <a:ext uri="{FF2B5EF4-FFF2-40B4-BE49-F238E27FC236}">
                <a16:creationId xmlns:a16="http://schemas.microsoft.com/office/drawing/2014/main" id="{69950178-147C-4053-B145-D510B8D6D099}"/>
              </a:ext>
            </a:extLst>
          </p:cNvPr>
          <p:cNvSpPr txBox="1"/>
          <p:nvPr/>
        </p:nvSpPr>
        <p:spPr>
          <a:xfrm>
            <a:off x="7765127" y="5688877"/>
            <a:ext cx="4240022" cy="136576"/>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Verdana"/>
                <a:ea typeface="+mn-ea"/>
                <a:cs typeface="Verdana"/>
              </a:rPr>
              <a:t>Snapshot of vessels </a:t>
            </a:r>
            <a:r>
              <a:rPr kumimoji="0" lang="en-US" sz="800" b="0" i="0" u="none" strike="noStrike" kern="1200" cap="none" spc="-5" normalizeH="0" baseline="0" noProof="0" dirty="0">
                <a:ln>
                  <a:noFill/>
                </a:ln>
                <a:solidFill>
                  <a:prstClr val="white"/>
                </a:solidFill>
                <a:effectLst/>
                <a:uLnTx/>
                <a:uFillTx/>
                <a:latin typeface="Verdana"/>
                <a:ea typeface="+mn-ea"/>
                <a:cs typeface="Verdana"/>
              </a:rPr>
              <a:t>waiting outside the </a:t>
            </a:r>
            <a:r>
              <a:rPr kumimoji="0" lang="en-US" sz="800" b="0" i="0" u="none" strike="noStrike" kern="1200" cap="none" spc="0" normalizeH="0" baseline="0" noProof="0" dirty="0">
                <a:ln>
                  <a:noFill/>
                </a:ln>
                <a:solidFill>
                  <a:prstClr val="white"/>
                </a:solidFill>
                <a:effectLst/>
                <a:uLnTx/>
                <a:uFillTx/>
                <a:latin typeface="Verdana"/>
                <a:ea typeface="+mn-ea"/>
                <a:cs typeface="Verdana"/>
              </a:rPr>
              <a:t>port of Hedland, Australia on</a:t>
            </a:r>
            <a:r>
              <a:rPr kumimoji="0" lang="en-US" sz="800" b="0" i="0" u="none" strike="noStrike" kern="1200" cap="none" spc="5" normalizeH="0" baseline="0" noProof="0" dirty="0">
                <a:ln>
                  <a:noFill/>
                </a:ln>
                <a:solidFill>
                  <a:prstClr val="white"/>
                </a:solidFill>
                <a:effectLst/>
                <a:uLnTx/>
                <a:uFillTx/>
                <a:latin typeface="Verdana"/>
                <a:ea typeface="+mn-ea"/>
                <a:cs typeface="Verdana"/>
              </a:rPr>
              <a:t> 16</a:t>
            </a:r>
            <a:r>
              <a:rPr kumimoji="0" lang="en-US" sz="800" b="0" i="0" u="none" strike="noStrike" kern="1200" cap="none" spc="0" normalizeH="0" baseline="0" noProof="0" dirty="0">
                <a:ln>
                  <a:noFill/>
                </a:ln>
                <a:solidFill>
                  <a:prstClr val="white"/>
                </a:solidFill>
                <a:effectLst/>
                <a:uLnTx/>
                <a:uFillTx/>
                <a:latin typeface="Verdana"/>
                <a:ea typeface="+mn-ea"/>
                <a:cs typeface="Verdana"/>
              </a:rPr>
              <a:t>/06/2021</a:t>
            </a:r>
          </a:p>
        </p:txBody>
      </p:sp>
      <p:sp>
        <p:nvSpPr>
          <p:cNvPr id="13" name="Rectangle 12">
            <a:extLst>
              <a:ext uri="{FF2B5EF4-FFF2-40B4-BE49-F238E27FC236}">
                <a16:creationId xmlns:a16="http://schemas.microsoft.com/office/drawing/2014/main" id="{C4C6E47C-EB0F-41D7-93AD-BBD0F6B4176B}"/>
              </a:ext>
            </a:extLst>
          </p:cNvPr>
          <p:cNvSpPr/>
          <p:nvPr/>
        </p:nvSpPr>
        <p:spPr>
          <a:xfrm>
            <a:off x="584200" y="2021760"/>
            <a:ext cx="1097484" cy="115589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Increased inspections</a:t>
            </a:r>
          </a:p>
        </p:txBody>
      </p:sp>
      <p:sp>
        <p:nvSpPr>
          <p:cNvPr id="14" name="object 6">
            <a:extLst>
              <a:ext uri="{FF2B5EF4-FFF2-40B4-BE49-F238E27FC236}">
                <a16:creationId xmlns:a16="http://schemas.microsoft.com/office/drawing/2014/main" id="{7C55FC5A-0202-4BFB-88F5-71C762BE8524}"/>
              </a:ext>
            </a:extLst>
          </p:cNvPr>
          <p:cNvSpPr/>
          <p:nvPr/>
        </p:nvSpPr>
        <p:spPr>
          <a:xfrm flipV="1">
            <a:off x="584200" y="3200400"/>
            <a:ext cx="6988633" cy="45719"/>
          </a:xfrm>
          <a:custGeom>
            <a:avLst/>
            <a:gdLst/>
            <a:ahLst/>
            <a:cxnLst/>
            <a:rect l="l" t="t" r="r" b="b"/>
            <a:pathLst>
              <a:path w="4963159">
                <a:moveTo>
                  <a:pt x="0" y="0"/>
                </a:moveTo>
                <a:lnTo>
                  <a:pt x="4963159" y="0"/>
                </a:lnTo>
              </a:path>
            </a:pathLst>
          </a:custGeom>
          <a:ln w="12700">
            <a:solidFill>
              <a:srgbClr val="000000"/>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6441EC65-4B49-42D7-970D-CD65997365DF}"/>
              </a:ext>
            </a:extLst>
          </p:cNvPr>
          <p:cNvSpPr/>
          <p:nvPr/>
        </p:nvSpPr>
        <p:spPr>
          <a:xfrm>
            <a:off x="584200" y="3311406"/>
            <a:ext cx="1097484" cy="151392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Labor shortages</a:t>
            </a:r>
          </a:p>
        </p:txBody>
      </p:sp>
      <p:sp>
        <p:nvSpPr>
          <p:cNvPr id="17" name="object 6">
            <a:extLst>
              <a:ext uri="{FF2B5EF4-FFF2-40B4-BE49-F238E27FC236}">
                <a16:creationId xmlns:a16="http://schemas.microsoft.com/office/drawing/2014/main" id="{D214193A-995C-4B94-B3F3-0245C65EAD57}"/>
              </a:ext>
            </a:extLst>
          </p:cNvPr>
          <p:cNvSpPr/>
          <p:nvPr/>
        </p:nvSpPr>
        <p:spPr>
          <a:xfrm flipV="1">
            <a:off x="584200" y="4849015"/>
            <a:ext cx="6988633" cy="45719"/>
          </a:xfrm>
          <a:custGeom>
            <a:avLst/>
            <a:gdLst/>
            <a:ahLst/>
            <a:cxnLst/>
            <a:rect l="l" t="t" r="r" b="b"/>
            <a:pathLst>
              <a:path w="4963159">
                <a:moveTo>
                  <a:pt x="0" y="0"/>
                </a:moveTo>
                <a:lnTo>
                  <a:pt x="4963159" y="0"/>
                </a:lnTo>
              </a:path>
            </a:pathLst>
          </a:custGeom>
          <a:ln w="12700">
            <a:solidFill>
              <a:srgbClr val="000000"/>
            </a:solidFill>
            <a:prstDash val="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9FD5A0FD-173C-488B-966D-4A5FCA33D504}"/>
              </a:ext>
            </a:extLst>
          </p:cNvPr>
          <p:cNvSpPr/>
          <p:nvPr/>
        </p:nvSpPr>
        <p:spPr>
          <a:xfrm>
            <a:off x="584200" y="4959085"/>
            <a:ext cx="1097484" cy="1481251"/>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Port congestion</a:t>
            </a:r>
          </a:p>
        </p:txBody>
      </p:sp>
      <p:sp>
        <p:nvSpPr>
          <p:cNvPr id="20" name="TextBox 19">
            <a:extLst>
              <a:ext uri="{FF2B5EF4-FFF2-40B4-BE49-F238E27FC236}">
                <a16:creationId xmlns:a16="http://schemas.microsoft.com/office/drawing/2014/main" id="{048FF64F-0D70-4776-B92E-18F67E015EC7}"/>
              </a:ext>
            </a:extLst>
          </p:cNvPr>
          <p:cNvSpPr txBox="1"/>
          <p:nvPr/>
        </p:nvSpPr>
        <p:spPr>
          <a:xfrm>
            <a:off x="1676400" y="2021759"/>
            <a:ext cx="5959028" cy="1220847"/>
          </a:xfrm>
          <a:prstGeom prst="rect">
            <a:avLst/>
          </a:prstGeom>
          <a:noFill/>
        </p:spPr>
        <p:txBody>
          <a:bodyPr wrap="square" rtlCol="0">
            <a:spAutoFit/>
          </a:bodyPr>
          <a:lstStyle/>
          <a:p>
            <a:pPr marL="189230" marR="177800" lvl="0" indent="-177165" algn="l" defTabSz="914400" rtl="0" eaLnBrk="1" fontAlgn="auto" latinLnBrk="0" hangingPunct="1">
              <a:lnSpc>
                <a:spcPts val="1300"/>
              </a:lnSpc>
              <a:spcBef>
                <a:spcPts val="525"/>
              </a:spcBef>
              <a:spcAft>
                <a:spcPts val="0"/>
              </a:spcAft>
              <a:buClrTx/>
              <a:buSzTx/>
              <a:buFont typeface="Arial"/>
              <a:buChar char="•"/>
              <a:tabLst>
                <a:tab pos="189865" algn="l"/>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Increased COVID inspection requirements resulting in delays and port congestions, </a:t>
            </a:r>
            <a:r>
              <a:rPr kumimoji="0" lang="en-US" sz="1200" b="0" i="0" u="none" strike="noStrike" kern="1200" cap="none" spc="0" normalizeH="0" baseline="0" noProof="0" dirty="0" err="1">
                <a:ln>
                  <a:noFill/>
                </a:ln>
                <a:solidFill>
                  <a:prstClr val="black"/>
                </a:solidFill>
                <a:effectLst/>
                <a:uLnTx/>
                <a:uFillTx/>
                <a:latin typeface="Verdana"/>
                <a:ea typeface="+mn-ea"/>
                <a:cs typeface="+mn-cs"/>
              </a:rPr>
              <a:t>eg.</a:t>
            </a:r>
            <a:r>
              <a:rPr kumimoji="0" lang="en-US" sz="1200" b="0" i="0" u="none" strike="noStrike" kern="1200" cap="none" spc="0" normalizeH="0" baseline="0" noProof="0" dirty="0">
                <a:ln>
                  <a:noFill/>
                </a:ln>
                <a:solidFill>
                  <a:prstClr val="black"/>
                </a:solidFill>
                <a:effectLst/>
                <a:uLnTx/>
                <a:uFillTx/>
                <a:latin typeface="Verdana"/>
                <a:ea typeface="+mn-ea"/>
                <a:cs typeface="+mn-cs"/>
              </a:rPr>
              <a:t>:</a:t>
            </a:r>
          </a:p>
          <a:p>
            <a:pPr marL="376555" marR="0" lvl="1" indent="-187960" algn="l" defTabSz="914400" rtl="0" eaLnBrk="1" fontAlgn="auto" latinLnBrk="0" hangingPunct="1">
              <a:lnSpc>
                <a:spcPts val="1300"/>
              </a:lnSpc>
              <a:spcBef>
                <a:spcPts val="525"/>
              </a:spcBef>
              <a:spcAft>
                <a:spcPts val="0"/>
              </a:spcAft>
              <a:buClrTx/>
              <a:buSzTx/>
              <a:buFont typeface="Arial"/>
              <a:buChar char="•"/>
              <a:tabLst>
                <a:tab pos="377190" algn="l"/>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Increased inspection of reefers by customs due to a fear that COVID can be transported on perishable goods</a:t>
            </a:r>
          </a:p>
          <a:p>
            <a:pPr marL="376555" marR="422909" lvl="1" indent="-187960" algn="l" defTabSz="914400" rtl="0" eaLnBrk="1" fontAlgn="auto" latinLnBrk="0" hangingPunct="1">
              <a:lnSpc>
                <a:spcPts val="1300"/>
              </a:lnSpc>
              <a:spcBef>
                <a:spcPts val="525"/>
              </a:spcBef>
              <a:spcAft>
                <a:spcPts val="0"/>
              </a:spcAft>
              <a:buClrTx/>
              <a:buSzTx/>
              <a:buFont typeface="Arial"/>
              <a:buChar char="•"/>
              <a:tabLst>
                <a:tab pos="377190" algn="l"/>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Government authorities taking longer time than usual to release abandoned and/or cargo under customs hold</a:t>
            </a:r>
          </a:p>
        </p:txBody>
      </p:sp>
      <p:sp>
        <p:nvSpPr>
          <p:cNvPr id="21" name="TextBox 20">
            <a:extLst>
              <a:ext uri="{FF2B5EF4-FFF2-40B4-BE49-F238E27FC236}">
                <a16:creationId xmlns:a16="http://schemas.microsoft.com/office/drawing/2014/main" id="{031DB694-5C23-4F59-AAE6-BA2DCFB3B2F2}"/>
              </a:ext>
            </a:extLst>
          </p:cNvPr>
          <p:cNvSpPr txBox="1"/>
          <p:nvPr/>
        </p:nvSpPr>
        <p:spPr>
          <a:xfrm>
            <a:off x="1676400" y="3440439"/>
            <a:ext cx="5959028" cy="1220847"/>
          </a:xfrm>
          <a:prstGeom prst="rect">
            <a:avLst/>
          </a:prstGeom>
          <a:noFill/>
        </p:spPr>
        <p:txBody>
          <a:bodyPr wrap="square" rtlCol="0">
            <a:spAutoFit/>
          </a:bodyPr>
          <a:lstStyle/>
          <a:p>
            <a:pPr marL="189230" marR="177800" lvl="0" indent="-177165" algn="l" defTabSz="914400" rtl="0" eaLnBrk="1" fontAlgn="auto" latinLnBrk="0" hangingPunct="1">
              <a:lnSpc>
                <a:spcPts val="1300"/>
              </a:lnSpc>
              <a:spcBef>
                <a:spcPts val="525"/>
              </a:spcBef>
              <a:spcAft>
                <a:spcPts val="0"/>
              </a:spcAft>
              <a:buClrTx/>
              <a:buSzTx/>
              <a:buFont typeface="Arial"/>
              <a:buChar char="•"/>
              <a:tabLst>
                <a:tab pos="189865" algn="l"/>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Lack of labor in depots, including due to COVID travel restrictions limiting foreign workers across the globe</a:t>
            </a:r>
          </a:p>
          <a:p>
            <a:pPr marL="376555" marR="422909" lvl="1" indent="-187960" algn="l" defTabSz="914400" rtl="0" eaLnBrk="1" fontAlgn="auto" latinLnBrk="0" hangingPunct="1">
              <a:lnSpc>
                <a:spcPts val="1300"/>
              </a:lnSpc>
              <a:spcBef>
                <a:spcPts val="525"/>
              </a:spcBef>
              <a:spcAft>
                <a:spcPts val="0"/>
              </a:spcAft>
              <a:buClrTx/>
              <a:buSzTx/>
              <a:buFont typeface="Arial"/>
              <a:buChar char="•"/>
              <a:tabLst>
                <a:tab pos="377190" algn="l"/>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Lack of labor has hampered depot productivity resulting in slower turns of containers to meet demand</a:t>
            </a:r>
          </a:p>
          <a:p>
            <a:pPr marL="189230" marR="177800" lvl="0" indent="-177165" algn="l" defTabSz="914400" rtl="0" eaLnBrk="1" fontAlgn="auto" latinLnBrk="0" hangingPunct="1">
              <a:lnSpc>
                <a:spcPts val="1300"/>
              </a:lnSpc>
              <a:spcBef>
                <a:spcPts val="525"/>
              </a:spcBef>
              <a:spcAft>
                <a:spcPts val="0"/>
              </a:spcAft>
              <a:buClrTx/>
              <a:buSzTx/>
              <a:buFont typeface="Arial"/>
              <a:buChar char="•"/>
              <a:tabLst>
                <a:tab pos="189865" algn="l"/>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Labor strikes in the form of ”go slows” or complete stop works for fixed periods in certain ports</a:t>
            </a:r>
          </a:p>
        </p:txBody>
      </p:sp>
      <p:sp>
        <p:nvSpPr>
          <p:cNvPr id="22" name="TextBox 21">
            <a:extLst>
              <a:ext uri="{FF2B5EF4-FFF2-40B4-BE49-F238E27FC236}">
                <a16:creationId xmlns:a16="http://schemas.microsoft.com/office/drawing/2014/main" id="{60D9FCA9-9CA6-4171-8F2E-468F2A443D56}"/>
              </a:ext>
            </a:extLst>
          </p:cNvPr>
          <p:cNvSpPr txBox="1"/>
          <p:nvPr/>
        </p:nvSpPr>
        <p:spPr>
          <a:xfrm>
            <a:off x="1676400" y="4950184"/>
            <a:ext cx="5959028" cy="1490152"/>
          </a:xfrm>
          <a:prstGeom prst="rect">
            <a:avLst/>
          </a:prstGeom>
          <a:noFill/>
        </p:spPr>
        <p:txBody>
          <a:bodyPr wrap="square" rtlCol="0">
            <a:spAutoFit/>
          </a:bodyPr>
          <a:lstStyle/>
          <a:p>
            <a:pPr marL="189230" marR="177800" lvl="0" indent="-177165" algn="l" defTabSz="914400" rtl="0" eaLnBrk="1" fontAlgn="auto" latinLnBrk="0" hangingPunct="1">
              <a:lnSpc>
                <a:spcPts val="1300"/>
              </a:lnSpc>
              <a:spcBef>
                <a:spcPts val="525"/>
              </a:spcBef>
              <a:spcAft>
                <a:spcPts val="0"/>
              </a:spcAft>
              <a:buClrTx/>
              <a:buSzTx/>
              <a:buFont typeface="Arial"/>
              <a:buChar char="•"/>
              <a:tabLst>
                <a:tab pos="189865" algn="l"/>
              </a:tabLst>
              <a:defRPr/>
            </a:pPr>
            <a:r>
              <a:rPr kumimoji="0" lang="en-US" sz="1200" b="0" i="0" u="none" strike="noStrike" kern="1200" cap="none" spc="0" normalizeH="0" baseline="0" noProof="0" dirty="0">
                <a:ln>
                  <a:noFill/>
                </a:ln>
                <a:solidFill>
                  <a:prstClr val="black"/>
                </a:solidFill>
                <a:effectLst/>
                <a:uLnTx/>
                <a:uFillTx/>
                <a:latin typeface="Verdana"/>
                <a:ea typeface="+mn-ea"/>
                <a:cs typeface="+mn-cs"/>
              </a:rPr>
              <a:t>Vessel delays due to long waiting times outside the port have caused moves to be restricted at terminals to decrease a vessel’s time at port, resulting in empty containers not having enough moves to balance the flow of inbound vs outbound</a:t>
            </a:r>
          </a:p>
          <a:p>
            <a:pPr marL="376555" marR="422909" lvl="1" indent="-187960" algn="l" defTabSz="914400" rtl="0" eaLnBrk="1" fontAlgn="auto" latinLnBrk="0" hangingPunct="1">
              <a:lnSpc>
                <a:spcPts val="1300"/>
              </a:lnSpc>
              <a:spcBef>
                <a:spcPts val="525"/>
              </a:spcBef>
              <a:spcAft>
                <a:spcPts val="0"/>
              </a:spcAft>
              <a:buClrTx/>
              <a:buSzTx/>
              <a:buFont typeface="Arial"/>
              <a:buChar char="•"/>
              <a:tabLst>
                <a:tab pos="377190" algn="l"/>
              </a:tabLst>
              <a:defRPr/>
            </a:pPr>
            <a:r>
              <a:rPr kumimoji="0" lang="en-US" sz="1200" b="0" i="0" u="none" strike="noStrike" kern="1200" cap="none" spc="0" normalizeH="0" baseline="0" noProof="0" dirty="0" err="1">
                <a:ln>
                  <a:noFill/>
                </a:ln>
                <a:solidFill>
                  <a:prstClr val="black"/>
                </a:solidFill>
                <a:effectLst/>
                <a:uLnTx/>
                <a:uFillTx/>
                <a:latin typeface="Verdana"/>
                <a:ea typeface="+mn-ea"/>
                <a:cs typeface="+mn-cs"/>
              </a:rPr>
              <a:t>Eg.</a:t>
            </a:r>
            <a:r>
              <a:rPr kumimoji="0" lang="en-US" sz="1200" b="0" i="0" u="none" strike="noStrike" kern="1200" cap="none" spc="0" normalizeH="0" baseline="0" noProof="0" dirty="0">
                <a:ln>
                  <a:noFill/>
                </a:ln>
                <a:solidFill>
                  <a:prstClr val="black"/>
                </a:solidFill>
                <a:effectLst/>
                <a:uLnTx/>
                <a:uFillTx/>
                <a:latin typeface="Verdana"/>
                <a:ea typeface="+mn-ea"/>
                <a:cs typeface="+mn-cs"/>
              </a:rPr>
              <a:t>, In Sydney, Australia, imports are so strong that they discharge more than they are loading within the allowable move counts, meaning that there is no time to load empties back on vessel</a:t>
            </a:r>
          </a:p>
        </p:txBody>
      </p:sp>
      <p:sp>
        <p:nvSpPr>
          <p:cNvPr id="23" name="object 16">
            <a:extLst>
              <a:ext uri="{FF2B5EF4-FFF2-40B4-BE49-F238E27FC236}">
                <a16:creationId xmlns:a16="http://schemas.microsoft.com/office/drawing/2014/main" id="{697740A7-0A0E-424F-A70C-99BFF0956ACB}"/>
              </a:ext>
            </a:extLst>
          </p:cNvPr>
          <p:cNvSpPr txBox="1"/>
          <p:nvPr/>
        </p:nvSpPr>
        <p:spPr>
          <a:xfrm>
            <a:off x="7765127" y="5892170"/>
            <a:ext cx="2681834" cy="13593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Verdana"/>
                <a:ea typeface="+mn-ea"/>
                <a:cs typeface="Verdana"/>
              </a:rPr>
              <a:t>Source: </a:t>
            </a:r>
            <a:r>
              <a:rPr kumimoji="0" lang="da-DK" sz="800" b="0" i="0" u="none" strike="noStrike" kern="1200" cap="none" spc="0" normalizeH="0" baseline="0" noProof="0" dirty="0">
                <a:ln>
                  <a:noFill/>
                </a:ln>
                <a:solidFill>
                  <a:prstClr val="white"/>
                </a:solidFill>
                <a:effectLst/>
                <a:uLnTx/>
                <a:uFillTx/>
                <a:latin typeface="Verdana"/>
                <a:ea typeface="+mn-ea"/>
                <a:cs typeface="Verdana"/>
              </a:rPr>
              <a:t>Marine Traffic</a:t>
            </a:r>
            <a:endParaRPr kumimoji="0" lang="en-US" sz="800" b="0" i="0" u="none" strike="noStrike" kern="1200" cap="none" spc="0" normalizeH="0" baseline="0" noProof="0" dirty="0">
              <a:ln>
                <a:noFill/>
              </a:ln>
              <a:solidFill>
                <a:prstClr val="white"/>
              </a:solidFill>
              <a:effectLst/>
              <a:uLnTx/>
              <a:uFillTx/>
              <a:latin typeface="Verdana"/>
              <a:ea typeface="+mn-ea"/>
              <a:cs typeface="Verdana"/>
            </a:endParaRPr>
          </a:p>
        </p:txBody>
      </p:sp>
      <p:pic>
        <p:nvPicPr>
          <p:cNvPr id="2" name="Picture 1">
            <a:extLst>
              <a:ext uri="{FF2B5EF4-FFF2-40B4-BE49-F238E27FC236}">
                <a16:creationId xmlns:a16="http://schemas.microsoft.com/office/drawing/2014/main" id="{1DA1BAEE-D96B-4C55-B8F2-13A72BC84DC2}"/>
              </a:ext>
            </a:extLst>
          </p:cNvPr>
          <p:cNvPicPr>
            <a:picLocks noChangeAspect="1"/>
          </p:cNvPicPr>
          <p:nvPr/>
        </p:nvPicPr>
        <p:blipFill>
          <a:blip r:embed="rId6"/>
          <a:stretch>
            <a:fillRect/>
          </a:stretch>
        </p:blipFill>
        <p:spPr>
          <a:xfrm>
            <a:off x="8042826" y="3735331"/>
            <a:ext cx="3684624" cy="1895053"/>
          </a:xfrm>
          <a:prstGeom prst="rect">
            <a:avLst/>
          </a:prstGeom>
        </p:spPr>
      </p:pic>
      <p:pic>
        <p:nvPicPr>
          <p:cNvPr id="10" name="Picture 9">
            <a:extLst>
              <a:ext uri="{FF2B5EF4-FFF2-40B4-BE49-F238E27FC236}">
                <a16:creationId xmlns:a16="http://schemas.microsoft.com/office/drawing/2014/main" id="{81CC1000-EEEB-4B52-9094-C45F7D8213B5}"/>
              </a:ext>
            </a:extLst>
          </p:cNvPr>
          <p:cNvPicPr>
            <a:picLocks noChangeAspect="1"/>
          </p:cNvPicPr>
          <p:nvPr/>
        </p:nvPicPr>
        <p:blipFill>
          <a:blip r:embed="rId7"/>
          <a:stretch>
            <a:fillRect/>
          </a:stretch>
        </p:blipFill>
        <p:spPr>
          <a:xfrm>
            <a:off x="8042826" y="1122743"/>
            <a:ext cx="3684624" cy="2241882"/>
          </a:xfrm>
          <a:prstGeom prst="rect">
            <a:avLst/>
          </a:prstGeom>
        </p:spPr>
      </p:pic>
      <p:sp>
        <p:nvSpPr>
          <p:cNvPr id="24" name="Slide Number Placeholder 4">
            <a:extLst>
              <a:ext uri="{FF2B5EF4-FFF2-40B4-BE49-F238E27FC236}">
                <a16:creationId xmlns:a16="http://schemas.microsoft.com/office/drawing/2014/main" id="{E84D4D4B-3EEB-4873-9239-469D62ABAA13}"/>
              </a:ext>
            </a:extLst>
          </p:cNvPr>
          <p:cNvSpPr txBox="1">
            <a:spLocks/>
          </p:cNvSpPr>
          <p:nvPr/>
        </p:nvSpPr>
        <p:spPr>
          <a:xfrm>
            <a:off x="372896" y="6413826"/>
            <a:ext cx="412039" cy="123111"/>
          </a:xfrm>
          <a:prstGeom prst="rect">
            <a:avLst/>
          </a:prstGeom>
        </p:spPr>
        <p:txBody>
          <a:bodyPr wrap="square" lIns="0" tIns="0" rIns="0" bIns="0">
            <a:spAutoFit/>
          </a:bodyPr>
          <a:lstStyle>
            <a:lvl1pPr marL="0">
              <a:defRPr sz="1600" b="0" i="0">
                <a:solidFill>
                  <a:schemeClr val="tx1"/>
                </a:solidFill>
                <a:latin typeface="Verdana"/>
                <a:ea typeface="+mn-ea"/>
                <a:cs typeface="Verdan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3A204BC-C5BA-4EF4-ABC8-D45123A0C528}" type="slidenum">
              <a:rPr kumimoji="0" lang="en-GB" sz="800" b="0" i="0" u="none" strike="noStrike" kern="0" cap="none" spc="0" normalizeH="0" baseline="0" noProof="0" smtClean="0">
                <a:ln>
                  <a:noFill/>
                </a:ln>
                <a:solidFill>
                  <a:srgbClr val="141414"/>
                </a:solidFill>
                <a:effectLst/>
                <a:uLnTx/>
                <a:uFillTx/>
                <a:latin typeface="Verdana"/>
                <a:ea typeface="+mn-ea"/>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0" i="0" u="none" strike="noStrike" kern="0" cap="none" spc="0" normalizeH="0" baseline="0" noProof="0" dirty="0">
              <a:ln>
                <a:noFill/>
              </a:ln>
              <a:solidFill>
                <a:srgbClr val="141414"/>
              </a:solidFill>
              <a:effectLst/>
              <a:uLnTx/>
              <a:uFillTx/>
              <a:latin typeface="Verdana"/>
              <a:ea typeface="+mn-ea"/>
            </a:endParaRPr>
          </a:p>
        </p:txBody>
      </p:sp>
    </p:spTree>
    <p:extLst>
      <p:ext uri="{BB962C8B-B14F-4D97-AF65-F5344CB8AC3E}">
        <p14:creationId xmlns:p14="http://schemas.microsoft.com/office/powerpoint/2010/main" val="351770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53B8C-62EE-497A-A3A6-0BCFAECE2AD5}"/>
              </a:ext>
            </a:extLst>
          </p:cNvPr>
          <p:cNvSpPr>
            <a:spLocks noGrp="1"/>
          </p:cNvSpPr>
          <p:nvPr>
            <p:ph type="title" idx="4294967295"/>
          </p:nvPr>
        </p:nvSpPr>
        <p:spPr>
          <a:xfrm>
            <a:off x="772486" y="415891"/>
            <a:ext cx="11050587" cy="338138"/>
          </a:xfrm>
        </p:spPr>
        <p:txBody>
          <a:bodyPr/>
          <a:lstStyle/>
          <a:p>
            <a:r>
              <a:rPr lang="da-DK" sz="2200" dirty="0">
                <a:latin typeface="Verdana" panose="020B0604030504040204" pitchFamily="34" charset="0"/>
                <a:ea typeface="Verdana" panose="020B0604030504040204" pitchFamily="34" charset="0"/>
              </a:rPr>
              <a:t>Despite current constraints, exports have increased</a:t>
            </a:r>
          </a:p>
        </p:txBody>
      </p:sp>
      <p:sp>
        <p:nvSpPr>
          <p:cNvPr id="7" name="TextBox 6">
            <a:extLst>
              <a:ext uri="{FF2B5EF4-FFF2-40B4-BE49-F238E27FC236}">
                <a16:creationId xmlns:a16="http://schemas.microsoft.com/office/drawing/2014/main" id="{D1EDA998-A58F-412E-964E-98E839A71439}"/>
              </a:ext>
            </a:extLst>
          </p:cNvPr>
          <p:cNvSpPr txBox="1"/>
          <p:nvPr/>
        </p:nvSpPr>
        <p:spPr>
          <a:xfrm>
            <a:off x="772486" y="5736626"/>
            <a:ext cx="34932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141414"/>
                </a:solidFill>
                <a:effectLst/>
                <a:uLnTx/>
                <a:uFillTx/>
                <a:latin typeface="Maersk Text"/>
                <a:ea typeface="+mn-ea"/>
                <a:cs typeface="+mn-cs"/>
              </a:rPr>
              <a:t>Source: CTS</a:t>
            </a:r>
          </a:p>
        </p:txBody>
      </p:sp>
      <p:pic>
        <p:nvPicPr>
          <p:cNvPr id="32770" name="Picture 3">
            <a:extLst>
              <a:ext uri="{FF2B5EF4-FFF2-40B4-BE49-F238E27FC236}">
                <a16:creationId xmlns:a16="http://schemas.microsoft.com/office/drawing/2014/main" id="{B9E06A2A-0B4E-41BE-BE77-B8D608A5E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15" y="1116117"/>
            <a:ext cx="5179104" cy="44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2" descr="image">
            <a:extLst>
              <a:ext uri="{FF2B5EF4-FFF2-40B4-BE49-F238E27FC236}">
                <a16:creationId xmlns:a16="http://schemas.microsoft.com/office/drawing/2014/main" id="{5280BAF5-97C4-4434-AD14-552E09F98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3982" y="1116117"/>
            <a:ext cx="4656562" cy="229756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a:extLst>
              <a:ext uri="{FF2B5EF4-FFF2-40B4-BE49-F238E27FC236}">
                <a16:creationId xmlns:a16="http://schemas.microsoft.com/office/drawing/2014/main" id="{39CB5F5D-1CC9-444F-9165-87B1889A6F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4736" y="3413682"/>
            <a:ext cx="4656562" cy="248260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id="{B79E834E-F192-4565-9FA2-C98F5B4EFA9C}"/>
              </a:ext>
            </a:extLst>
          </p:cNvPr>
          <p:cNvSpPr txBox="1">
            <a:spLocks/>
          </p:cNvSpPr>
          <p:nvPr/>
        </p:nvSpPr>
        <p:spPr>
          <a:xfrm>
            <a:off x="195220" y="6334907"/>
            <a:ext cx="412039" cy="1854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3A204BC-C5BA-4EF4-ABC8-D45123A0C528}" type="slidenum">
              <a:rPr kumimoji="0" lang="en-GB" sz="700" b="0" i="0" u="none" strike="noStrike" kern="1200" cap="none" spc="0" normalizeH="0" baseline="0" noProof="0" smtClean="0">
                <a:ln>
                  <a:noFill/>
                </a:ln>
                <a:solidFill>
                  <a:srgbClr val="141414"/>
                </a:solidFill>
                <a:effectLst/>
                <a:uLnTx/>
                <a:uFillTx/>
                <a:latin typeface="Maersk Text" panose="000005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700" b="0" i="0" u="none" strike="noStrike" kern="1200" cap="none" spc="0" normalizeH="0" baseline="0" noProof="0" dirty="0">
              <a:ln>
                <a:noFill/>
              </a:ln>
              <a:solidFill>
                <a:srgbClr val="141414"/>
              </a:solidFill>
              <a:effectLst/>
              <a:uLnTx/>
              <a:uFillTx/>
              <a:latin typeface="Maersk Text" panose="00000500000000000000" pitchFamily="2" charset="0"/>
              <a:ea typeface="+mn-ea"/>
              <a:cs typeface="+mn-cs"/>
            </a:endParaRPr>
          </a:p>
        </p:txBody>
      </p:sp>
    </p:spTree>
    <p:extLst>
      <p:ext uri="{BB962C8B-B14F-4D97-AF65-F5344CB8AC3E}">
        <p14:creationId xmlns:p14="http://schemas.microsoft.com/office/powerpoint/2010/main" val="1188587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8B687C6-3EE8-452E-98E4-E919048AEA5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F8B687C6-3EE8-452E-98E4-E919048AEA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bject 3"/>
          <p:cNvSpPr txBox="1">
            <a:spLocks noGrp="1"/>
          </p:cNvSpPr>
          <p:nvPr>
            <p:ph type="title" idx="4294967295"/>
          </p:nvPr>
        </p:nvSpPr>
        <p:spPr>
          <a:xfrm>
            <a:off x="607259" y="466725"/>
            <a:ext cx="10425866" cy="627063"/>
          </a:xfrm>
          <a:prstGeom prst="rect">
            <a:avLst/>
          </a:prstGeom>
        </p:spPr>
        <p:txBody>
          <a:bodyPr vert="horz" wrap="square" lIns="0" tIns="12065" rIns="0" bIns="0" rtlCol="0">
            <a:spAutoFit/>
          </a:bodyPr>
          <a:lstStyle/>
          <a:p>
            <a:pPr marL="12700" marR="5080">
              <a:lnSpc>
                <a:spcPts val="2380"/>
              </a:lnSpc>
              <a:spcBef>
                <a:spcPts val="390"/>
              </a:spcBef>
            </a:pPr>
            <a:r>
              <a:rPr lang="en-US" sz="2200" spc="-10" dirty="0">
                <a:latin typeface="Verdana" panose="020B0604030504040204" pitchFamily="34" charset="0"/>
              </a:rPr>
              <a:t>There </a:t>
            </a:r>
            <a:r>
              <a:rPr lang="en-US" sz="2200" spc="-5" dirty="0">
                <a:latin typeface="Verdana" panose="020B0604030504040204" pitchFamily="34" charset="0"/>
              </a:rPr>
              <a:t>are numerous efforts already being </a:t>
            </a:r>
            <a:r>
              <a:rPr lang="en-US" sz="2200" spc="-10" dirty="0">
                <a:latin typeface="Verdana" panose="020B0604030504040204" pitchFamily="34" charset="0"/>
              </a:rPr>
              <a:t>made </a:t>
            </a:r>
            <a:r>
              <a:rPr lang="en-US" sz="2200" spc="-5" dirty="0">
                <a:latin typeface="Verdana" panose="020B0604030504040204" pitchFamily="34" charset="0"/>
              </a:rPr>
              <a:t>across </a:t>
            </a:r>
            <a:r>
              <a:rPr lang="en-US" sz="2200" spc="-10" dirty="0">
                <a:latin typeface="Verdana" panose="020B0604030504040204" pitchFamily="34" charset="0"/>
              </a:rPr>
              <a:t>the </a:t>
            </a:r>
            <a:r>
              <a:rPr lang="en-US" sz="2200" spc="-5" dirty="0">
                <a:latin typeface="Verdana" panose="020B0604030504040204" pitchFamily="34" charset="0"/>
              </a:rPr>
              <a:t>supply chain to </a:t>
            </a:r>
            <a:r>
              <a:rPr lang="en-US" sz="2200" spc="-10" dirty="0">
                <a:latin typeface="Verdana" panose="020B0604030504040204" pitchFamily="34" charset="0"/>
              </a:rPr>
              <a:t>solve </a:t>
            </a:r>
            <a:r>
              <a:rPr lang="en-US" sz="2200" spc="-5" dirty="0">
                <a:latin typeface="Verdana" panose="020B0604030504040204" pitchFamily="34" charset="0"/>
              </a:rPr>
              <a:t>bottlenecks, and further initiatives</a:t>
            </a:r>
            <a:r>
              <a:rPr lang="en-US" sz="2200" spc="55" dirty="0">
                <a:latin typeface="Verdana" panose="020B0604030504040204" pitchFamily="34" charset="0"/>
              </a:rPr>
              <a:t> </a:t>
            </a:r>
            <a:r>
              <a:rPr lang="en-US" sz="2200" spc="-5" dirty="0">
                <a:latin typeface="Verdana" panose="020B0604030504040204" pitchFamily="34" charset="0"/>
              </a:rPr>
              <a:t>ongoing...</a:t>
            </a:r>
            <a:endParaRPr lang="en-US" sz="2200" dirty="0">
              <a:latin typeface="Verdana" panose="020B0604030504040204" pitchFamily="34" charset="0"/>
            </a:endParaRPr>
          </a:p>
        </p:txBody>
      </p:sp>
      <p:grpSp>
        <p:nvGrpSpPr>
          <p:cNvPr id="4" name="object 4"/>
          <p:cNvGrpSpPr/>
          <p:nvPr/>
        </p:nvGrpSpPr>
        <p:grpSpPr>
          <a:xfrm>
            <a:off x="585012" y="1659851"/>
            <a:ext cx="1318260" cy="704215"/>
            <a:chOff x="553212" y="1946148"/>
            <a:chExt cx="1318260" cy="706120"/>
          </a:xfrm>
        </p:grpSpPr>
        <p:sp>
          <p:nvSpPr>
            <p:cNvPr id="5" name="object 5"/>
            <p:cNvSpPr/>
            <p:nvPr/>
          </p:nvSpPr>
          <p:spPr>
            <a:xfrm>
              <a:off x="559308" y="1952244"/>
              <a:ext cx="1306195" cy="693420"/>
            </a:xfrm>
            <a:custGeom>
              <a:avLst/>
              <a:gdLst/>
              <a:ahLst/>
              <a:cxnLst/>
              <a:rect l="l" t="t" r="r" b="b"/>
              <a:pathLst>
                <a:path w="1306195" h="693419">
                  <a:moveTo>
                    <a:pt x="1306068" y="0"/>
                  </a:moveTo>
                  <a:lnTo>
                    <a:pt x="0" y="0"/>
                  </a:lnTo>
                  <a:lnTo>
                    <a:pt x="0" y="693420"/>
                  </a:lnTo>
                  <a:lnTo>
                    <a:pt x="1306068" y="693420"/>
                  </a:lnTo>
                  <a:lnTo>
                    <a:pt x="1306068" y="0"/>
                  </a:lnTo>
                  <a:close/>
                </a:path>
              </a:pathLst>
            </a:custGeom>
            <a:solidFill>
              <a:srgbClr val="BCD6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59308" y="1952244"/>
              <a:ext cx="1306195" cy="693420"/>
            </a:xfrm>
            <a:custGeom>
              <a:avLst/>
              <a:gdLst/>
              <a:ahLst/>
              <a:cxnLst/>
              <a:rect l="l" t="t" r="r" b="b"/>
              <a:pathLst>
                <a:path w="1306195" h="693419">
                  <a:moveTo>
                    <a:pt x="0" y="693420"/>
                  </a:moveTo>
                  <a:lnTo>
                    <a:pt x="1306068" y="693420"/>
                  </a:lnTo>
                  <a:lnTo>
                    <a:pt x="1306068" y="0"/>
                  </a:lnTo>
                  <a:lnTo>
                    <a:pt x="0" y="0"/>
                  </a:lnTo>
                  <a:lnTo>
                    <a:pt x="0" y="693420"/>
                  </a:lnTo>
                  <a:close/>
                </a:path>
              </a:pathLst>
            </a:custGeom>
            <a:ln w="12192">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object 7"/>
          <p:cNvSpPr txBox="1"/>
          <p:nvPr/>
        </p:nvSpPr>
        <p:spPr>
          <a:xfrm>
            <a:off x="1897176" y="1665945"/>
            <a:ext cx="9331960" cy="692150"/>
          </a:xfrm>
          <a:prstGeom prst="rect">
            <a:avLst/>
          </a:prstGeom>
          <a:ln w="12192">
            <a:solidFill>
              <a:srgbClr val="000000"/>
            </a:solidFill>
          </a:ln>
        </p:spPr>
        <p:txBody>
          <a:bodyPr vert="horz" wrap="square" lIns="0" tIns="100965" rIns="0" bIns="0" rtlCol="0">
            <a:spAutoFit/>
          </a:bodyPr>
          <a:lstStyle/>
          <a:p>
            <a:pPr marL="92075" marR="135255" lvl="0" indent="0" algn="l" defTabSz="914400" rtl="0" eaLnBrk="1" fontAlgn="auto" latinLnBrk="0" hangingPunct="1">
              <a:lnSpc>
                <a:spcPct val="100000"/>
              </a:lnSpc>
              <a:spcBef>
                <a:spcPts val="795"/>
              </a:spcBef>
              <a:spcAft>
                <a:spcPts val="0"/>
              </a:spcAft>
              <a:buClrTx/>
              <a:buSzTx/>
              <a:buFontTx/>
              <a:buNone/>
              <a:tabLst/>
              <a:defRPr/>
            </a:pPr>
            <a:r>
              <a:rPr kumimoji="0" lang="en-US" sz="1600" b="0" i="0" u="none" strike="noStrike" kern="1200" cap="none" spc="-10" normalizeH="0" baseline="0" noProof="0" dirty="0">
                <a:ln>
                  <a:noFill/>
                </a:ln>
                <a:solidFill>
                  <a:prstClr val="black"/>
                </a:solidFill>
                <a:effectLst/>
                <a:uLnTx/>
                <a:uFillTx/>
                <a:latin typeface="Verdana"/>
                <a:ea typeface="+mn-ea"/>
                <a:cs typeface="Verdana"/>
              </a:rPr>
              <a:t>Deploy </a:t>
            </a:r>
            <a:r>
              <a:rPr kumimoji="0" lang="en-US" sz="1600" b="0" i="0" u="none" strike="noStrike" kern="1200" cap="none" spc="-5" normalizeH="0" baseline="0" noProof="0" dirty="0">
                <a:ln>
                  <a:noFill/>
                </a:ln>
                <a:solidFill>
                  <a:prstClr val="black"/>
                </a:solidFill>
                <a:effectLst/>
                <a:uLnTx/>
                <a:uFillTx/>
                <a:latin typeface="Verdana"/>
                <a:ea typeface="+mn-ea"/>
                <a:cs typeface="Verdana"/>
              </a:rPr>
              <a:t>all </a:t>
            </a:r>
            <a:r>
              <a:rPr kumimoji="0" lang="en-US" sz="1600" b="0" i="0" u="none" strike="noStrike" kern="1200" cap="none" spc="-10" normalizeH="0" baseline="0" noProof="0" dirty="0">
                <a:ln>
                  <a:noFill/>
                </a:ln>
                <a:solidFill>
                  <a:prstClr val="black"/>
                </a:solidFill>
                <a:effectLst/>
                <a:uLnTx/>
                <a:uFillTx/>
                <a:latin typeface="Verdana"/>
                <a:ea typeface="+mn-ea"/>
                <a:cs typeface="Verdana"/>
              </a:rPr>
              <a:t>idle </a:t>
            </a:r>
            <a:r>
              <a:rPr kumimoji="0" lang="en-US" sz="1600" b="0" i="0" u="none" strike="noStrike" kern="1200" cap="none" spc="-25" normalizeH="0" baseline="0" noProof="0" dirty="0">
                <a:ln>
                  <a:noFill/>
                </a:ln>
                <a:solidFill>
                  <a:prstClr val="black"/>
                </a:solidFill>
                <a:effectLst/>
                <a:uLnTx/>
                <a:uFillTx/>
                <a:latin typeface="Verdana"/>
                <a:ea typeface="+mn-ea"/>
                <a:cs typeface="Verdana"/>
              </a:rPr>
              <a:t>capacity, </a:t>
            </a:r>
            <a:r>
              <a:rPr kumimoji="0" lang="en-US" sz="1600" b="0" i="0" u="none" strike="noStrike" kern="1200" cap="none" spc="-10" normalizeH="0" baseline="0" noProof="0" dirty="0">
                <a:ln>
                  <a:noFill/>
                </a:ln>
                <a:solidFill>
                  <a:prstClr val="black"/>
                </a:solidFill>
                <a:effectLst/>
                <a:uLnTx/>
                <a:uFillTx/>
                <a:latin typeface="Verdana"/>
                <a:ea typeface="+mn-ea"/>
                <a:cs typeface="Verdana"/>
              </a:rPr>
              <a:t>including deploying extra loaders </a:t>
            </a:r>
            <a:r>
              <a:rPr kumimoji="0" lang="en-US" sz="1600" b="0" i="0" u="none" strike="noStrike" kern="1200" cap="none" spc="-5" normalizeH="0" baseline="0" noProof="0" dirty="0">
                <a:ln>
                  <a:noFill/>
                </a:ln>
                <a:solidFill>
                  <a:prstClr val="black"/>
                </a:solidFill>
                <a:effectLst/>
                <a:uLnTx/>
                <a:uFillTx/>
                <a:latin typeface="Verdana"/>
                <a:ea typeface="+mn-ea"/>
                <a:cs typeface="Verdana"/>
              </a:rPr>
              <a:t>– new </a:t>
            </a:r>
            <a:r>
              <a:rPr kumimoji="0" lang="en-US" sz="1600" b="0" i="0" u="none" strike="noStrike" kern="1200" cap="none" spc="-10" normalizeH="0" baseline="0" noProof="0" dirty="0">
                <a:ln>
                  <a:noFill/>
                </a:ln>
                <a:solidFill>
                  <a:prstClr val="black"/>
                </a:solidFill>
                <a:effectLst/>
                <a:uLnTx/>
                <a:uFillTx/>
                <a:latin typeface="Verdana"/>
                <a:ea typeface="+mn-ea"/>
                <a:cs typeface="Verdana"/>
              </a:rPr>
              <a:t>capacity continues </a:t>
            </a:r>
            <a:r>
              <a:rPr kumimoji="0" lang="en-US" sz="1600" b="0" i="0" u="none" strike="noStrike" kern="1200" cap="none" spc="-5" normalizeH="0" baseline="0" noProof="0" dirty="0">
                <a:ln>
                  <a:noFill/>
                </a:ln>
                <a:solidFill>
                  <a:prstClr val="black"/>
                </a:solidFill>
                <a:effectLst/>
                <a:uLnTx/>
                <a:uFillTx/>
                <a:latin typeface="Verdana"/>
                <a:ea typeface="+mn-ea"/>
                <a:cs typeface="Verdana"/>
              </a:rPr>
              <a:t>to </a:t>
            </a:r>
            <a:r>
              <a:rPr kumimoji="0" lang="en-US" sz="1600" b="0" i="0" u="none" strike="noStrike" kern="1200" cap="none" spc="-10" normalizeH="0" baseline="0" noProof="0" dirty="0">
                <a:ln>
                  <a:noFill/>
                </a:ln>
                <a:solidFill>
                  <a:prstClr val="black"/>
                </a:solidFill>
                <a:effectLst/>
                <a:uLnTx/>
                <a:uFillTx/>
                <a:latin typeface="Verdana"/>
                <a:ea typeface="+mn-ea"/>
                <a:cs typeface="Verdana"/>
              </a:rPr>
              <a:t>be </a:t>
            </a:r>
            <a:r>
              <a:rPr kumimoji="0" lang="en-US" sz="1600" b="0" i="0" u="none" strike="noStrike" kern="1200" cap="none" spc="-10" normalizeH="0" baseline="0" noProof="0" dirty="0" err="1">
                <a:ln>
                  <a:noFill/>
                </a:ln>
                <a:solidFill>
                  <a:prstClr val="black"/>
                </a:solidFill>
                <a:effectLst/>
                <a:uLnTx/>
                <a:uFillTx/>
                <a:latin typeface="Verdana"/>
                <a:ea typeface="+mn-ea"/>
                <a:cs typeface="Verdana"/>
              </a:rPr>
              <a:t>infleeted</a:t>
            </a:r>
            <a:r>
              <a:rPr kumimoji="0" lang="en-US" sz="1600" b="0" i="0" u="none" strike="noStrike" kern="1200" cap="none" spc="-10" normalizeH="0" baseline="0" noProof="0" dirty="0">
                <a:ln>
                  <a:noFill/>
                </a:ln>
                <a:solidFill>
                  <a:prstClr val="black"/>
                </a:solidFill>
                <a:effectLst/>
                <a:uLnTx/>
                <a:uFillTx/>
                <a:latin typeface="Verdana"/>
                <a:ea typeface="+mn-ea"/>
                <a:cs typeface="Verdana"/>
              </a:rPr>
              <a:t> </a:t>
            </a:r>
            <a:r>
              <a:rPr kumimoji="0" lang="en-US" sz="1600" b="0" i="0" u="none" strike="noStrike" kern="1200" cap="none" spc="-5" normalizeH="0" baseline="0" noProof="0" dirty="0">
                <a:ln>
                  <a:noFill/>
                </a:ln>
                <a:solidFill>
                  <a:prstClr val="black"/>
                </a:solidFill>
                <a:effectLst/>
                <a:uLnTx/>
                <a:uFillTx/>
                <a:latin typeface="Verdana"/>
                <a:ea typeface="+mn-ea"/>
                <a:cs typeface="Verdana"/>
              </a:rPr>
              <a:t>at</a:t>
            </a:r>
            <a:r>
              <a:rPr kumimoji="0" lang="en-US" sz="1600" b="0" i="0" u="none" strike="noStrike" kern="1200" cap="none" spc="25" normalizeH="0" baseline="0" noProof="0" dirty="0">
                <a:ln>
                  <a:noFill/>
                </a:ln>
                <a:solidFill>
                  <a:prstClr val="black"/>
                </a:solidFill>
                <a:effectLst/>
                <a:uLnTx/>
                <a:uFillTx/>
                <a:latin typeface="Verdana"/>
                <a:ea typeface="+mn-ea"/>
                <a:cs typeface="Verdana"/>
              </a:rPr>
              <a:t> </a:t>
            </a:r>
            <a:r>
              <a:rPr kumimoji="0" lang="en-US" sz="1600" b="0" i="0" u="none" strike="noStrike" kern="1200" cap="none" spc="-10" normalizeH="0" baseline="0" noProof="0" dirty="0">
                <a:ln>
                  <a:noFill/>
                </a:ln>
                <a:solidFill>
                  <a:prstClr val="black"/>
                </a:solidFill>
                <a:effectLst/>
                <a:uLnTx/>
                <a:uFillTx/>
                <a:latin typeface="Verdana"/>
                <a:ea typeface="+mn-ea"/>
                <a:cs typeface="Verdana"/>
              </a:rPr>
              <a:t>speed</a:t>
            </a:r>
            <a:endParaRPr kumimoji="0" lang="en-US" sz="1600" b="0" i="0" u="none" strike="noStrike" kern="1200" cap="none" spc="0" normalizeH="0" baseline="0" noProof="0" dirty="0">
              <a:ln>
                <a:noFill/>
              </a:ln>
              <a:solidFill>
                <a:prstClr val="black"/>
              </a:solidFill>
              <a:effectLst/>
              <a:uLnTx/>
              <a:uFillTx/>
              <a:latin typeface="Verdana"/>
              <a:ea typeface="+mn-ea"/>
              <a:cs typeface="Verdana"/>
            </a:endParaRPr>
          </a:p>
        </p:txBody>
      </p:sp>
      <p:grpSp>
        <p:nvGrpSpPr>
          <p:cNvPr id="12" name="object 12"/>
          <p:cNvGrpSpPr/>
          <p:nvPr/>
        </p:nvGrpSpPr>
        <p:grpSpPr>
          <a:xfrm>
            <a:off x="585012" y="3198480"/>
            <a:ext cx="1318260" cy="704215"/>
            <a:chOff x="553212" y="3482340"/>
            <a:chExt cx="1318260" cy="706120"/>
          </a:xfrm>
        </p:grpSpPr>
        <p:sp>
          <p:nvSpPr>
            <p:cNvPr id="13" name="object 13"/>
            <p:cNvSpPr/>
            <p:nvPr/>
          </p:nvSpPr>
          <p:spPr>
            <a:xfrm>
              <a:off x="559308" y="3488436"/>
              <a:ext cx="1306195" cy="693420"/>
            </a:xfrm>
            <a:custGeom>
              <a:avLst/>
              <a:gdLst/>
              <a:ahLst/>
              <a:cxnLst/>
              <a:rect l="l" t="t" r="r" b="b"/>
              <a:pathLst>
                <a:path w="1306195" h="693420">
                  <a:moveTo>
                    <a:pt x="1306068" y="0"/>
                  </a:moveTo>
                  <a:lnTo>
                    <a:pt x="0" y="0"/>
                  </a:lnTo>
                  <a:lnTo>
                    <a:pt x="0" y="693419"/>
                  </a:lnTo>
                  <a:lnTo>
                    <a:pt x="1306068" y="693419"/>
                  </a:lnTo>
                  <a:lnTo>
                    <a:pt x="1306068" y="0"/>
                  </a:lnTo>
                  <a:close/>
                </a:path>
              </a:pathLst>
            </a:custGeom>
            <a:solidFill>
              <a:srgbClr val="BCD6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559308" y="3488436"/>
              <a:ext cx="1306195" cy="693420"/>
            </a:xfrm>
            <a:custGeom>
              <a:avLst/>
              <a:gdLst/>
              <a:ahLst/>
              <a:cxnLst/>
              <a:rect l="l" t="t" r="r" b="b"/>
              <a:pathLst>
                <a:path w="1306195" h="693420">
                  <a:moveTo>
                    <a:pt x="0" y="693419"/>
                  </a:moveTo>
                  <a:lnTo>
                    <a:pt x="1306068" y="693419"/>
                  </a:lnTo>
                  <a:lnTo>
                    <a:pt x="1306068" y="0"/>
                  </a:lnTo>
                  <a:lnTo>
                    <a:pt x="0" y="0"/>
                  </a:lnTo>
                  <a:lnTo>
                    <a:pt x="0" y="693419"/>
                  </a:lnTo>
                  <a:close/>
                </a:path>
              </a:pathLst>
            </a:custGeom>
            <a:ln w="12192">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object 15"/>
          <p:cNvSpPr txBox="1"/>
          <p:nvPr/>
        </p:nvSpPr>
        <p:spPr>
          <a:xfrm>
            <a:off x="1897176" y="3198479"/>
            <a:ext cx="9331960" cy="640080"/>
          </a:xfrm>
          <a:prstGeom prst="rect">
            <a:avLst/>
          </a:prstGeom>
          <a:ln w="12192">
            <a:solidFill>
              <a:srgbClr val="000000"/>
            </a:solidFill>
          </a:ln>
        </p:spPr>
        <p:txBody>
          <a:bodyPr vert="horz" wrap="square" lIns="0" tIns="4445" rIns="0" bIns="0" rtlCol="0">
            <a:spAutoFit/>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 normalizeH="0" baseline="0" noProof="0" dirty="0">
                <a:ln>
                  <a:noFill/>
                </a:ln>
                <a:solidFill>
                  <a:prstClr val="black"/>
                </a:solidFill>
                <a:effectLst/>
                <a:uLnTx/>
                <a:uFillTx/>
                <a:latin typeface="Verdana" panose="020B0604030504040204" pitchFamily="34" charset="0"/>
                <a:ea typeface="+mn-ea"/>
                <a:cs typeface="Verdana"/>
              </a:rPr>
              <a:t>Repositioning </a:t>
            </a:r>
            <a:r>
              <a:rPr kumimoji="0" lang="en-US" sz="1600" b="0" i="0" u="none" strike="noStrike" kern="1200" cap="none" spc="-5" normalizeH="0" baseline="0" noProof="0" dirty="0">
                <a:ln>
                  <a:noFill/>
                </a:ln>
                <a:solidFill>
                  <a:prstClr val="black"/>
                </a:solidFill>
                <a:effectLst/>
                <a:uLnTx/>
                <a:uFillTx/>
                <a:latin typeface="Verdana" panose="020B0604030504040204" pitchFamily="34" charset="0"/>
                <a:ea typeface="+mn-ea"/>
                <a:cs typeface="Verdana"/>
              </a:rPr>
              <a:t>of </a:t>
            </a:r>
            <a:r>
              <a:rPr kumimoji="0" lang="en-US" sz="1600" b="0" i="0" u="none" strike="noStrike" kern="1200" cap="none" spc="-10" normalizeH="0" baseline="0" noProof="0" dirty="0">
                <a:ln>
                  <a:noFill/>
                </a:ln>
                <a:solidFill>
                  <a:prstClr val="black"/>
                </a:solidFill>
                <a:effectLst/>
                <a:uLnTx/>
                <a:uFillTx/>
                <a:latin typeface="Verdana" panose="020B0604030504040204" pitchFamily="34" charset="0"/>
                <a:ea typeface="+mn-ea"/>
                <a:cs typeface="Verdana"/>
              </a:rPr>
              <a:t>vessels </a:t>
            </a:r>
            <a:r>
              <a:rPr kumimoji="0" lang="en-US" sz="1600" b="0" i="0" u="none" strike="noStrike" kern="1200" cap="none" spc="-5" normalizeH="0" baseline="0" noProof="0" dirty="0">
                <a:ln>
                  <a:noFill/>
                </a:ln>
                <a:solidFill>
                  <a:prstClr val="black"/>
                </a:solidFill>
                <a:effectLst/>
                <a:uLnTx/>
                <a:uFillTx/>
                <a:latin typeface="Verdana" panose="020B0604030504040204" pitchFamily="34" charset="0"/>
                <a:ea typeface="+mn-ea"/>
                <a:cs typeface="Verdana"/>
              </a:rPr>
              <a:t>from </a:t>
            </a:r>
            <a:r>
              <a:rPr kumimoji="0" lang="en-US" sz="1600" b="0" i="0" u="none" strike="noStrike" kern="1200" cap="none" spc="-10" normalizeH="0" baseline="0" noProof="0" dirty="0">
                <a:ln>
                  <a:noFill/>
                </a:ln>
                <a:solidFill>
                  <a:prstClr val="black"/>
                </a:solidFill>
                <a:effectLst/>
                <a:uLnTx/>
                <a:uFillTx/>
                <a:latin typeface="Verdana" panose="020B0604030504040204" pitchFamily="34" charset="0"/>
                <a:ea typeface="+mn-ea"/>
                <a:cs typeface="Verdana"/>
              </a:rPr>
              <a:t>trades and optimizing our network where our vessels are most effectively utilized</a:t>
            </a: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mn-ea"/>
              <a:cs typeface="Verdana"/>
            </a:endParaRPr>
          </a:p>
        </p:txBody>
      </p:sp>
      <p:grpSp>
        <p:nvGrpSpPr>
          <p:cNvPr id="16" name="object 16"/>
          <p:cNvGrpSpPr/>
          <p:nvPr/>
        </p:nvGrpSpPr>
        <p:grpSpPr>
          <a:xfrm>
            <a:off x="585012" y="3958653"/>
            <a:ext cx="1318260" cy="704215"/>
            <a:chOff x="553212" y="4250435"/>
            <a:chExt cx="1318260" cy="706120"/>
          </a:xfrm>
        </p:grpSpPr>
        <p:sp>
          <p:nvSpPr>
            <p:cNvPr id="17" name="object 17"/>
            <p:cNvSpPr/>
            <p:nvPr/>
          </p:nvSpPr>
          <p:spPr>
            <a:xfrm>
              <a:off x="559308" y="4256531"/>
              <a:ext cx="1306195" cy="693420"/>
            </a:xfrm>
            <a:custGeom>
              <a:avLst/>
              <a:gdLst/>
              <a:ahLst/>
              <a:cxnLst/>
              <a:rect l="l" t="t" r="r" b="b"/>
              <a:pathLst>
                <a:path w="1306195" h="693420">
                  <a:moveTo>
                    <a:pt x="1306068" y="0"/>
                  </a:moveTo>
                  <a:lnTo>
                    <a:pt x="0" y="0"/>
                  </a:lnTo>
                  <a:lnTo>
                    <a:pt x="0" y="693420"/>
                  </a:lnTo>
                  <a:lnTo>
                    <a:pt x="1306068" y="693420"/>
                  </a:lnTo>
                  <a:lnTo>
                    <a:pt x="1306068" y="0"/>
                  </a:lnTo>
                  <a:close/>
                </a:path>
              </a:pathLst>
            </a:custGeom>
            <a:solidFill>
              <a:srgbClr val="BCD6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559308" y="4256531"/>
              <a:ext cx="1306195" cy="693420"/>
            </a:xfrm>
            <a:custGeom>
              <a:avLst/>
              <a:gdLst/>
              <a:ahLst/>
              <a:cxnLst/>
              <a:rect l="l" t="t" r="r" b="b"/>
              <a:pathLst>
                <a:path w="1306195" h="693420">
                  <a:moveTo>
                    <a:pt x="0" y="693420"/>
                  </a:moveTo>
                  <a:lnTo>
                    <a:pt x="1306068" y="693420"/>
                  </a:lnTo>
                  <a:lnTo>
                    <a:pt x="1306068" y="0"/>
                  </a:lnTo>
                  <a:lnTo>
                    <a:pt x="0" y="0"/>
                  </a:lnTo>
                  <a:lnTo>
                    <a:pt x="0" y="693420"/>
                  </a:lnTo>
                  <a:close/>
                </a:path>
              </a:pathLst>
            </a:custGeom>
            <a:ln w="12192">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object 19"/>
          <p:cNvSpPr txBox="1"/>
          <p:nvPr/>
        </p:nvSpPr>
        <p:spPr>
          <a:xfrm>
            <a:off x="1897176" y="3964747"/>
            <a:ext cx="9331960" cy="692150"/>
          </a:xfrm>
          <a:prstGeom prst="rect">
            <a:avLst/>
          </a:prstGeom>
          <a:ln w="12192">
            <a:solidFill>
              <a:srgbClr val="000000"/>
            </a:solidFill>
          </a:ln>
        </p:spPr>
        <p:txBody>
          <a:bodyPr vert="horz" wrap="square" lIns="0" tIns="3810" rIns="0" bIns="0" rtlCol="0">
            <a:spAutoFit/>
          </a:bodyPr>
          <a:lstStyle/>
          <a:p>
            <a:pPr marL="0" marR="0" lvl="0" indent="0" algn="l" defTabSz="914400" rtl="0" eaLnBrk="1" fontAlgn="auto" latinLnBrk="0" hangingPunct="1">
              <a:lnSpc>
                <a:spcPct val="100000"/>
              </a:lnSpc>
              <a:spcBef>
                <a:spcPts val="3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mn-ea"/>
              <a:cs typeface="Times New Roman"/>
            </a:endParaRPr>
          </a:p>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5" normalizeH="0" baseline="0" noProof="0" dirty="0">
                <a:ln>
                  <a:noFill/>
                </a:ln>
                <a:solidFill>
                  <a:prstClr val="black"/>
                </a:solidFill>
                <a:effectLst/>
                <a:uLnTx/>
                <a:uFillTx/>
                <a:latin typeface="Verdana" panose="020B0604030504040204" pitchFamily="34" charset="0"/>
                <a:ea typeface="+mn-ea"/>
                <a:cs typeface="Verdana"/>
              </a:rPr>
              <a:t>Speed up of reposition of all </a:t>
            </a:r>
            <a:r>
              <a:rPr kumimoji="0" lang="en-US" sz="1600" b="0" i="0" u="none" strike="noStrike" kern="1200" cap="none" spc="-10" normalizeH="0" baseline="0" noProof="0" dirty="0">
                <a:ln>
                  <a:noFill/>
                </a:ln>
                <a:solidFill>
                  <a:prstClr val="black"/>
                </a:solidFill>
                <a:effectLst/>
                <a:uLnTx/>
                <a:uFillTx/>
                <a:latin typeface="Verdana" panose="020B0604030504040204" pitchFamily="34" charset="0"/>
                <a:ea typeface="+mn-ea"/>
                <a:cs typeface="Verdana"/>
              </a:rPr>
              <a:t>possible empty </a:t>
            </a:r>
            <a:r>
              <a:rPr kumimoji="0" lang="en-US" sz="1600" b="0" i="0" u="none" strike="noStrike" kern="1200" cap="none" spc="-5" normalizeH="0" baseline="0" noProof="0" dirty="0">
                <a:ln>
                  <a:noFill/>
                </a:ln>
                <a:solidFill>
                  <a:prstClr val="black"/>
                </a:solidFill>
                <a:effectLst/>
                <a:uLnTx/>
                <a:uFillTx/>
                <a:latin typeface="Verdana" panose="020B0604030504040204" pitchFamily="34" charset="0"/>
                <a:ea typeface="+mn-ea"/>
                <a:cs typeface="Verdana"/>
              </a:rPr>
              <a:t>containers </a:t>
            </a:r>
            <a:r>
              <a:rPr kumimoji="0" lang="en-US" sz="1600" b="0" i="0" u="none" strike="noStrike" kern="1200" cap="none" spc="-10" normalizeH="0" baseline="0" noProof="0" dirty="0">
                <a:ln>
                  <a:noFill/>
                </a:ln>
                <a:solidFill>
                  <a:prstClr val="black"/>
                </a:solidFill>
                <a:effectLst/>
                <a:uLnTx/>
                <a:uFillTx/>
                <a:latin typeface="Verdana" panose="020B0604030504040204" pitchFamily="34" charset="0"/>
                <a:ea typeface="+mn-ea"/>
                <a:cs typeface="Verdana"/>
              </a:rPr>
              <a:t>(at increased</a:t>
            </a:r>
            <a:r>
              <a:rPr kumimoji="0" lang="en-US" sz="1600" b="0" i="0" u="none" strike="noStrike" kern="1200" cap="none" spc="305" normalizeH="0" baseline="0" noProof="0" dirty="0">
                <a:ln>
                  <a:noFill/>
                </a:ln>
                <a:solidFill>
                  <a:prstClr val="black"/>
                </a:solidFill>
                <a:effectLst/>
                <a:uLnTx/>
                <a:uFillTx/>
                <a:latin typeface="Verdana" panose="020B0604030504040204" pitchFamily="34" charset="0"/>
                <a:ea typeface="+mn-ea"/>
                <a:cs typeface="Verdana"/>
              </a:rPr>
              <a:t> </a:t>
            </a:r>
            <a:r>
              <a:rPr kumimoji="0" lang="en-US" sz="1600" b="0" i="0" u="none" strike="noStrike" kern="1200" cap="none" spc="-5" normalizeH="0" baseline="0" noProof="0" dirty="0">
                <a:ln>
                  <a:noFill/>
                </a:ln>
                <a:solidFill>
                  <a:prstClr val="black"/>
                </a:solidFill>
                <a:effectLst/>
                <a:uLnTx/>
                <a:uFillTx/>
                <a:latin typeface="Verdana" panose="020B0604030504040204" pitchFamily="34" charset="0"/>
                <a:ea typeface="+mn-ea"/>
                <a:cs typeface="Verdana"/>
              </a:rPr>
              <a:t>costs)</a:t>
            </a: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mn-ea"/>
              <a:cs typeface="Verdana"/>
            </a:endParaRPr>
          </a:p>
        </p:txBody>
      </p:sp>
      <p:grpSp>
        <p:nvGrpSpPr>
          <p:cNvPr id="20" name="object 20"/>
          <p:cNvGrpSpPr/>
          <p:nvPr/>
        </p:nvGrpSpPr>
        <p:grpSpPr>
          <a:xfrm>
            <a:off x="585012" y="4724920"/>
            <a:ext cx="1318260" cy="704215"/>
            <a:chOff x="553212" y="5007864"/>
            <a:chExt cx="1318260" cy="706120"/>
          </a:xfrm>
        </p:grpSpPr>
        <p:sp>
          <p:nvSpPr>
            <p:cNvPr id="21" name="object 21"/>
            <p:cNvSpPr/>
            <p:nvPr/>
          </p:nvSpPr>
          <p:spPr>
            <a:xfrm>
              <a:off x="559308" y="5013960"/>
              <a:ext cx="1306195" cy="693420"/>
            </a:xfrm>
            <a:custGeom>
              <a:avLst/>
              <a:gdLst/>
              <a:ahLst/>
              <a:cxnLst/>
              <a:rect l="l" t="t" r="r" b="b"/>
              <a:pathLst>
                <a:path w="1306195" h="693420">
                  <a:moveTo>
                    <a:pt x="1306068" y="0"/>
                  </a:moveTo>
                  <a:lnTo>
                    <a:pt x="0" y="0"/>
                  </a:lnTo>
                  <a:lnTo>
                    <a:pt x="0" y="693419"/>
                  </a:lnTo>
                  <a:lnTo>
                    <a:pt x="1306068" y="693419"/>
                  </a:lnTo>
                  <a:lnTo>
                    <a:pt x="1306068" y="0"/>
                  </a:lnTo>
                  <a:close/>
                </a:path>
              </a:pathLst>
            </a:custGeom>
            <a:solidFill>
              <a:srgbClr val="BCD6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559308" y="5013960"/>
              <a:ext cx="1306195" cy="693420"/>
            </a:xfrm>
            <a:custGeom>
              <a:avLst/>
              <a:gdLst/>
              <a:ahLst/>
              <a:cxnLst/>
              <a:rect l="l" t="t" r="r" b="b"/>
              <a:pathLst>
                <a:path w="1306195" h="693420">
                  <a:moveTo>
                    <a:pt x="0" y="693419"/>
                  </a:moveTo>
                  <a:lnTo>
                    <a:pt x="1306068" y="693419"/>
                  </a:lnTo>
                  <a:lnTo>
                    <a:pt x="1306068" y="0"/>
                  </a:lnTo>
                  <a:lnTo>
                    <a:pt x="0" y="0"/>
                  </a:lnTo>
                  <a:lnTo>
                    <a:pt x="0" y="693419"/>
                  </a:lnTo>
                  <a:close/>
                </a:path>
              </a:pathLst>
            </a:custGeom>
            <a:ln w="12192">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object 23"/>
          <p:cNvSpPr txBox="1"/>
          <p:nvPr/>
        </p:nvSpPr>
        <p:spPr>
          <a:xfrm>
            <a:off x="1897176" y="4731014"/>
            <a:ext cx="9331960" cy="692150"/>
          </a:xfrm>
          <a:prstGeom prst="rect">
            <a:avLst/>
          </a:prstGeom>
          <a:ln w="12192">
            <a:solidFill>
              <a:srgbClr val="000000"/>
            </a:solidFill>
          </a:ln>
        </p:spPr>
        <p:txBody>
          <a:bodyPr vert="horz" wrap="square" lIns="0" tIns="102235" rIns="0" bIns="0" rtlCol="0">
            <a:spAutoFit/>
          </a:bodyPr>
          <a:lstStyle/>
          <a:p>
            <a:pPr marL="92075" marR="1376680" lvl="0" indent="0" algn="l" defTabSz="914400" rtl="0" eaLnBrk="1" fontAlgn="auto" latinLnBrk="0" hangingPunct="1">
              <a:lnSpc>
                <a:spcPct val="100000"/>
              </a:lnSpc>
              <a:spcBef>
                <a:spcPts val="805"/>
              </a:spcBef>
              <a:spcAft>
                <a:spcPts val="0"/>
              </a:spcAft>
              <a:buClrTx/>
              <a:buSzTx/>
              <a:buFontTx/>
              <a:buNone/>
              <a:tabLst/>
              <a:defRPr/>
            </a:pPr>
            <a:r>
              <a:rPr kumimoji="0" lang="en-US" sz="1600" b="0" i="0" u="none" strike="noStrike" kern="1200" cap="none" spc="-5" normalizeH="0" baseline="0" noProof="0" dirty="0" err="1">
                <a:ln>
                  <a:noFill/>
                </a:ln>
                <a:solidFill>
                  <a:prstClr val="black"/>
                </a:solidFill>
                <a:effectLst/>
                <a:uLnTx/>
                <a:uFillTx/>
                <a:latin typeface="Verdana"/>
                <a:ea typeface="+mn-ea"/>
                <a:cs typeface="Verdana"/>
              </a:rPr>
              <a:t>Infleeting</a:t>
            </a:r>
            <a:r>
              <a:rPr kumimoji="0" lang="en-US" sz="1600" b="0" i="0" u="none" strike="noStrike" kern="1200" cap="none" spc="-5" normalizeH="0" baseline="0" noProof="0" dirty="0">
                <a:ln>
                  <a:noFill/>
                </a:ln>
                <a:solidFill>
                  <a:prstClr val="black"/>
                </a:solidFill>
                <a:effectLst/>
                <a:uLnTx/>
                <a:uFillTx/>
                <a:latin typeface="Verdana"/>
                <a:ea typeface="+mn-ea"/>
                <a:cs typeface="Verdana"/>
              </a:rPr>
              <a:t> outdated </a:t>
            </a:r>
            <a:r>
              <a:rPr kumimoji="0" lang="en-US" sz="1600" b="0" i="0" u="none" strike="noStrike" kern="1200" cap="none" spc="-10" normalizeH="0" baseline="0" noProof="0" dirty="0">
                <a:ln>
                  <a:noFill/>
                </a:ln>
                <a:solidFill>
                  <a:prstClr val="black"/>
                </a:solidFill>
                <a:effectLst/>
                <a:uLnTx/>
                <a:uFillTx/>
                <a:latin typeface="Verdana"/>
                <a:ea typeface="+mn-ea"/>
                <a:cs typeface="Verdana"/>
              </a:rPr>
              <a:t>(destroyed </a:t>
            </a:r>
            <a:r>
              <a:rPr kumimoji="0" lang="en-US" sz="1600" b="0" i="0" u="none" strike="noStrike" kern="1200" cap="none" spc="-5" normalizeH="0" baseline="0" noProof="0" dirty="0">
                <a:ln>
                  <a:noFill/>
                </a:ln>
                <a:solidFill>
                  <a:prstClr val="black"/>
                </a:solidFill>
                <a:effectLst/>
                <a:uLnTx/>
                <a:uFillTx/>
                <a:latin typeface="Verdana"/>
                <a:ea typeface="+mn-ea"/>
                <a:cs typeface="Verdana"/>
              </a:rPr>
              <a:t>and aged) containers and increase repair and maintenance costs </a:t>
            </a:r>
            <a:r>
              <a:rPr kumimoji="0" lang="en-US" sz="1600" b="0" i="0" u="none" strike="noStrike" kern="1200" cap="none" spc="-10" normalizeH="0" baseline="0" noProof="0" dirty="0">
                <a:ln>
                  <a:noFill/>
                </a:ln>
                <a:solidFill>
                  <a:prstClr val="black"/>
                </a:solidFill>
                <a:effectLst/>
                <a:uLnTx/>
                <a:uFillTx/>
                <a:latin typeface="Verdana"/>
                <a:ea typeface="+mn-ea"/>
                <a:cs typeface="Verdana"/>
              </a:rPr>
              <a:t>(at increased</a:t>
            </a:r>
            <a:r>
              <a:rPr kumimoji="0" lang="en-US" sz="1600" b="0" i="0" u="none" strike="noStrike" kern="1200" cap="none" spc="135" normalizeH="0" baseline="0" noProof="0" dirty="0">
                <a:ln>
                  <a:noFill/>
                </a:ln>
                <a:solidFill>
                  <a:prstClr val="black"/>
                </a:solidFill>
                <a:effectLst/>
                <a:uLnTx/>
                <a:uFillTx/>
                <a:latin typeface="Verdana"/>
                <a:ea typeface="+mn-ea"/>
                <a:cs typeface="Verdana"/>
              </a:rPr>
              <a:t> </a:t>
            </a:r>
            <a:r>
              <a:rPr kumimoji="0" lang="en-US" sz="1600" b="0" i="0" u="none" strike="noStrike" kern="1200" cap="none" spc="-5" normalizeH="0" baseline="0" noProof="0" dirty="0">
                <a:ln>
                  <a:noFill/>
                </a:ln>
                <a:solidFill>
                  <a:prstClr val="black"/>
                </a:solidFill>
                <a:effectLst/>
                <a:uLnTx/>
                <a:uFillTx/>
                <a:latin typeface="Verdana"/>
                <a:ea typeface="+mn-ea"/>
                <a:cs typeface="Verdana"/>
              </a:rPr>
              <a:t>costs)</a:t>
            </a:r>
            <a:endParaRPr kumimoji="0" lang="en-US" sz="1600" b="0" i="0" u="none" strike="noStrike" kern="1200" cap="none" spc="0" normalizeH="0" baseline="0" noProof="0" dirty="0">
              <a:ln>
                <a:noFill/>
              </a:ln>
              <a:solidFill>
                <a:prstClr val="black"/>
              </a:solidFill>
              <a:effectLst/>
              <a:uLnTx/>
              <a:uFillTx/>
              <a:latin typeface="Verdana"/>
              <a:ea typeface="+mn-ea"/>
              <a:cs typeface="Verdana"/>
            </a:endParaRPr>
          </a:p>
        </p:txBody>
      </p:sp>
      <p:grpSp>
        <p:nvGrpSpPr>
          <p:cNvPr id="24" name="object 24"/>
          <p:cNvGrpSpPr/>
          <p:nvPr/>
        </p:nvGrpSpPr>
        <p:grpSpPr>
          <a:xfrm>
            <a:off x="585075" y="2449377"/>
            <a:ext cx="1318260" cy="704215"/>
            <a:chOff x="553212" y="5777484"/>
            <a:chExt cx="1318260" cy="704215"/>
          </a:xfrm>
        </p:grpSpPr>
        <p:sp>
          <p:nvSpPr>
            <p:cNvPr id="25" name="object 25"/>
            <p:cNvSpPr/>
            <p:nvPr/>
          </p:nvSpPr>
          <p:spPr>
            <a:xfrm>
              <a:off x="559308" y="5783580"/>
              <a:ext cx="1306195" cy="692150"/>
            </a:xfrm>
            <a:custGeom>
              <a:avLst/>
              <a:gdLst/>
              <a:ahLst/>
              <a:cxnLst/>
              <a:rect l="l" t="t" r="r" b="b"/>
              <a:pathLst>
                <a:path w="1306195" h="692150">
                  <a:moveTo>
                    <a:pt x="1306068" y="0"/>
                  </a:moveTo>
                  <a:lnTo>
                    <a:pt x="0" y="0"/>
                  </a:lnTo>
                  <a:lnTo>
                    <a:pt x="0" y="691896"/>
                  </a:lnTo>
                  <a:lnTo>
                    <a:pt x="1306068" y="691896"/>
                  </a:lnTo>
                  <a:lnTo>
                    <a:pt x="1306068" y="0"/>
                  </a:lnTo>
                  <a:close/>
                </a:path>
              </a:pathLst>
            </a:custGeom>
            <a:solidFill>
              <a:srgbClr val="BCD6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559308" y="5783580"/>
              <a:ext cx="1306195" cy="692150"/>
            </a:xfrm>
            <a:custGeom>
              <a:avLst/>
              <a:gdLst/>
              <a:ahLst/>
              <a:cxnLst/>
              <a:rect l="l" t="t" r="r" b="b"/>
              <a:pathLst>
                <a:path w="1306195" h="692150">
                  <a:moveTo>
                    <a:pt x="0" y="691896"/>
                  </a:moveTo>
                  <a:lnTo>
                    <a:pt x="1306068" y="691896"/>
                  </a:lnTo>
                  <a:lnTo>
                    <a:pt x="1306068" y="0"/>
                  </a:lnTo>
                  <a:lnTo>
                    <a:pt x="0" y="0"/>
                  </a:lnTo>
                  <a:lnTo>
                    <a:pt x="0" y="691896"/>
                  </a:lnTo>
                  <a:close/>
                </a:path>
              </a:pathLst>
            </a:custGeom>
            <a:ln w="12192">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object 28"/>
          <p:cNvSpPr/>
          <p:nvPr/>
        </p:nvSpPr>
        <p:spPr>
          <a:xfrm>
            <a:off x="960678" y="2511084"/>
            <a:ext cx="618744" cy="618744"/>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bject 29"/>
          <p:cNvSpPr/>
          <p:nvPr/>
        </p:nvSpPr>
        <p:spPr>
          <a:xfrm>
            <a:off x="956106" y="4787657"/>
            <a:ext cx="580644" cy="580643"/>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bject 30"/>
          <p:cNvSpPr/>
          <p:nvPr/>
        </p:nvSpPr>
        <p:spPr>
          <a:xfrm>
            <a:off x="930960" y="3997006"/>
            <a:ext cx="630936" cy="629412"/>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bject 31"/>
          <p:cNvSpPr/>
          <p:nvPr/>
        </p:nvSpPr>
        <p:spPr>
          <a:xfrm>
            <a:off x="909625" y="3247503"/>
            <a:ext cx="673607" cy="595884"/>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object 33"/>
          <p:cNvSpPr/>
          <p:nvPr/>
        </p:nvSpPr>
        <p:spPr>
          <a:xfrm>
            <a:off x="913434" y="1679662"/>
            <a:ext cx="665988" cy="665988"/>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object 34"/>
          <p:cNvSpPr txBox="1"/>
          <p:nvPr/>
        </p:nvSpPr>
        <p:spPr>
          <a:xfrm>
            <a:off x="3214039" y="1287486"/>
            <a:ext cx="5668010"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5" normalizeH="0" baseline="0" noProof="0" dirty="0">
                <a:ln>
                  <a:noFill/>
                </a:ln>
                <a:solidFill>
                  <a:prstClr val="black"/>
                </a:solidFill>
                <a:effectLst/>
                <a:uLnTx/>
                <a:uFillTx/>
                <a:latin typeface="Verdana"/>
                <a:ea typeface="+mn-ea"/>
                <a:cs typeface="Verdana"/>
              </a:rPr>
              <a:t>Past and </a:t>
            </a:r>
            <a:r>
              <a:rPr kumimoji="0" lang="en-US" sz="1600" b="1" i="0" u="none" strike="noStrike" kern="1200" cap="none" spc="-10" normalizeH="0" baseline="0" noProof="0" dirty="0">
                <a:ln>
                  <a:noFill/>
                </a:ln>
                <a:solidFill>
                  <a:prstClr val="black"/>
                </a:solidFill>
                <a:effectLst/>
                <a:uLnTx/>
                <a:uFillTx/>
                <a:latin typeface="Verdana"/>
                <a:ea typeface="+mn-ea"/>
                <a:cs typeface="Verdana"/>
              </a:rPr>
              <a:t>ongoing </a:t>
            </a:r>
            <a:r>
              <a:rPr kumimoji="0" lang="en-US" sz="1600" b="1" i="0" u="none" strike="noStrike" kern="1200" cap="none" spc="-5" normalizeH="0" baseline="0" noProof="0" dirty="0">
                <a:ln>
                  <a:noFill/>
                </a:ln>
                <a:solidFill>
                  <a:prstClr val="black"/>
                </a:solidFill>
                <a:effectLst/>
                <a:uLnTx/>
                <a:uFillTx/>
                <a:latin typeface="Verdana"/>
                <a:ea typeface="+mn-ea"/>
                <a:cs typeface="Verdana"/>
              </a:rPr>
              <a:t>actions within </a:t>
            </a:r>
            <a:r>
              <a:rPr kumimoji="0" lang="en-US" sz="1600" b="1" i="0" u="none" strike="noStrike" kern="1200" cap="none" spc="-10" normalizeH="0" baseline="0" noProof="0" dirty="0">
                <a:ln>
                  <a:noFill/>
                </a:ln>
                <a:solidFill>
                  <a:prstClr val="black"/>
                </a:solidFill>
                <a:effectLst/>
                <a:uLnTx/>
                <a:uFillTx/>
                <a:latin typeface="Verdana"/>
                <a:ea typeface="+mn-ea"/>
                <a:cs typeface="Verdana"/>
              </a:rPr>
              <a:t>carriers’</a:t>
            </a:r>
            <a:r>
              <a:rPr kumimoji="0" lang="en-US" sz="1600" b="1" i="0" u="none" strike="noStrike" kern="1200" cap="none" spc="180" normalizeH="0" baseline="0" noProof="0" dirty="0">
                <a:ln>
                  <a:noFill/>
                </a:ln>
                <a:solidFill>
                  <a:prstClr val="black"/>
                </a:solidFill>
                <a:effectLst/>
                <a:uLnTx/>
                <a:uFillTx/>
                <a:latin typeface="Verdana"/>
                <a:ea typeface="+mn-ea"/>
                <a:cs typeface="Verdana"/>
              </a:rPr>
              <a:t> </a:t>
            </a:r>
            <a:r>
              <a:rPr kumimoji="0" lang="en-US" sz="1600" b="1" i="0" u="none" strike="noStrike" kern="1200" cap="none" spc="-10" normalizeH="0" baseline="0" noProof="0" dirty="0">
                <a:ln>
                  <a:noFill/>
                </a:ln>
                <a:solidFill>
                  <a:prstClr val="black"/>
                </a:solidFill>
                <a:effectLst/>
                <a:uLnTx/>
                <a:uFillTx/>
                <a:latin typeface="Verdana"/>
                <a:ea typeface="+mn-ea"/>
                <a:cs typeface="Verdana"/>
              </a:rPr>
              <a:t>control:</a:t>
            </a:r>
            <a:endParaRPr kumimoji="0" lang="en-US" sz="16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32" name="object 15">
            <a:extLst>
              <a:ext uri="{FF2B5EF4-FFF2-40B4-BE49-F238E27FC236}">
                <a16:creationId xmlns:a16="http://schemas.microsoft.com/office/drawing/2014/main" id="{7CCA8C19-B8B0-4FF8-8FB5-945B011FB7FC}"/>
              </a:ext>
            </a:extLst>
          </p:cNvPr>
          <p:cNvSpPr txBox="1"/>
          <p:nvPr/>
        </p:nvSpPr>
        <p:spPr>
          <a:xfrm>
            <a:off x="1897176" y="2474479"/>
            <a:ext cx="9331960" cy="640080"/>
          </a:xfrm>
          <a:prstGeom prst="rect">
            <a:avLst/>
          </a:prstGeom>
          <a:ln w="12192">
            <a:solidFill>
              <a:srgbClr val="000000"/>
            </a:solidFill>
          </a:ln>
        </p:spPr>
        <p:txBody>
          <a:bodyPr vert="horz" wrap="square" lIns="0" tIns="4445" rIns="0" bIns="0" rtlCol="0">
            <a:spAutoFit/>
          </a:bodyPr>
          <a:lstStyle/>
          <a:p>
            <a:pPr marL="0" marR="0" lvl="0" indent="0" algn="l" defTabSz="914400" rtl="0" eaLnBrk="1" fontAlgn="auto" latinLnBrk="0" hangingPunct="1">
              <a:lnSpc>
                <a:spcPct val="100000"/>
              </a:lnSpc>
              <a:spcBef>
                <a:spcPts val="35"/>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Verdana" panose="020B0604030504040204" pitchFamily="34" charset="0"/>
              <a:ea typeface="+mn-ea"/>
              <a:cs typeface="Times New Roman"/>
            </a:endParaRPr>
          </a:p>
          <a:p>
            <a:pPr marL="9017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 normalizeH="0" baseline="0" noProof="0" dirty="0">
                <a:ln>
                  <a:noFill/>
                </a:ln>
                <a:solidFill>
                  <a:prstClr val="black"/>
                </a:solidFill>
                <a:effectLst/>
                <a:uLnTx/>
                <a:uFillTx/>
                <a:latin typeface="Verdana" panose="020B0604030504040204" pitchFamily="34" charset="0"/>
                <a:ea typeface="+mn-ea"/>
                <a:cs typeface="Verdana"/>
              </a:rPr>
              <a:t>Using </a:t>
            </a:r>
            <a:r>
              <a:rPr kumimoji="0" lang="en-US" sz="1600" b="0" i="0" u="none" strike="noStrike" kern="1200" cap="none" spc="-5" normalizeH="0" baseline="0" noProof="0" dirty="0">
                <a:ln>
                  <a:noFill/>
                </a:ln>
                <a:solidFill>
                  <a:prstClr val="black"/>
                </a:solidFill>
                <a:effectLst/>
                <a:uLnTx/>
                <a:uFillTx/>
                <a:latin typeface="Verdana" panose="020B0604030504040204" pitchFamily="34" charset="0"/>
                <a:ea typeface="+mn-ea"/>
                <a:cs typeface="Verdana"/>
              </a:rPr>
              <a:t>other modes of </a:t>
            </a:r>
            <a:r>
              <a:rPr kumimoji="0" lang="en-US" sz="1600" b="0" i="0" u="none" strike="noStrike" kern="1200" cap="none" spc="-10" normalizeH="0" baseline="0" noProof="0" dirty="0">
                <a:ln>
                  <a:noFill/>
                </a:ln>
                <a:solidFill>
                  <a:prstClr val="black"/>
                </a:solidFill>
                <a:effectLst/>
                <a:uLnTx/>
                <a:uFillTx/>
                <a:latin typeface="Verdana" panose="020B0604030504040204" pitchFamily="34" charset="0"/>
                <a:ea typeface="+mn-ea"/>
                <a:cs typeface="Verdana"/>
              </a:rPr>
              <a:t>transportation </a:t>
            </a:r>
            <a:r>
              <a:rPr kumimoji="0" lang="en-US" sz="1600" b="0" i="0" u="none" strike="noStrike" kern="1200" cap="none" spc="-5" normalizeH="0" baseline="0" noProof="0" dirty="0">
                <a:ln>
                  <a:noFill/>
                </a:ln>
                <a:solidFill>
                  <a:prstClr val="black"/>
                </a:solidFill>
                <a:effectLst/>
                <a:uLnTx/>
                <a:uFillTx/>
                <a:latin typeface="Verdana" panose="020B0604030504040204" pitchFamily="34" charset="0"/>
                <a:ea typeface="+mn-ea"/>
                <a:cs typeface="Verdana"/>
              </a:rPr>
              <a:t>such as</a:t>
            </a:r>
            <a:r>
              <a:rPr kumimoji="0" lang="en-US" sz="1600" b="0" i="0" u="none" strike="noStrike" kern="1200" cap="none" spc="155" normalizeH="0" baseline="0" noProof="0" dirty="0">
                <a:ln>
                  <a:noFill/>
                </a:ln>
                <a:solidFill>
                  <a:prstClr val="black"/>
                </a:solidFill>
                <a:effectLst/>
                <a:uLnTx/>
                <a:uFillTx/>
                <a:latin typeface="Verdana" panose="020B0604030504040204" pitchFamily="34" charset="0"/>
                <a:ea typeface="+mn-ea"/>
                <a:cs typeface="Verdana"/>
              </a:rPr>
              <a:t> </a:t>
            </a:r>
            <a:r>
              <a:rPr kumimoji="0" lang="en-US" sz="1600" b="0" i="0" u="none" strike="noStrike" kern="1200" cap="none" spc="-10" normalizeH="0" baseline="0" noProof="0" dirty="0">
                <a:ln>
                  <a:noFill/>
                </a:ln>
                <a:solidFill>
                  <a:prstClr val="black"/>
                </a:solidFill>
                <a:effectLst/>
                <a:uLnTx/>
                <a:uFillTx/>
                <a:latin typeface="Verdana" panose="020B0604030504040204" pitchFamily="34" charset="0"/>
                <a:ea typeface="+mn-ea"/>
                <a:cs typeface="Verdana"/>
              </a:rPr>
              <a:t>barges, block-trains, feeder services</a:t>
            </a: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mn-ea"/>
              <a:cs typeface="Verdana"/>
            </a:endParaRPr>
          </a:p>
        </p:txBody>
      </p:sp>
      <p:sp>
        <p:nvSpPr>
          <p:cNvPr id="37" name="Slide Number Placeholder 5">
            <a:extLst>
              <a:ext uri="{FF2B5EF4-FFF2-40B4-BE49-F238E27FC236}">
                <a16:creationId xmlns:a16="http://schemas.microsoft.com/office/drawing/2014/main" id="{5A8FEA3B-3028-4E56-98B3-2725ADD5F211}"/>
              </a:ext>
            </a:extLst>
          </p:cNvPr>
          <p:cNvSpPr txBox="1">
            <a:spLocks/>
          </p:cNvSpPr>
          <p:nvPr/>
        </p:nvSpPr>
        <p:spPr>
          <a:xfrm>
            <a:off x="195220" y="6334907"/>
            <a:ext cx="412039" cy="1854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3A204BC-C5BA-4EF4-ABC8-D45123A0C528}" type="slidenum">
              <a:rPr kumimoji="0" lang="en-GB" sz="700" b="0" i="0" u="none" strike="noStrike" kern="1200" cap="none" spc="0" normalizeH="0" baseline="0" noProof="0" smtClean="0">
                <a:ln>
                  <a:noFill/>
                </a:ln>
                <a:solidFill>
                  <a:prstClr val="black"/>
                </a:solidFill>
                <a:effectLst/>
                <a:uLnTx/>
                <a:uFillTx/>
                <a:latin typeface="Maersk Text" panose="000005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700" b="0" i="0" u="none" strike="noStrike" kern="1200" cap="none" spc="0" normalizeH="0" baseline="0" noProof="0" dirty="0">
              <a:ln>
                <a:noFill/>
              </a:ln>
              <a:solidFill>
                <a:prstClr val="black"/>
              </a:solidFill>
              <a:effectLst/>
              <a:uLnTx/>
              <a:uFillTx/>
              <a:latin typeface="Maersk Text" panose="00000500000000000000" pitchFamily="2" charset="0"/>
              <a:ea typeface="+mn-ea"/>
              <a:cs typeface="+mn-cs"/>
            </a:endParaRPr>
          </a:p>
        </p:txBody>
      </p:sp>
      <p:grpSp>
        <p:nvGrpSpPr>
          <p:cNvPr id="35" name="object 20">
            <a:extLst>
              <a:ext uri="{FF2B5EF4-FFF2-40B4-BE49-F238E27FC236}">
                <a16:creationId xmlns:a16="http://schemas.microsoft.com/office/drawing/2014/main" id="{82BA2CB2-7A17-4FAB-90D9-192F1B82C0A8}"/>
              </a:ext>
            </a:extLst>
          </p:cNvPr>
          <p:cNvGrpSpPr/>
          <p:nvPr/>
        </p:nvGrpSpPr>
        <p:grpSpPr>
          <a:xfrm>
            <a:off x="578916" y="5437107"/>
            <a:ext cx="1318260" cy="704215"/>
            <a:chOff x="553212" y="5007864"/>
            <a:chExt cx="1318260" cy="706120"/>
          </a:xfrm>
        </p:grpSpPr>
        <p:sp>
          <p:nvSpPr>
            <p:cNvPr id="36" name="object 21">
              <a:extLst>
                <a:ext uri="{FF2B5EF4-FFF2-40B4-BE49-F238E27FC236}">
                  <a16:creationId xmlns:a16="http://schemas.microsoft.com/office/drawing/2014/main" id="{4E11564A-563C-4F13-9B9F-92B36315A435}"/>
                </a:ext>
              </a:extLst>
            </p:cNvPr>
            <p:cNvSpPr/>
            <p:nvPr/>
          </p:nvSpPr>
          <p:spPr>
            <a:xfrm>
              <a:off x="559308" y="5013960"/>
              <a:ext cx="1306195" cy="693420"/>
            </a:xfrm>
            <a:custGeom>
              <a:avLst/>
              <a:gdLst/>
              <a:ahLst/>
              <a:cxnLst/>
              <a:rect l="l" t="t" r="r" b="b"/>
              <a:pathLst>
                <a:path w="1306195" h="693420">
                  <a:moveTo>
                    <a:pt x="1306068" y="0"/>
                  </a:moveTo>
                  <a:lnTo>
                    <a:pt x="0" y="0"/>
                  </a:lnTo>
                  <a:lnTo>
                    <a:pt x="0" y="693419"/>
                  </a:lnTo>
                  <a:lnTo>
                    <a:pt x="1306068" y="693419"/>
                  </a:lnTo>
                  <a:lnTo>
                    <a:pt x="1306068" y="0"/>
                  </a:lnTo>
                  <a:close/>
                </a:path>
              </a:pathLst>
            </a:custGeom>
            <a:solidFill>
              <a:srgbClr val="BCD6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22">
              <a:extLst>
                <a:ext uri="{FF2B5EF4-FFF2-40B4-BE49-F238E27FC236}">
                  <a16:creationId xmlns:a16="http://schemas.microsoft.com/office/drawing/2014/main" id="{48299D2C-EEBA-4B96-87A0-D7DAC7161F95}"/>
                </a:ext>
              </a:extLst>
            </p:cNvPr>
            <p:cNvSpPr/>
            <p:nvPr/>
          </p:nvSpPr>
          <p:spPr>
            <a:xfrm>
              <a:off x="559308" y="5013960"/>
              <a:ext cx="1306195" cy="693420"/>
            </a:xfrm>
            <a:custGeom>
              <a:avLst/>
              <a:gdLst/>
              <a:ahLst/>
              <a:cxnLst/>
              <a:rect l="l" t="t" r="r" b="b"/>
              <a:pathLst>
                <a:path w="1306195" h="693420">
                  <a:moveTo>
                    <a:pt x="0" y="693419"/>
                  </a:moveTo>
                  <a:lnTo>
                    <a:pt x="1306068" y="693419"/>
                  </a:lnTo>
                  <a:lnTo>
                    <a:pt x="1306068" y="0"/>
                  </a:lnTo>
                  <a:lnTo>
                    <a:pt x="0" y="0"/>
                  </a:lnTo>
                  <a:lnTo>
                    <a:pt x="0" y="693419"/>
                  </a:lnTo>
                  <a:close/>
                </a:path>
              </a:pathLst>
            </a:custGeom>
            <a:ln w="12192">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9" name="object 23">
            <a:extLst>
              <a:ext uri="{FF2B5EF4-FFF2-40B4-BE49-F238E27FC236}">
                <a16:creationId xmlns:a16="http://schemas.microsoft.com/office/drawing/2014/main" id="{1241CDFC-76AC-43C4-B666-E82AE7362502}"/>
              </a:ext>
            </a:extLst>
          </p:cNvPr>
          <p:cNvSpPr txBox="1"/>
          <p:nvPr/>
        </p:nvSpPr>
        <p:spPr>
          <a:xfrm>
            <a:off x="1897176" y="5442572"/>
            <a:ext cx="9331960" cy="640080"/>
          </a:xfrm>
          <a:prstGeom prst="rect">
            <a:avLst/>
          </a:prstGeom>
          <a:ln w="12192">
            <a:solidFill>
              <a:srgbClr val="000000"/>
            </a:solidFill>
          </a:ln>
        </p:spPr>
        <p:txBody>
          <a:bodyPr vert="horz" wrap="square" lIns="0" tIns="102235" rIns="0" bIns="0" rtlCol="0">
            <a:spAutoFit/>
          </a:bodyPr>
          <a:lstStyle/>
          <a:p>
            <a:pPr marL="92075" marR="1376680" lvl="0" indent="0" algn="l" defTabSz="914400" rtl="0" eaLnBrk="1" fontAlgn="auto" latinLnBrk="0" hangingPunct="1">
              <a:lnSpc>
                <a:spcPct val="100000"/>
              </a:lnSpc>
              <a:spcBef>
                <a:spcPts val="805"/>
              </a:spcBef>
              <a:spcAft>
                <a:spcPts val="0"/>
              </a:spcAft>
              <a:buClrTx/>
              <a:buSzTx/>
              <a:buFontTx/>
              <a:buNone/>
              <a:tabLst/>
              <a:defRPr/>
            </a:pPr>
            <a:r>
              <a:rPr kumimoji="0" lang="en-US" sz="1600" b="0" i="0" u="none" strike="noStrike" kern="1200" cap="none" spc="-5" normalizeH="0" baseline="0" noProof="0" dirty="0">
                <a:ln>
                  <a:noFill/>
                </a:ln>
                <a:solidFill>
                  <a:prstClr val="black"/>
                </a:solidFill>
                <a:effectLst/>
                <a:uLnTx/>
                <a:uFillTx/>
                <a:latin typeface="Verdana"/>
                <a:ea typeface="+mn-ea"/>
                <a:cs typeface="Verdana"/>
              </a:rPr>
              <a:t>Focus on long-term contract to better service customers and limit the impact of increased short-term freight rates</a:t>
            </a:r>
            <a:endParaRPr kumimoji="0" lang="en-US" sz="16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41" name="object 22">
            <a:extLst>
              <a:ext uri="{FF2B5EF4-FFF2-40B4-BE49-F238E27FC236}">
                <a16:creationId xmlns:a16="http://schemas.microsoft.com/office/drawing/2014/main" id="{D8D3E8DF-3FB2-43A6-9CFF-DFB52AD28F2A}"/>
              </a:ext>
            </a:extLst>
          </p:cNvPr>
          <p:cNvSpPr/>
          <p:nvPr/>
        </p:nvSpPr>
        <p:spPr>
          <a:xfrm>
            <a:off x="956106" y="5505656"/>
            <a:ext cx="580644" cy="580643"/>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429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457200" indent="-457200">
              <a:lnSpc>
                <a:spcPct val="100000"/>
              </a:lnSpc>
              <a:spcAft>
                <a:spcPts val="600"/>
              </a:spcAft>
              <a:buFont typeface="+mj-lt"/>
              <a:buAutoNum type="arabicPeriod" startAt="4"/>
            </a:pPr>
            <a:r>
              <a:rPr lang="en-US" sz="1800" dirty="0">
                <a:solidFill>
                  <a:prstClr val="black"/>
                </a:solidFill>
                <a:latin typeface="Raleway Medium" panose="020B0003030101060003" pitchFamily="34" charset="0"/>
                <a:cs typeface="Calibri" panose="020F0502020204030204" pitchFamily="34" charset="0"/>
              </a:rPr>
              <a:t>Tight Oil Market*</a:t>
            </a:r>
          </a:p>
          <a:p>
            <a:pPr marL="457200" indent="-457200">
              <a:lnSpc>
                <a:spcPct val="100000"/>
              </a:lnSpc>
              <a:spcAft>
                <a:spcPts val="600"/>
              </a:spcAft>
              <a:buFont typeface="+mj-lt"/>
              <a:buAutoNum type="arabicPeriod" startAt="4"/>
            </a:pPr>
            <a:r>
              <a:rPr lang="en-US" sz="1800" dirty="0">
                <a:solidFill>
                  <a:prstClr val="black"/>
                </a:solidFill>
                <a:latin typeface="Raleway Medium" panose="020B0003030101060003" pitchFamily="34" charset="0"/>
                <a:cs typeface="Calibri" panose="020F0502020204030204" pitchFamily="34" charset="0"/>
              </a:rPr>
              <a:t>Ukraine**</a:t>
            </a:r>
          </a:p>
          <a:p>
            <a:pPr marL="457200" lvl="0" indent="-457200">
              <a:lnSpc>
                <a:spcPct val="100000"/>
              </a:lnSpc>
              <a:spcAft>
                <a:spcPts val="600"/>
              </a:spcAft>
              <a:buFont typeface="+mj-lt"/>
              <a:buAutoNum type="arabicPeriod" startAt="6"/>
            </a:pPr>
            <a:r>
              <a:rPr lang="en-US" sz="1800" dirty="0">
                <a:solidFill>
                  <a:prstClr val="black"/>
                </a:solidFill>
                <a:latin typeface="Raleway Medium" panose="020B0003030101060003" pitchFamily="34" charset="0"/>
                <a:cs typeface="Calibri" panose="020F0502020204030204" pitchFamily="34" charset="0"/>
              </a:rPr>
              <a:t>Labor Shortages</a:t>
            </a:r>
          </a:p>
          <a:p>
            <a:pPr marL="457200" lvl="0" indent="-457200">
              <a:lnSpc>
                <a:spcPct val="100000"/>
              </a:lnSpc>
              <a:spcAft>
                <a:spcPts val="600"/>
              </a:spcAft>
              <a:buFont typeface="+mj-lt"/>
              <a:buAutoNum type="arabicPeriod" startAt="6"/>
            </a:pPr>
            <a:r>
              <a:rPr lang="en-US" sz="1800" dirty="0">
                <a:solidFill>
                  <a:prstClr val="black"/>
                </a:solidFill>
                <a:latin typeface="Raleway Medium" panose="020B0003030101060003" pitchFamily="34" charset="0"/>
                <a:cs typeface="Calibri" panose="020F0502020204030204" pitchFamily="34" charset="0"/>
              </a:rPr>
              <a:t>Unprecedented Demand for Goods</a:t>
            </a:r>
          </a:p>
          <a:p>
            <a:pPr marL="457200" lvl="0" indent="-457200">
              <a:lnSpc>
                <a:spcPct val="100000"/>
              </a:lnSpc>
              <a:spcAft>
                <a:spcPts val="600"/>
              </a:spcAft>
              <a:buFont typeface="+mj-lt"/>
              <a:buAutoNum type="arabicPeriod" startAt="6"/>
            </a:pPr>
            <a:r>
              <a:rPr lang="en-US" sz="1800" dirty="0">
                <a:solidFill>
                  <a:prstClr val="black"/>
                </a:solidFill>
                <a:latin typeface="Raleway Medium" panose="020B0003030101060003" pitchFamily="34" charset="0"/>
                <a:cs typeface="Calibri" panose="020F0502020204030204" pitchFamily="34" charset="0"/>
              </a:rPr>
              <a:t>Lean Manufacturing Trends</a:t>
            </a:r>
          </a:p>
          <a:p>
            <a:pPr marL="457200" lvl="0" indent="-457200">
              <a:lnSpc>
                <a:spcPct val="100000"/>
              </a:lnSpc>
              <a:spcAft>
                <a:spcPts val="600"/>
              </a:spcAft>
              <a:buFont typeface="+mj-lt"/>
              <a:buAutoNum type="arabicPeriod" startAt="6"/>
            </a:pPr>
            <a:r>
              <a:rPr lang="en-US" sz="1800" dirty="0">
                <a:solidFill>
                  <a:prstClr val="black"/>
                </a:solidFill>
                <a:latin typeface="Raleway Medium" panose="020B0003030101060003" pitchFamily="34" charset="0"/>
                <a:cs typeface="Calibri" panose="020F0502020204030204" pitchFamily="34" charset="0"/>
              </a:rPr>
              <a:t>Slowing Global Economy</a:t>
            </a:r>
          </a:p>
          <a:p>
            <a:pPr marL="0" lvl="0" indent="0">
              <a:lnSpc>
                <a:spcPct val="100000"/>
              </a:lnSpc>
              <a:spcBef>
                <a:spcPts val="1800"/>
              </a:spcBef>
              <a:spcAft>
                <a:spcPts val="600"/>
              </a:spcAft>
              <a:buNone/>
            </a:pPr>
            <a:r>
              <a:rPr lang="en-US" sz="1400" dirty="0">
                <a:solidFill>
                  <a:prstClr val="black"/>
                </a:solidFill>
                <a:latin typeface="Raleway Medium" panose="020B0003030101060003" pitchFamily="34" charset="0"/>
                <a:cs typeface="Calibri" panose="020F0502020204030204" pitchFamily="34" charset="0"/>
              </a:rPr>
              <a:t>*WSJ June 15, 2022: IEA forecasts demand for crude 2023 102 million bpd, above pre-pandemic levels by 2.2 million bpd, mostly due to demand from China’s lockdown emergence.</a:t>
            </a:r>
          </a:p>
          <a:p>
            <a:pPr marL="0" lvl="0" indent="0">
              <a:lnSpc>
                <a:spcPct val="100000"/>
              </a:lnSpc>
              <a:spcAft>
                <a:spcPts val="600"/>
              </a:spcAft>
              <a:buNone/>
            </a:pPr>
            <a:r>
              <a:rPr lang="en-US" sz="1400" dirty="0">
                <a:solidFill>
                  <a:prstClr val="black"/>
                </a:solidFill>
                <a:latin typeface="Raleway Medium" panose="020B0003030101060003" pitchFamily="34" charset="0"/>
                <a:cs typeface="Calibri" panose="020F0502020204030204" pitchFamily="34" charset="0"/>
              </a:rPr>
              <a:t>**Ukraine makes more than 90% of high-grade neon in lasers to make semiconductors.  A byproduct of Russian steel purified in Ukraine.</a:t>
            </a:r>
          </a:p>
          <a:p>
            <a:pPr marL="457200" indent="-457200">
              <a:lnSpc>
                <a:spcPct val="100000"/>
              </a:lnSpc>
              <a:spcAft>
                <a:spcPts val="600"/>
              </a:spcAft>
              <a:buFont typeface="+mj-lt"/>
              <a:buAutoNum type="arabicPeriod" startAt="3"/>
            </a:pPr>
            <a:endParaRPr lang="en-US" sz="2000" dirty="0">
              <a:solidFill>
                <a:prstClr val="black"/>
              </a:solidFill>
              <a:latin typeface="Raleway Medium" panose="020B0003030101060003" pitchFamily="34" charset="0"/>
              <a:cs typeface="Calibri" panose="020F0502020204030204" pitchFamily="34" charset="0"/>
            </a:endParaRPr>
          </a:p>
          <a:p>
            <a:pPr marL="0" indent="0">
              <a:lnSpc>
                <a:spcPct val="100000"/>
              </a:lnSpc>
              <a:spcBef>
                <a:spcPts val="1800"/>
              </a:spcBef>
              <a:buNone/>
            </a:pPr>
            <a:endParaRPr lang="en-US" sz="2000" dirty="0">
              <a:latin typeface="Raleway Medium" panose="020B0003030101060003"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4</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The Perfect Storm</a:t>
            </a:r>
          </a:p>
        </p:txBody>
      </p:sp>
    </p:spTree>
    <p:extLst>
      <p:ext uri="{BB962C8B-B14F-4D97-AF65-F5344CB8AC3E}">
        <p14:creationId xmlns:p14="http://schemas.microsoft.com/office/powerpoint/2010/main" val="392420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0298C-D2A5-499F-9753-F1FE93C2732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2990298C-D2A5-499F-9753-F1FE93C2732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bject 3"/>
          <p:cNvSpPr txBox="1">
            <a:spLocks noGrp="1"/>
          </p:cNvSpPr>
          <p:nvPr>
            <p:ph type="title" idx="4294967295"/>
          </p:nvPr>
        </p:nvSpPr>
        <p:spPr>
          <a:xfrm>
            <a:off x="0" y="360363"/>
            <a:ext cx="11033125" cy="608012"/>
          </a:xfrm>
          <a:prstGeom prst="rect">
            <a:avLst/>
          </a:prstGeom>
        </p:spPr>
        <p:txBody>
          <a:bodyPr vert="horz" wrap="square" lIns="0" tIns="12065" rIns="0" bIns="0" rtlCol="0">
            <a:spAutoFit/>
          </a:bodyPr>
          <a:lstStyle/>
          <a:p>
            <a:pPr marL="12700" marR="5080" algn="ctr">
              <a:lnSpc>
                <a:spcPct val="88200"/>
              </a:lnSpc>
              <a:spcBef>
                <a:spcPts val="405"/>
              </a:spcBef>
            </a:pPr>
            <a:r>
              <a:rPr lang="en-US" sz="2200" spc="-5" dirty="0">
                <a:latin typeface="Verdana" panose="020B0604030504040204" pitchFamily="34" charset="0"/>
              </a:rPr>
              <a:t>...but solving bottlenecks </a:t>
            </a:r>
            <a:r>
              <a:rPr lang="en-US" sz="2200" dirty="0">
                <a:latin typeface="Verdana" panose="020B0604030504040204" pitchFamily="34" charset="0"/>
              </a:rPr>
              <a:t>is highly </a:t>
            </a:r>
            <a:r>
              <a:rPr lang="en-US" sz="2200" spc="-5" dirty="0">
                <a:latin typeface="Verdana" panose="020B0604030504040204" pitchFamily="34" charset="0"/>
              </a:rPr>
              <a:t>complex and interlinked across supply chains and </a:t>
            </a:r>
            <a:r>
              <a:rPr lang="en-US" sz="2200" spc="-10" dirty="0">
                <a:latin typeface="Verdana" panose="020B0604030504040204" pitchFamily="34" charset="0"/>
              </a:rPr>
              <a:t>governments </a:t>
            </a:r>
            <a:r>
              <a:rPr lang="en-US" sz="2200" spc="-5" dirty="0">
                <a:latin typeface="Verdana" panose="020B0604030504040204" pitchFamily="34" charset="0"/>
              </a:rPr>
              <a:t>with </a:t>
            </a:r>
            <a:r>
              <a:rPr lang="en-US" sz="2200" spc="-15" dirty="0">
                <a:latin typeface="Verdana" panose="020B0604030504040204" pitchFamily="34" charset="0"/>
              </a:rPr>
              <a:t>several</a:t>
            </a:r>
            <a:r>
              <a:rPr lang="en-US" sz="2200" spc="-5" dirty="0">
                <a:latin typeface="Verdana" panose="020B0604030504040204" pitchFamily="34" charset="0"/>
              </a:rPr>
              <a:t> </a:t>
            </a:r>
            <a:r>
              <a:rPr lang="en-US" sz="2200" spc="-10" dirty="0">
                <a:latin typeface="Verdana" panose="020B0604030504040204" pitchFamily="34" charset="0"/>
              </a:rPr>
              <a:t>levers</a:t>
            </a:r>
            <a:r>
              <a:rPr lang="en-US" sz="2200" spc="-5" dirty="0">
                <a:latin typeface="Verdana" panose="020B0604030504040204" pitchFamily="34" charset="0"/>
              </a:rPr>
              <a:t> outside of carriers’ control</a:t>
            </a:r>
            <a:endParaRPr lang="en-US" sz="2200" dirty="0">
              <a:latin typeface="Verdana" panose="020B0604030504040204" pitchFamily="34" charset="0"/>
            </a:endParaRPr>
          </a:p>
        </p:txBody>
      </p:sp>
      <p:grpSp>
        <p:nvGrpSpPr>
          <p:cNvPr id="4" name="object 4"/>
          <p:cNvGrpSpPr/>
          <p:nvPr/>
        </p:nvGrpSpPr>
        <p:grpSpPr>
          <a:xfrm>
            <a:off x="875652" y="1458440"/>
            <a:ext cx="1320165" cy="895318"/>
            <a:chOff x="559308" y="2167127"/>
            <a:chExt cx="1320165" cy="883919"/>
          </a:xfrm>
        </p:grpSpPr>
        <p:sp>
          <p:nvSpPr>
            <p:cNvPr id="5" name="object 5"/>
            <p:cNvSpPr/>
            <p:nvPr/>
          </p:nvSpPr>
          <p:spPr>
            <a:xfrm>
              <a:off x="565404" y="2173223"/>
              <a:ext cx="1308100" cy="871855"/>
            </a:xfrm>
            <a:custGeom>
              <a:avLst/>
              <a:gdLst/>
              <a:ahLst/>
              <a:cxnLst/>
              <a:rect l="l" t="t" r="r" b="b"/>
              <a:pathLst>
                <a:path w="1308100" h="871855">
                  <a:moveTo>
                    <a:pt x="1307591" y="0"/>
                  </a:moveTo>
                  <a:lnTo>
                    <a:pt x="0" y="0"/>
                  </a:lnTo>
                  <a:lnTo>
                    <a:pt x="0" y="871727"/>
                  </a:lnTo>
                  <a:lnTo>
                    <a:pt x="1307591" y="871727"/>
                  </a:lnTo>
                  <a:lnTo>
                    <a:pt x="1307591" y="0"/>
                  </a:lnTo>
                  <a:close/>
                </a:path>
              </a:pathLst>
            </a:custGeom>
            <a:solidFill>
              <a:srgbClr val="BCD6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65404" y="2173223"/>
              <a:ext cx="1308100" cy="871855"/>
            </a:xfrm>
            <a:custGeom>
              <a:avLst/>
              <a:gdLst/>
              <a:ahLst/>
              <a:cxnLst/>
              <a:rect l="l" t="t" r="r" b="b"/>
              <a:pathLst>
                <a:path w="1308100" h="871855">
                  <a:moveTo>
                    <a:pt x="0" y="871727"/>
                  </a:moveTo>
                  <a:lnTo>
                    <a:pt x="1307591" y="871727"/>
                  </a:lnTo>
                  <a:lnTo>
                    <a:pt x="1307591" y="0"/>
                  </a:lnTo>
                  <a:lnTo>
                    <a:pt x="0" y="0"/>
                  </a:lnTo>
                  <a:lnTo>
                    <a:pt x="0" y="871727"/>
                  </a:lnTo>
                  <a:close/>
                </a:path>
              </a:pathLst>
            </a:custGeom>
            <a:ln w="12192">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7" name="object 7"/>
          <p:cNvSpPr txBox="1"/>
          <p:nvPr/>
        </p:nvSpPr>
        <p:spPr>
          <a:xfrm>
            <a:off x="2223122" y="1494412"/>
            <a:ext cx="9324340" cy="822960"/>
          </a:xfrm>
          <a:prstGeom prst="rect">
            <a:avLst/>
          </a:prstGeom>
          <a:ln w="12192">
            <a:solidFill>
              <a:srgbClr val="000000"/>
            </a:solidFill>
          </a:ln>
        </p:spPr>
        <p:txBody>
          <a:bodyPr vert="horz" wrap="square" lIns="0" tIns="5080" rIns="0" bIns="0" rtlCol="0">
            <a:spAutoFit/>
          </a:bodyPr>
          <a:lstStyle/>
          <a:p>
            <a:pPr marL="90805"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40" normalizeH="0" baseline="0" noProof="0" dirty="0">
                <a:ln>
                  <a:noFill/>
                </a:ln>
                <a:solidFill>
                  <a:prstClr val="black"/>
                </a:solidFill>
                <a:effectLst/>
                <a:uLnTx/>
                <a:uFillTx/>
                <a:latin typeface="Verdana" panose="020B0604030504040204" pitchFamily="34" charset="0"/>
                <a:ea typeface="+mn-ea"/>
                <a:cs typeface="Verdana"/>
              </a:rPr>
              <a:t>Total </a:t>
            </a:r>
            <a:r>
              <a:rPr kumimoji="0" lang="en-US" sz="1600" b="0" i="0" u="none" strike="noStrike" kern="1200" cap="none" spc="-10" normalizeH="0" baseline="0" noProof="0" dirty="0">
                <a:ln>
                  <a:noFill/>
                </a:ln>
                <a:solidFill>
                  <a:prstClr val="black"/>
                </a:solidFill>
                <a:effectLst/>
                <a:uLnTx/>
                <a:uFillTx/>
                <a:latin typeface="Verdana" panose="020B0604030504040204" pitchFamily="34" charset="0"/>
                <a:ea typeface="+mn-ea"/>
                <a:cs typeface="Verdana"/>
              </a:rPr>
              <a:t>availability </a:t>
            </a:r>
            <a:r>
              <a:rPr kumimoji="0" lang="en-US" sz="1600" b="0" i="0" u="none" strike="noStrike" kern="1200" cap="none" spc="-5" normalizeH="0" baseline="0" noProof="0" dirty="0">
                <a:ln>
                  <a:noFill/>
                </a:ln>
                <a:solidFill>
                  <a:prstClr val="black"/>
                </a:solidFill>
                <a:effectLst/>
                <a:uLnTx/>
                <a:uFillTx/>
                <a:latin typeface="Verdana" panose="020B0604030504040204" pitchFamily="34" charset="0"/>
                <a:ea typeface="+mn-ea"/>
                <a:cs typeface="Verdana"/>
              </a:rPr>
              <a:t>of</a:t>
            </a:r>
            <a:r>
              <a:rPr kumimoji="0" lang="en-US" sz="1600" b="0" i="0" u="none" strike="noStrike" kern="1200" cap="none" spc="85" normalizeH="0" baseline="0" noProof="0" dirty="0">
                <a:ln>
                  <a:noFill/>
                </a:ln>
                <a:solidFill>
                  <a:prstClr val="black"/>
                </a:solidFill>
                <a:effectLst/>
                <a:uLnTx/>
                <a:uFillTx/>
                <a:latin typeface="Verdana" panose="020B0604030504040204" pitchFamily="34" charset="0"/>
                <a:ea typeface="+mn-ea"/>
                <a:cs typeface="Verdana"/>
              </a:rPr>
              <a:t> </a:t>
            </a:r>
            <a:r>
              <a:rPr kumimoji="0" lang="en-US" sz="1600" b="0" i="0" u="none" strike="noStrike" kern="1200" cap="none" spc="-10" normalizeH="0" baseline="0" noProof="0" dirty="0">
                <a:ln>
                  <a:noFill/>
                </a:ln>
                <a:solidFill>
                  <a:prstClr val="black"/>
                </a:solidFill>
                <a:effectLst/>
                <a:uLnTx/>
                <a:uFillTx/>
                <a:latin typeface="Verdana" panose="020B0604030504040204" pitchFamily="34" charset="0"/>
                <a:ea typeface="+mn-ea"/>
                <a:cs typeface="Verdana"/>
              </a:rPr>
              <a:t>vessels, now operating at significantly lower effective capacity due to port congestion </a:t>
            </a:r>
            <a:r>
              <a:rPr kumimoji="0" lang="en-US" sz="1600" b="0" i="0" u="none" strike="noStrike" kern="1200" cap="none" spc="-15" normalizeH="0" baseline="0" noProof="0" dirty="0">
                <a:ln>
                  <a:noFill/>
                </a:ln>
                <a:solidFill>
                  <a:prstClr val="black"/>
                </a:solidFill>
                <a:effectLst/>
                <a:uLnTx/>
                <a:uFillTx/>
                <a:latin typeface="Verdana" panose="020B0604030504040204" pitchFamily="34" charset="0"/>
                <a:ea typeface="+mn-ea"/>
                <a:cs typeface="Verdana"/>
              </a:rPr>
              <a:t>– congestion-induced missed/void sailings (as opposed to blank sailings) is estimated to reduce effective capacity by 10-25% (</a:t>
            </a:r>
            <a:r>
              <a:rPr kumimoji="0" lang="en-US" sz="1600" b="0" i="0" u="none" strike="noStrike" kern="1200" cap="none" spc="-15" normalizeH="0" baseline="0" noProof="0" dirty="0">
                <a:ln>
                  <a:noFill/>
                </a:ln>
                <a:solidFill>
                  <a:prstClr val="black"/>
                </a:solidFill>
                <a:effectLst/>
                <a:uLnTx/>
                <a:uFillTx/>
                <a:latin typeface="Verdana" panose="020B0604030504040204" pitchFamily="34" charset="0"/>
                <a:ea typeface="+mn-ea"/>
                <a:cs typeface="Verdana"/>
                <a:hlinkClick r:id="rId6">
                  <a:extLst>
                    <a:ext uri="{A12FA001-AC4F-418D-AE19-62706E023703}">
                      <ahyp:hlinkClr xmlns:ahyp="http://schemas.microsoft.com/office/drawing/2018/hyperlinkcolor" val="tx"/>
                    </a:ext>
                  </a:extLst>
                </a:hlinkClick>
              </a:rPr>
              <a:t>Lloyd’s list </a:t>
            </a:r>
            <a:r>
              <a:rPr kumimoji="0" lang="en-US" sz="1600" b="0" i="0" u="none" strike="noStrike" kern="1200" cap="none" spc="-15" normalizeH="0" baseline="0" noProof="0" dirty="0">
                <a:ln>
                  <a:noFill/>
                </a:ln>
                <a:solidFill>
                  <a:prstClr val="black"/>
                </a:solidFill>
                <a:effectLst/>
                <a:uLnTx/>
                <a:uFillTx/>
                <a:latin typeface="Verdana" panose="020B0604030504040204" pitchFamily="34" charset="0"/>
                <a:ea typeface="+mn-ea"/>
                <a:cs typeface="Verdana"/>
              </a:rPr>
              <a:t>and </a:t>
            </a:r>
            <a:r>
              <a:rPr kumimoji="0" lang="en-US" sz="1600" b="0" i="0" u="none" strike="noStrike" kern="1200" cap="none" spc="-15" normalizeH="0" baseline="0" noProof="0" dirty="0">
                <a:ln>
                  <a:noFill/>
                </a:ln>
                <a:solidFill>
                  <a:prstClr val="black"/>
                </a:solidFill>
                <a:effectLst/>
                <a:uLnTx/>
                <a:uFillTx/>
                <a:latin typeface="Verdana" panose="020B0604030504040204" pitchFamily="34" charset="0"/>
                <a:ea typeface="+mn-ea"/>
                <a:cs typeface="Verdana"/>
                <a:hlinkClick r:id="rId7">
                  <a:extLst>
                    <a:ext uri="{A12FA001-AC4F-418D-AE19-62706E023703}">
                      <ahyp:hlinkClr xmlns:ahyp="http://schemas.microsoft.com/office/drawing/2018/hyperlinkcolor" val="tx"/>
                    </a:ext>
                  </a:extLst>
                </a:hlinkClick>
              </a:rPr>
              <a:t>Splash 247</a:t>
            </a:r>
            <a:r>
              <a:rPr kumimoji="0" lang="en-US" sz="1000" b="0" i="0" u="none" strike="noStrike" kern="1200" cap="none" spc="-15" normalizeH="0" baseline="0" noProof="0" dirty="0">
                <a:ln>
                  <a:noFill/>
                </a:ln>
                <a:solidFill>
                  <a:prstClr val="black"/>
                </a:solidFill>
                <a:effectLst/>
                <a:uLnTx/>
                <a:uFillTx/>
                <a:latin typeface="Verdana" panose="020B0604030504040204" pitchFamily="34" charset="0"/>
                <a:ea typeface="+mn-ea"/>
                <a:cs typeface="Verdana"/>
              </a:rPr>
              <a:t>)</a:t>
            </a: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mn-ea"/>
              <a:cs typeface="Verdana"/>
            </a:endParaRPr>
          </a:p>
        </p:txBody>
      </p:sp>
      <p:grpSp>
        <p:nvGrpSpPr>
          <p:cNvPr id="8" name="object 8"/>
          <p:cNvGrpSpPr/>
          <p:nvPr/>
        </p:nvGrpSpPr>
        <p:grpSpPr>
          <a:xfrm>
            <a:off x="869556" y="2394046"/>
            <a:ext cx="1320165" cy="1236378"/>
            <a:chOff x="559308" y="3174492"/>
            <a:chExt cx="1320165" cy="883919"/>
          </a:xfrm>
        </p:grpSpPr>
        <p:sp>
          <p:nvSpPr>
            <p:cNvPr id="9" name="object 9"/>
            <p:cNvSpPr/>
            <p:nvPr/>
          </p:nvSpPr>
          <p:spPr>
            <a:xfrm>
              <a:off x="565404" y="3180588"/>
              <a:ext cx="1308100" cy="871855"/>
            </a:xfrm>
            <a:custGeom>
              <a:avLst/>
              <a:gdLst/>
              <a:ahLst/>
              <a:cxnLst/>
              <a:rect l="l" t="t" r="r" b="b"/>
              <a:pathLst>
                <a:path w="1308100" h="871854">
                  <a:moveTo>
                    <a:pt x="1307591" y="0"/>
                  </a:moveTo>
                  <a:lnTo>
                    <a:pt x="0" y="0"/>
                  </a:lnTo>
                  <a:lnTo>
                    <a:pt x="0" y="871728"/>
                  </a:lnTo>
                  <a:lnTo>
                    <a:pt x="1307591" y="871728"/>
                  </a:lnTo>
                  <a:lnTo>
                    <a:pt x="1307591" y="0"/>
                  </a:lnTo>
                  <a:close/>
                </a:path>
              </a:pathLst>
            </a:custGeom>
            <a:solidFill>
              <a:srgbClr val="BCD6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565404" y="3180588"/>
              <a:ext cx="1308100" cy="871855"/>
            </a:xfrm>
            <a:custGeom>
              <a:avLst/>
              <a:gdLst/>
              <a:ahLst/>
              <a:cxnLst/>
              <a:rect l="l" t="t" r="r" b="b"/>
              <a:pathLst>
                <a:path w="1308100" h="871854">
                  <a:moveTo>
                    <a:pt x="0" y="871728"/>
                  </a:moveTo>
                  <a:lnTo>
                    <a:pt x="1307591" y="871728"/>
                  </a:lnTo>
                  <a:lnTo>
                    <a:pt x="1307591" y="0"/>
                  </a:lnTo>
                  <a:lnTo>
                    <a:pt x="0" y="0"/>
                  </a:lnTo>
                  <a:lnTo>
                    <a:pt x="0" y="871728"/>
                  </a:lnTo>
                  <a:close/>
                </a:path>
              </a:pathLst>
            </a:custGeom>
            <a:ln w="12192">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object 11"/>
          <p:cNvSpPr txBox="1"/>
          <p:nvPr/>
        </p:nvSpPr>
        <p:spPr>
          <a:xfrm>
            <a:off x="2223121" y="2423160"/>
            <a:ext cx="9348216" cy="1188720"/>
          </a:xfrm>
          <a:prstGeom prst="rect">
            <a:avLst/>
          </a:prstGeom>
          <a:ln w="12192">
            <a:solidFill>
              <a:srgbClr val="000000"/>
            </a:solidFill>
          </a:ln>
        </p:spPr>
        <p:txBody>
          <a:bodyPr vert="horz" wrap="square" lIns="0" tIns="6350" rIns="0" bIns="0" rtlCol="0" anchor="ctr">
            <a:spAutoFit/>
          </a:bodyPr>
          <a:lstStyle/>
          <a:p>
            <a:pPr marL="9144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15" normalizeH="0" baseline="0" noProof="0" dirty="0">
                <a:ln>
                  <a:noFill/>
                </a:ln>
                <a:solidFill>
                  <a:prstClr val="black"/>
                </a:solidFill>
                <a:effectLst/>
                <a:uLnTx/>
                <a:uFillTx/>
                <a:latin typeface="Verdana" panose="020B0604030504040204" pitchFamily="34" charset="0"/>
                <a:ea typeface="+mn-ea"/>
                <a:cs typeface="Verdana"/>
              </a:rPr>
              <a:t>Port congestion and infrastructure issues constraining the efficient repositioning of empty containers back to export economies.  Containers that would ordinarily make 5 trips per year now making 3, resulting in significant decrease in effective container capacity</a:t>
            </a: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mn-ea"/>
              <a:cs typeface="Verdana"/>
            </a:endParaRPr>
          </a:p>
        </p:txBody>
      </p:sp>
      <p:grpSp>
        <p:nvGrpSpPr>
          <p:cNvPr id="12" name="object 12"/>
          <p:cNvGrpSpPr/>
          <p:nvPr/>
        </p:nvGrpSpPr>
        <p:grpSpPr>
          <a:xfrm>
            <a:off x="886003" y="3695323"/>
            <a:ext cx="1320165" cy="895318"/>
            <a:chOff x="559308" y="4178808"/>
            <a:chExt cx="1320165" cy="883919"/>
          </a:xfrm>
        </p:grpSpPr>
        <p:sp>
          <p:nvSpPr>
            <p:cNvPr id="13" name="object 13"/>
            <p:cNvSpPr/>
            <p:nvPr/>
          </p:nvSpPr>
          <p:spPr>
            <a:xfrm>
              <a:off x="565404" y="4184904"/>
              <a:ext cx="1308100" cy="871855"/>
            </a:xfrm>
            <a:custGeom>
              <a:avLst/>
              <a:gdLst/>
              <a:ahLst/>
              <a:cxnLst/>
              <a:rect l="l" t="t" r="r" b="b"/>
              <a:pathLst>
                <a:path w="1308100" h="871854">
                  <a:moveTo>
                    <a:pt x="1307591" y="0"/>
                  </a:moveTo>
                  <a:lnTo>
                    <a:pt x="0" y="0"/>
                  </a:lnTo>
                  <a:lnTo>
                    <a:pt x="0" y="871728"/>
                  </a:lnTo>
                  <a:lnTo>
                    <a:pt x="1307591" y="871728"/>
                  </a:lnTo>
                  <a:lnTo>
                    <a:pt x="1307591" y="0"/>
                  </a:lnTo>
                  <a:close/>
                </a:path>
              </a:pathLst>
            </a:custGeom>
            <a:solidFill>
              <a:srgbClr val="BCD6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565404" y="4184904"/>
              <a:ext cx="1308100" cy="871855"/>
            </a:xfrm>
            <a:custGeom>
              <a:avLst/>
              <a:gdLst/>
              <a:ahLst/>
              <a:cxnLst/>
              <a:rect l="l" t="t" r="r" b="b"/>
              <a:pathLst>
                <a:path w="1308100" h="871854">
                  <a:moveTo>
                    <a:pt x="0" y="871728"/>
                  </a:moveTo>
                  <a:lnTo>
                    <a:pt x="1307591" y="871728"/>
                  </a:lnTo>
                  <a:lnTo>
                    <a:pt x="1307591" y="0"/>
                  </a:lnTo>
                  <a:lnTo>
                    <a:pt x="0" y="0"/>
                  </a:lnTo>
                  <a:lnTo>
                    <a:pt x="0" y="871728"/>
                  </a:lnTo>
                  <a:close/>
                </a:path>
              </a:pathLst>
            </a:custGeom>
            <a:ln w="12192">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object 15"/>
          <p:cNvSpPr txBox="1"/>
          <p:nvPr/>
        </p:nvSpPr>
        <p:spPr>
          <a:xfrm>
            <a:off x="2223120" y="3657600"/>
            <a:ext cx="9348217" cy="914400"/>
          </a:xfrm>
          <a:prstGeom prst="rect">
            <a:avLst/>
          </a:prstGeom>
          <a:ln w="12192">
            <a:solidFill>
              <a:srgbClr val="000000"/>
            </a:solidFill>
          </a:ln>
        </p:spPr>
        <p:txBody>
          <a:bodyPr vert="horz" wrap="square" lIns="0" tIns="191135" rIns="0" bIns="0" rtlCol="0">
            <a:spAutoFit/>
          </a:bodyPr>
          <a:lstStyle/>
          <a:p>
            <a:pPr marL="90805" marR="207645" lvl="0" indent="0" algn="l" defTabSz="914400" rtl="0" eaLnBrk="1" fontAlgn="auto" latinLnBrk="0" hangingPunct="1">
              <a:lnSpc>
                <a:spcPct val="100000"/>
              </a:lnSpc>
              <a:spcBef>
                <a:spcPts val="1505"/>
              </a:spcBef>
              <a:spcAft>
                <a:spcPts val="0"/>
              </a:spcAft>
              <a:buClrTx/>
              <a:buSzTx/>
              <a:buFontTx/>
              <a:buNone/>
              <a:tabLst>
                <a:tab pos="7790815" algn="l"/>
              </a:tabLst>
              <a:defRPr/>
            </a:pPr>
            <a:r>
              <a:rPr kumimoji="0" lang="en-US" sz="1600" b="0" i="0" u="none" strike="noStrike" kern="1200" cap="none" spc="-15" normalizeH="0" baseline="0" noProof="0" dirty="0">
                <a:ln>
                  <a:noFill/>
                </a:ln>
                <a:solidFill>
                  <a:prstClr val="black"/>
                </a:solidFill>
                <a:effectLst/>
                <a:uLnTx/>
                <a:uFillTx/>
                <a:latin typeface="Verdana"/>
                <a:ea typeface="+mn-ea"/>
                <a:cs typeface="Verdana"/>
              </a:rPr>
              <a:t>Port </a:t>
            </a:r>
            <a:r>
              <a:rPr kumimoji="0" lang="en-US" sz="1600" b="0" i="0" u="none" strike="noStrike" kern="1200" cap="none" spc="-10" normalizeH="0" baseline="0" noProof="0" dirty="0">
                <a:ln>
                  <a:noFill/>
                </a:ln>
                <a:solidFill>
                  <a:prstClr val="black"/>
                </a:solidFill>
                <a:effectLst/>
                <a:uLnTx/>
                <a:uFillTx/>
                <a:latin typeface="Verdana"/>
                <a:ea typeface="+mn-ea"/>
                <a:cs typeface="Verdana"/>
              </a:rPr>
              <a:t>congestion due </a:t>
            </a:r>
            <a:r>
              <a:rPr kumimoji="0" lang="en-US" sz="1600" b="0" i="0" u="none" strike="noStrike" kern="1200" cap="none" spc="-5" normalizeH="0" baseline="0" noProof="0" dirty="0">
                <a:ln>
                  <a:noFill/>
                </a:ln>
                <a:solidFill>
                  <a:prstClr val="black"/>
                </a:solidFill>
                <a:effectLst/>
                <a:uLnTx/>
                <a:uFillTx/>
                <a:latin typeface="Verdana"/>
                <a:ea typeface="+mn-ea"/>
                <a:cs typeface="Verdana"/>
              </a:rPr>
              <a:t>to </a:t>
            </a:r>
            <a:r>
              <a:rPr kumimoji="0" lang="en-US" sz="1600" b="0" i="0" u="none" strike="noStrike" kern="1200" cap="none" spc="-10" normalizeH="0" baseline="0" noProof="0" dirty="0">
                <a:ln>
                  <a:noFill/>
                </a:ln>
                <a:solidFill>
                  <a:prstClr val="black"/>
                </a:solidFill>
                <a:effectLst/>
                <a:uLnTx/>
                <a:uFillTx/>
                <a:latin typeface="Verdana"/>
                <a:ea typeface="+mn-ea"/>
                <a:cs typeface="Verdana"/>
              </a:rPr>
              <a:t>labor </a:t>
            </a:r>
            <a:r>
              <a:rPr kumimoji="0" lang="en-US" sz="1600" b="0" i="0" u="none" strike="noStrike" kern="1200" cap="none" spc="-5" normalizeH="0" baseline="0" noProof="0" dirty="0">
                <a:ln>
                  <a:noFill/>
                </a:ln>
                <a:solidFill>
                  <a:prstClr val="black"/>
                </a:solidFill>
                <a:effectLst/>
                <a:uLnTx/>
                <a:uFillTx/>
                <a:latin typeface="Verdana"/>
                <a:ea typeface="+mn-ea"/>
                <a:cs typeface="Verdana"/>
              </a:rPr>
              <a:t>shortages, </a:t>
            </a:r>
            <a:r>
              <a:rPr kumimoji="0" lang="en-US" sz="1600" b="0" i="0" u="none" strike="noStrike" kern="1200" cap="none" spc="-10" normalizeH="0" baseline="0" noProof="0" dirty="0">
                <a:ln>
                  <a:noFill/>
                </a:ln>
                <a:solidFill>
                  <a:prstClr val="black"/>
                </a:solidFill>
                <a:effectLst/>
                <a:uLnTx/>
                <a:uFillTx/>
                <a:latin typeface="Verdana"/>
                <a:ea typeface="+mn-ea"/>
                <a:cs typeface="Verdana"/>
              </a:rPr>
              <a:t>increased</a:t>
            </a:r>
            <a:r>
              <a:rPr kumimoji="0" lang="en-US" sz="1600" b="0" i="0" u="none" strike="noStrike" kern="1200" cap="none" spc="409" normalizeH="0" baseline="0" noProof="0" dirty="0">
                <a:ln>
                  <a:noFill/>
                </a:ln>
                <a:solidFill>
                  <a:prstClr val="black"/>
                </a:solidFill>
                <a:effectLst/>
                <a:uLnTx/>
                <a:uFillTx/>
                <a:latin typeface="Verdana"/>
                <a:ea typeface="+mn-ea"/>
                <a:cs typeface="Verdana"/>
              </a:rPr>
              <a:t> </a:t>
            </a:r>
            <a:r>
              <a:rPr kumimoji="0" lang="en-US" sz="1600" b="0" i="0" u="none" strike="noStrike" kern="1200" cap="none" spc="-10" normalizeH="0" baseline="0" noProof="0" dirty="0">
                <a:ln>
                  <a:noFill/>
                </a:ln>
                <a:solidFill>
                  <a:prstClr val="black"/>
                </a:solidFill>
                <a:effectLst/>
                <a:uLnTx/>
                <a:uFillTx/>
                <a:latin typeface="Verdana"/>
                <a:ea typeface="+mn-ea"/>
                <a:cs typeface="Verdana"/>
              </a:rPr>
              <a:t>customs</a:t>
            </a:r>
            <a:r>
              <a:rPr kumimoji="0" lang="en-US" sz="1600" b="0" i="0" u="none" strike="noStrike" kern="1200" cap="none" spc="65" normalizeH="0" baseline="0" noProof="0" dirty="0">
                <a:ln>
                  <a:noFill/>
                </a:ln>
                <a:solidFill>
                  <a:prstClr val="black"/>
                </a:solidFill>
                <a:effectLst/>
                <a:uLnTx/>
                <a:uFillTx/>
                <a:latin typeface="Verdana"/>
                <a:ea typeface="+mn-ea"/>
                <a:cs typeface="Verdana"/>
              </a:rPr>
              <a:t> </a:t>
            </a:r>
            <a:r>
              <a:rPr kumimoji="0" lang="en-US" sz="1600" b="0" i="0" u="none" strike="noStrike" kern="1200" cap="none" spc="-10" normalizeH="0" baseline="0" noProof="0" dirty="0">
                <a:ln>
                  <a:noFill/>
                </a:ln>
                <a:solidFill>
                  <a:prstClr val="black"/>
                </a:solidFill>
                <a:effectLst/>
                <a:uLnTx/>
                <a:uFillTx/>
                <a:latin typeface="Verdana"/>
                <a:ea typeface="+mn-ea"/>
                <a:cs typeface="Verdana"/>
              </a:rPr>
              <a:t>inspections and ports closing due to COVID outbreaks thus creating challenges to have operational crews at all time</a:t>
            </a:r>
            <a:endParaRPr kumimoji="0" lang="en-US" sz="1600" b="0" i="0" u="none" strike="noStrike" kern="1200" cap="none" spc="0" normalizeH="0" baseline="0" noProof="0" dirty="0">
              <a:ln>
                <a:noFill/>
              </a:ln>
              <a:solidFill>
                <a:prstClr val="black"/>
              </a:solidFill>
              <a:effectLst/>
              <a:uLnTx/>
              <a:uFillTx/>
              <a:latin typeface="Verdana"/>
              <a:ea typeface="+mn-ea"/>
              <a:cs typeface="Verdana"/>
            </a:endParaRPr>
          </a:p>
        </p:txBody>
      </p:sp>
      <p:grpSp>
        <p:nvGrpSpPr>
          <p:cNvPr id="16" name="object 16"/>
          <p:cNvGrpSpPr/>
          <p:nvPr/>
        </p:nvGrpSpPr>
        <p:grpSpPr>
          <a:xfrm>
            <a:off x="881875" y="4653790"/>
            <a:ext cx="10643870" cy="895318"/>
            <a:chOff x="559308" y="5160264"/>
            <a:chExt cx="10643870" cy="883919"/>
          </a:xfrm>
        </p:grpSpPr>
        <p:sp>
          <p:nvSpPr>
            <p:cNvPr id="17" name="object 17"/>
            <p:cNvSpPr/>
            <p:nvPr/>
          </p:nvSpPr>
          <p:spPr>
            <a:xfrm>
              <a:off x="565404" y="5166360"/>
              <a:ext cx="1308100" cy="871855"/>
            </a:xfrm>
            <a:custGeom>
              <a:avLst/>
              <a:gdLst/>
              <a:ahLst/>
              <a:cxnLst/>
              <a:rect l="l" t="t" r="r" b="b"/>
              <a:pathLst>
                <a:path w="1308100" h="871854">
                  <a:moveTo>
                    <a:pt x="1307591" y="0"/>
                  </a:moveTo>
                  <a:lnTo>
                    <a:pt x="0" y="0"/>
                  </a:lnTo>
                  <a:lnTo>
                    <a:pt x="0" y="871727"/>
                  </a:lnTo>
                  <a:lnTo>
                    <a:pt x="1307591" y="871727"/>
                  </a:lnTo>
                  <a:lnTo>
                    <a:pt x="1307591" y="0"/>
                  </a:lnTo>
                  <a:close/>
                </a:path>
              </a:pathLst>
            </a:custGeom>
            <a:solidFill>
              <a:srgbClr val="BCD6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565404" y="5166360"/>
              <a:ext cx="1308100" cy="871855"/>
            </a:xfrm>
            <a:custGeom>
              <a:avLst/>
              <a:gdLst/>
              <a:ahLst/>
              <a:cxnLst/>
              <a:rect l="l" t="t" r="r" b="b"/>
              <a:pathLst>
                <a:path w="1308100" h="871854">
                  <a:moveTo>
                    <a:pt x="0" y="871727"/>
                  </a:moveTo>
                  <a:lnTo>
                    <a:pt x="1307591" y="871727"/>
                  </a:lnTo>
                  <a:lnTo>
                    <a:pt x="1307591" y="0"/>
                  </a:lnTo>
                  <a:lnTo>
                    <a:pt x="0" y="0"/>
                  </a:lnTo>
                  <a:lnTo>
                    <a:pt x="0" y="871727"/>
                  </a:lnTo>
                  <a:close/>
                </a:path>
              </a:pathLst>
            </a:custGeom>
            <a:ln w="12192">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1872996" y="5166360"/>
              <a:ext cx="9324340" cy="871855"/>
            </a:xfrm>
            <a:custGeom>
              <a:avLst/>
              <a:gdLst/>
              <a:ahLst/>
              <a:cxnLst/>
              <a:rect l="l" t="t" r="r" b="b"/>
              <a:pathLst>
                <a:path w="9324340" h="871854">
                  <a:moveTo>
                    <a:pt x="0" y="871727"/>
                  </a:moveTo>
                  <a:lnTo>
                    <a:pt x="9323832" y="871727"/>
                  </a:lnTo>
                  <a:lnTo>
                    <a:pt x="9323832" y="0"/>
                  </a:lnTo>
                  <a:lnTo>
                    <a:pt x="0" y="0"/>
                  </a:lnTo>
                  <a:lnTo>
                    <a:pt x="0" y="871727"/>
                  </a:lnTo>
                  <a:close/>
                </a:path>
              </a:pathLst>
            </a:custGeom>
            <a:ln w="12191">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object 20"/>
          <p:cNvSpPr txBox="1"/>
          <p:nvPr/>
        </p:nvSpPr>
        <p:spPr>
          <a:xfrm>
            <a:off x="2268716" y="4821680"/>
            <a:ext cx="9233153" cy="763671"/>
          </a:xfrm>
          <a:prstGeom prst="rect">
            <a:avLst/>
          </a:prstGeom>
        </p:spPr>
        <p:txBody>
          <a:bodyPr vert="horz" wrap="square" lIns="0" tIns="12065" rIns="0" bIns="0" rtlCol="0">
            <a:spAutoFit/>
          </a:bodyPr>
          <a:lstStyle/>
          <a:p>
            <a:pPr marL="0" marR="0" lvl="0" indent="0" algn="l"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noProof="0" dirty="0">
                <a:ln>
                  <a:noFill/>
                </a:ln>
                <a:solidFill>
                  <a:prstClr val="black"/>
                </a:solidFill>
                <a:effectLst/>
                <a:uLnTx/>
                <a:uFillTx/>
                <a:latin typeface="Verdana"/>
                <a:ea typeface="+mn-ea"/>
                <a:cs typeface="Verdana"/>
              </a:rPr>
              <a:t>Inland</a:t>
            </a:r>
            <a:r>
              <a:rPr kumimoji="0" lang="en-US" sz="1600" b="0" i="0" u="none" strike="noStrike" kern="1200" cap="none" spc="-45" normalizeH="0" baseline="0" noProof="0" dirty="0">
                <a:ln>
                  <a:noFill/>
                </a:ln>
                <a:solidFill>
                  <a:prstClr val="black"/>
                </a:solidFill>
                <a:effectLst/>
                <a:uLnTx/>
                <a:uFillTx/>
                <a:latin typeface="Verdana"/>
                <a:ea typeface="+mn-ea"/>
                <a:cs typeface="Verdana"/>
              </a:rPr>
              <a:t> </a:t>
            </a:r>
            <a:r>
              <a:rPr kumimoji="0" lang="en-US" sz="1600" b="0" i="0" u="none" strike="noStrike" kern="1200" cap="none" spc="-10" normalizeH="0" baseline="0" noProof="0" dirty="0">
                <a:ln>
                  <a:noFill/>
                </a:ln>
                <a:solidFill>
                  <a:prstClr val="black"/>
                </a:solidFill>
                <a:effectLst/>
                <a:uLnTx/>
                <a:uFillTx/>
                <a:latin typeface="Verdana"/>
                <a:ea typeface="+mn-ea"/>
                <a:cs typeface="Verdana"/>
              </a:rPr>
              <a:t>capacity (trucking, warehousing and depots) has not increased despite the peak in demand for transport</a:t>
            </a:r>
          </a:p>
          <a:p>
            <a:pPr marL="0" marR="0" lvl="0" indent="0" algn="l" defTabSz="914400" rtl="0" eaLnBrk="1" fontAlgn="auto" latinLnBrk="0" hangingPunct="1">
              <a:lnSpc>
                <a:spcPct val="100000"/>
              </a:lnSpc>
              <a:spcBef>
                <a:spcPts val="95"/>
              </a:spcBef>
              <a:spcAft>
                <a:spcPts val="0"/>
              </a:spcAft>
              <a:buClrTx/>
              <a:buSzTx/>
              <a:buFontTx/>
              <a:buNone/>
              <a:tabLst/>
              <a:defRPr/>
            </a:pPr>
            <a:endParaRPr kumimoji="0" lang="en-US" sz="1600" b="0" i="0" u="none" strike="noStrike" kern="1200" cap="none" spc="-10" normalizeH="0" baseline="0" noProof="0" dirty="0">
              <a:ln>
                <a:noFill/>
              </a:ln>
              <a:solidFill>
                <a:prstClr val="black"/>
              </a:solidFill>
              <a:effectLst/>
              <a:uLnTx/>
              <a:uFillTx/>
              <a:latin typeface="Verdana"/>
              <a:ea typeface="+mn-ea"/>
              <a:cs typeface="Verdana"/>
            </a:endParaRPr>
          </a:p>
        </p:txBody>
      </p:sp>
      <p:sp>
        <p:nvSpPr>
          <p:cNvPr id="21" name="object 21"/>
          <p:cNvSpPr txBox="1"/>
          <p:nvPr/>
        </p:nvSpPr>
        <p:spPr>
          <a:xfrm>
            <a:off x="4302441" y="1148498"/>
            <a:ext cx="3587115"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10" normalizeH="0" baseline="0" noProof="0" dirty="0">
                <a:ln>
                  <a:noFill/>
                </a:ln>
                <a:solidFill>
                  <a:prstClr val="black"/>
                </a:solidFill>
                <a:effectLst/>
                <a:uLnTx/>
                <a:uFillTx/>
                <a:latin typeface="Verdana"/>
                <a:ea typeface="+mn-ea"/>
                <a:cs typeface="Verdana"/>
              </a:rPr>
              <a:t>Actions </a:t>
            </a:r>
            <a:r>
              <a:rPr kumimoji="0" lang="en-US" sz="1600" b="1" i="0" u="none" strike="noStrike" kern="1200" cap="none" spc="-5" normalizeH="0" baseline="0" noProof="0" dirty="0">
                <a:ln>
                  <a:noFill/>
                </a:ln>
                <a:solidFill>
                  <a:prstClr val="black"/>
                </a:solidFill>
                <a:effectLst/>
                <a:uLnTx/>
                <a:uFillTx/>
                <a:latin typeface="Verdana"/>
                <a:ea typeface="+mn-ea"/>
                <a:cs typeface="Verdana"/>
              </a:rPr>
              <a:t>out of </a:t>
            </a:r>
            <a:r>
              <a:rPr kumimoji="0" lang="en-US" sz="1600" b="1" i="0" u="none" strike="noStrike" kern="1200" cap="none" spc="-10" normalizeH="0" baseline="0" noProof="0" dirty="0">
                <a:ln>
                  <a:noFill/>
                </a:ln>
                <a:solidFill>
                  <a:prstClr val="black"/>
                </a:solidFill>
                <a:effectLst/>
                <a:uLnTx/>
                <a:uFillTx/>
                <a:latin typeface="Verdana"/>
                <a:ea typeface="+mn-ea"/>
                <a:cs typeface="Verdana"/>
              </a:rPr>
              <a:t>carriers’</a:t>
            </a:r>
            <a:r>
              <a:rPr kumimoji="0" lang="en-US" sz="1600" b="1" i="0" u="none" strike="noStrike" kern="1200" cap="none" spc="90" normalizeH="0" baseline="0" noProof="0" dirty="0">
                <a:ln>
                  <a:noFill/>
                </a:ln>
                <a:solidFill>
                  <a:prstClr val="black"/>
                </a:solidFill>
                <a:effectLst/>
                <a:uLnTx/>
                <a:uFillTx/>
                <a:latin typeface="Verdana"/>
                <a:ea typeface="+mn-ea"/>
                <a:cs typeface="Verdana"/>
              </a:rPr>
              <a:t> </a:t>
            </a:r>
            <a:r>
              <a:rPr kumimoji="0" lang="en-US" sz="1600" b="1" i="0" u="none" strike="noStrike" kern="1200" cap="none" spc="-10" normalizeH="0" baseline="0" noProof="0" dirty="0">
                <a:ln>
                  <a:noFill/>
                </a:ln>
                <a:solidFill>
                  <a:prstClr val="black"/>
                </a:solidFill>
                <a:effectLst/>
                <a:uLnTx/>
                <a:uFillTx/>
                <a:latin typeface="Verdana"/>
                <a:ea typeface="+mn-ea"/>
                <a:cs typeface="Verdana"/>
              </a:rPr>
              <a:t>control:</a:t>
            </a:r>
            <a:endParaRPr kumimoji="0" lang="en-US" sz="16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2" name="object 22"/>
          <p:cNvSpPr/>
          <p:nvPr/>
        </p:nvSpPr>
        <p:spPr>
          <a:xfrm>
            <a:off x="1186422" y="1458440"/>
            <a:ext cx="737616" cy="748671"/>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object 23"/>
          <p:cNvSpPr/>
          <p:nvPr/>
        </p:nvSpPr>
        <p:spPr>
          <a:xfrm>
            <a:off x="1186422" y="2480494"/>
            <a:ext cx="847344" cy="858271"/>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object 24"/>
          <p:cNvSpPr/>
          <p:nvPr/>
        </p:nvSpPr>
        <p:spPr>
          <a:xfrm>
            <a:off x="1173468" y="4698285"/>
            <a:ext cx="763524" cy="771827"/>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object 25"/>
          <p:cNvSpPr/>
          <p:nvPr/>
        </p:nvSpPr>
        <p:spPr>
          <a:xfrm>
            <a:off x="1168134" y="3695323"/>
            <a:ext cx="755904" cy="765652"/>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Slide Number Placeholder 5">
            <a:extLst>
              <a:ext uri="{FF2B5EF4-FFF2-40B4-BE49-F238E27FC236}">
                <a16:creationId xmlns:a16="http://schemas.microsoft.com/office/drawing/2014/main" id="{8A6337E7-9F17-4437-AF7F-AB882590FE9E}"/>
              </a:ext>
            </a:extLst>
          </p:cNvPr>
          <p:cNvSpPr txBox="1">
            <a:spLocks/>
          </p:cNvSpPr>
          <p:nvPr/>
        </p:nvSpPr>
        <p:spPr>
          <a:xfrm>
            <a:off x="195220" y="6334907"/>
            <a:ext cx="412039" cy="1854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3A204BC-C5BA-4EF4-ABC8-D45123A0C528}" type="slidenum">
              <a:rPr kumimoji="0" lang="en-GB" sz="700" b="0" i="0" u="none" strike="noStrike" kern="1200" cap="none" spc="0" normalizeH="0" baseline="0" noProof="0" smtClean="0">
                <a:ln>
                  <a:noFill/>
                </a:ln>
                <a:solidFill>
                  <a:prstClr val="black"/>
                </a:solidFill>
                <a:effectLst/>
                <a:uLnTx/>
                <a:uFillTx/>
                <a:latin typeface="Maersk Text" panose="000005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700" b="0" i="0" u="none" strike="noStrike" kern="1200" cap="none" spc="0" normalizeH="0" baseline="0" noProof="0" dirty="0">
              <a:ln>
                <a:noFill/>
              </a:ln>
              <a:solidFill>
                <a:prstClr val="black"/>
              </a:solidFill>
              <a:effectLst/>
              <a:uLnTx/>
              <a:uFillTx/>
              <a:latin typeface="Maersk Text" panose="00000500000000000000" pitchFamily="2" charset="0"/>
              <a:ea typeface="+mn-ea"/>
              <a:cs typeface="+mn-cs"/>
            </a:endParaRPr>
          </a:p>
        </p:txBody>
      </p:sp>
      <p:grpSp>
        <p:nvGrpSpPr>
          <p:cNvPr id="32" name="object 16">
            <a:extLst>
              <a:ext uri="{FF2B5EF4-FFF2-40B4-BE49-F238E27FC236}">
                <a16:creationId xmlns:a16="http://schemas.microsoft.com/office/drawing/2014/main" id="{3DFAFEA0-EC8A-43D7-83B1-D9536469DAFC}"/>
              </a:ext>
            </a:extLst>
          </p:cNvPr>
          <p:cNvGrpSpPr/>
          <p:nvPr/>
        </p:nvGrpSpPr>
        <p:grpSpPr>
          <a:xfrm>
            <a:off x="876033" y="5602319"/>
            <a:ext cx="10643870" cy="895318"/>
            <a:chOff x="559308" y="5160264"/>
            <a:chExt cx="10643870" cy="883919"/>
          </a:xfrm>
        </p:grpSpPr>
        <p:sp>
          <p:nvSpPr>
            <p:cNvPr id="33" name="object 17">
              <a:extLst>
                <a:ext uri="{FF2B5EF4-FFF2-40B4-BE49-F238E27FC236}">
                  <a16:creationId xmlns:a16="http://schemas.microsoft.com/office/drawing/2014/main" id="{3BA79840-B194-40F1-9342-8FD936DA4AF0}"/>
                </a:ext>
              </a:extLst>
            </p:cNvPr>
            <p:cNvSpPr/>
            <p:nvPr/>
          </p:nvSpPr>
          <p:spPr>
            <a:xfrm>
              <a:off x="565404" y="5166360"/>
              <a:ext cx="1308100" cy="871855"/>
            </a:xfrm>
            <a:custGeom>
              <a:avLst/>
              <a:gdLst/>
              <a:ahLst/>
              <a:cxnLst/>
              <a:rect l="l" t="t" r="r" b="b"/>
              <a:pathLst>
                <a:path w="1308100" h="871854">
                  <a:moveTo>
                    <a:pt x="1307591" y="0"/>
                  </a:moveTo>
                  <a:lnTo>
                    <a:pt x="0" y="0"/>
                  </a:lnTo>
                  <a:lnTo>
                    <a:pt x="0" y="871727"/>
                  </a:lnTo>
                  <a:lnTo>
                    <a:pt x="1307591" y="871727"/>
                  </a:lnTo>
                  <a:lnTo>
                    <a:pt x="1307591" y="0"/>
                  </a:lnTo>
                  <a:close/>
                </a:path>
              </a:pathLst>
            </a:custGeom>
            <a:solidFill>
              <a:srgbClr val="BCD6E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object 18">
              <a:extLst>
                <a:ext uri="{FF2B5EF4-FFF2-40B4-BE49-F238E27FC236}">
                  <a16:creationId xmlns:a16="http://schemas.microsoft.com/office/drawing/2014/main" id="{4C666313-CB0E-4888-BA5E-F8BA7B05FE62}"/>
                </a:ext>
              </a:extLst>
            </p:cNvPr>
            <p:cNvSpPr/>
            <p:nvPr/>
          </p:nvSpPr>
          <p:spPr>
            <a:xfrm>
              <a:off x="565404" y="5166360"/>
              <a:ext cx="1308100" cy="871855"/>
            </a:xfrm>
            <a:custGeom>
              <a:avLst/>
              <a:gdLst/>
              <a:ahLst/>
              <a:cxnLst/>
              <a:rect l="l" t="t" r="r" b="b"/>
              <a:pathLst>
                <a:path w="1308100" h="871854">
                  <a:moveTo>
                    <a:pt x="0" y="871727"/>
                  </a:moveTo>
                  <a:lnTo>
                    <a:pt x="1307591" y="871727"/>
                  </a:lnTo>
                  <a:lnTo>
                    <a:pt x="1307591" y="0"/>
                  </a:lnTo>
                  <a:lnTo>
                    <a:pt x="0" y="0"/>
                  </a:lnTo>
                  <a:lnTo>
                    <a:pt x="0" y="871727"/>
                  </a:lnTo>
                  <a:close/>
                </a:path>
              </a:pathLst>
            </a:custGeom>
            <a:ln w="12192">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19">
              <a:extLst>
                <a:ext uri="{FF2B5EF4-FFF2-40B4-BE49-F238E27FC236}">
                  <a16:creationId xmlns:a16="http://schemas.microsoft.com/office/drawing/2014/main" id="{270A25EC-B66A-4469-8A85-E6B1E44B85AC}"/>
                </a:ext>
              </a:extLst>
            </p:cNvPr>
            <p:cNvSpPr/>
            <p:nvPr/>
          </p:nvSpPr>
          <p:spPr>
            <a:xfrm>
              <a:off x="1872996" y="5166360"/>
              <a:ext cx="9324340" cy="871855"/>
            </a:xfrm>
            <a:custGeom>
              <a:avLst/>
              <a:gdLst/>
              <a:ahLst/>
              <a:cxnLst/>
              <a:rect l="l" t="t" r="r" b="b"/>
              <a:pathLst>
                <a:path w="9324340" h="871854">
                  <a:moveTo>
                    <a:pt x="0" y="871727"/>
                  </a:moveTo>
                  <a:lnTo>
                    <a:pt x="9323832" y="871727"/>
                  </a:lnTo>
                  <a:lnTo>
                    <a:pt x="9323832" y="0"/>
                  </a:lnTo>
                  <a:lnTo>
                    <a:pt x="0" y="0"/>
                  </a:lnTo>
                  <a:lnTo>
                    <a:pt x="0" y="871727"/>
                  </a:lnTo>
                  <a:close/>
                </a:path>
              </a:pathLst>
            </a:custGeom>
            <a:ln w="12191">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 name="object 20">
            <a:extLst>
              <a:ext uri="{FF2B5EF4-FFF2-40B4-BE49-F238E27FC236}">
                <a16:creationId xmlns:a16="http://schemas.microsoft.com/office/drawing/2014/main" id="{E94D5BF8-79B8-4202-85EC-615BEBA3447B}"/>
              </a:ext>
            </a:extLst>
          </p:cNvPr>
          <p:cNvSpPr txBox="1"/>
          <p:nvPr/>
        </p:nvSpPr>
        <p:spPr>
          <a:xfrm>
            <a:off x="2268715" y="5639980"/>
            <a:ext cx="9233153" cy="763671"/>
          </a:xfrm>
          <a:prstGeom prst="rect">
            <a:avLst/>
          </a:prstGeom>
        </p:spPr>
        <p:txBody>
          <a:bodyPr vert="horz" wrap="square" lIns="0" tIns="12065" rIns="0" bIns="0" rtlCol="0">
            <a:spAutoFit/>
          </a:bodyPr>
          <a:lstStyle/>
          <a:p>
            <a:pPr marL="0" marR="0" lvl="0" indent="0" algn="l" defTabSz="914400" rtl="0" eaLnBrk="1" fontAlgn="auto" latinLnBrk="0" hangingPunct="1">
              <a:lnSpc>
                <a:spcPct val="100000"/>
              </a:lnSpc>
              <a:spcBef>
                <a:spcPts val="95"/>
              </a:spcBef>
              <a:spcAft>
                <a:spcPts val="0"/>
              </a:spcAft>
              <a:buClrTx/>
              <a:buSzTx/>
              <a:buFontTx/>
              <a:buNone/>
              <a:tabLst/>
              <a:defRPr/>
            </a:pPr>
            <a:r>
              <a:rPr kumimoji="0" lang="en-US" sz="1600" b="0" i="0" u="none" strike="noStrike" kern="1200" cap="none" spc="-5" normalizeH="0" baseline="0" noProof="0" dirty="0">
                <a:ln>
                  <a:noFill/>
                </a:ln>
                <a:solidFill>
                  <a:prstClr val="black"/>
                </a:solidFill>
                <a:effectLst/>
                <a:uLnTx/>
                <a:uFillTx/>
                <a:latin typeface="Verdana"/>
                <a:ea typeface="+mn-ea"/>
                <a:cs typeface="Verdana"/>
              </a:rPr>
              <a:t>The number of terminals worldwide has not increased to process the augmented demand globally</a:t>
            </a:r>
            <a:endParaRPr kumimoji="0" lang="en-US" sz="1600" b="0" i="0" u="none" strike="noStrike" kern="1200" cap="none" spc="-10" normalizeH="0" baseline="0" noProof="0" dirty="0">
              <a:ln>
                <a:noFill/>
              </a:ln>
              <a:solidFill>
                <a:prstClr val="black"/>
              </a:solidFill>
              <a:effectLst/>
              <a:uLnTx/>
              <a:uFillTx/>
              <a:latin typeface="Verdana"/>
              <a:ea typeface="+mn-ea"/>
              <a:cs typeface="Verdana"/>
            </a:endParaRPr>
          </a:p>
          <a:p>
            <a:pPr marL="0" marR="0" lvl="0" indent="0" algn="l" defTabSz="914400" rtl="0" eaLnBrk="1" fontAlgn="auto" latinLnBrk="0" hangingPunct="1">
              <a:lnSpc>
                <a:spcPct val="100000"/>
              </a:lnSpc>
              <a:spcBef>
                <a:spcPts val="95"/>
              </a:spcBef>
              <a:spcAft>
                <a:spcPts val="0"/>
              </a:spcAft>
              <a:buClrTx/>
              <a:buSzTx/>
              <a:buFontTx/>
              <a:buNone/>
              <a:tabLst/>
              <a:defRPr/>
            </a:pPr>
            <a:endParaRPr kumimoji="0" lang="en-US" sz="1600" b="0" i="0" u="none" strike="noStrike" kern="1200" cap="none" spc="-10" normalizeH="0" baseline="0" noProof="0" dirty="0">
              <a:ln>
                <a:noFill/>
              </a:ln>
              <a:solidFill>
                <a:prstClr val="black"/>
              </a:solidFill>
              <a:effectLst/>
              <a:uLnTx/>
              <a:uFillTx/>
              <a:latin typeface="Verdana"/>
              <a:ea typeface="+mn-ea"/>
              <a:cs typeface="Verdana"/>
            </a:endParaRPr>
          </a:p>
        </p:txBody>
      </p:sp>
      <p:sp>
        <p:nvSpPr>
          <p:cNvPr id="37" name="object 28">
            <a:extLst>
              <a:ext uri="{FF2B5EF4-FFF2-40B4-BE49-F238E27FC236}">
                <a16:creationId xmlns:a16="http://schemas.microsoft.com/office/drawing/2014/main" id="{BB27443C-AF08-466A-96E0-5B6DA7AC40A4}"/>
              </a:ext>
            </a:extLst>
          </p:cNvPr>
          <p:cNvSpPr/>
          <p:nvPr/>
        </p:nvSpPr>
        <p:spPr>
          <a:xfrm>
            <a:off x="1151621" y="5685386"/>
            <a:ext cx="807213" cy="730379"/>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a:extLst>
              <a:ext uri="{FF2B5EF4-FFF2-40B4-BE49-F238E27FC236}">
                <a16:creationId xmlns:a16="http://schemas.microsoft.com/office/drawing/2014/main" id="{703105B9-F4BA-46F5-BCCF-CAF71656C600}"/>
              </a:ext>
            </a:extLst>
          </p:cNvPr>
          <p:cNvPicPr>
            <a:picLocks noChangeAspect="1"/>
          </p:cNvPicPr>
          <p:nvPr/>
        </p:nvPicPr>
        <p:blipFill>
          <a:blip r:embed="rId13"/>
          <a:stretch>
            <a:fillRect/>
          </a:stretch>
        </p:blipFill>
        <p:spPr>
          <a:xfrm>
            <a:off x="9983461" y="6008962"/>
            <a:ext cx="1518407" cy="402672"/>
          </a:xfrm>
          <a:prstGeom prst="rect">
            <a:avLst/>
          </a:prstGeom>
        </p:spPr>
      </p:pic>
    </p:spTree>
    <p:extLst>
      <p:ext uri="{BB962C8B-B14F-4D97-AF65-F5344CB8AC3E}">
        <p14:creationId xmlns:p14="http://schemas.microsoft.com/office/powerpoint/2010/main" val="2595675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4CF8354-75FA-4EFD-91D1-A5BD69B584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54CF8354-75FA-4EFD-91D1-A5BD69B584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bject 3"/>
          <p:cNvSpPr txBox="1">
            <a:spLocks noGrp="1"/>
          </p:cNvSpPr>
          <p:nvPr>
            <p:ph type="title" idx="4294967295"/>
          </p:nvPr>
        </p:nvSpPr>
        <p:spPr>
          <a:xfrm>
            <a:off x="439750" y="466725"/>
            <a:ext cx="10593375" cy="677863"/>
          </a:xfrm>
          <a:prstGeom prst="rect">
            <a:avLst/>
          </a:prstGeom>
        </p:spPr>
        <p:txBody>
          <a:bodyPr vert="horz" wrap="square" lIns="0" tIns="12065" rIns="0" bIns="0" rtlCol="0">
            <a:spAutoFit/>
          </a:bodyPr>
          <a:lstStyle/>
          <a:p>
            <a:pPr marL="12700" marR="5080">
              <a:lnSpc>
                <a:spcPts val="2590"/>
              </a:lnSpc>
              <a:spcBef>
                <a:spcPts val="425"/>
              </a:spcBef>
            </a:pPr>
            <a:r>
              <a:rPr lang="en-US" sz="2200" spc="-10" dirty="0">
                <a:latin typeface="Verdana" panose="020B0604030504040204" pitchFamily="34" charset="0"/>
              </a:rPr>
              <a:t>Looking forward </a:t>
            </a:r>
            <a:r>
              <a:rPr lang="en-US" sz="2200" dirty="0">
                <a:latin typeface="Verdana" panose="020B0604030504040204" pitchFamily="34" charset="0"/>
              </a:rPr>
              <a:t>– </a:t>
            </a:r>
            <a:r>
              <a:rPr lang="en-US" sz="2200" spc="-5" dirty="0">
                <a:latin typeface="Verdana" panose="020B0604030504040204" pitchFamily="34" charset="0"/>
              </a:rPr>
              <a:t>we expect this extreme situation to persist through 2021, then </a:t>
            </a:r>
            <a:r>
              <a:rPr lang="en-US" sz="2200" spc="-10" dirty="0">
                <a:latin typeface="Verdana" panose="020B0604030504040204" pitchFamily="34" charset="0"/>
              </a:rPr>
              <a:t>progressively revert </a:t>
            </a:r>
            <a:r>
              <a:rPr lang="en-US" sz="2200" spc="-5" dirty="0">
                <a:latin typeface="Verdana" panose="020B0604030504040204" pitchFamily="34" charset="0"/>
              </a:rPr>
              <a:t>to</a:t>
            </a:r>
            <a:r>
              <a:rPr lang="en-US" sz="2200" spc="45" dirty="0">
                <a:latin typeface="Verdana" panose="020B0604030504040204" pitchFamily="34" charset="0"/>
              </a:rPr>
              <a:t> </a:t>
            </a:r>
            <a:r>
              <a:rPr lang="en-US" sz="2200" dirty="0">
                <a:latin typeface="Verdana" panose="020B0604030504040204" pitchFamily="34" charset="0"/>
              </a:rPr>
              <a:t>normal</a:t>
            </a:r>
          </a:p>
        </p:txBody>
      </p:sp>
      <p:sp>
        <p:nvSpPr>
          <p:cNvPr id="4" name="object 4"/>
          <p:cNvSpPr/>
          <p:nvPr/>
        </p:nvSpPr>
        <p:spPr>
          <a:xfrm>
            <a:off x="499872" y="1895855"/>
            <a:ext cx="3319779" cy="2111034"/>
          </a:xfrm>
          <a:custGeom>
            <a:avLst/>
            <a:gdLst/>
            <a:ahLst/>
            <a:cxnLst/>
            <a:rect l="l" t="t" r="r" b="b"/>
            <a:pathLst>
              <a:path w="3319779" h="2620010">
                <a:moveTo>
                  <a:pt x="0" y="2619756"/>
                </a:moveTo>
                <a:lnTo>
                  <a:pt x="3319272" y="2619756"/>
                </a:lnTo>
                <a:lnTo>
                  <a:pt x="3319272" y="0"/>
                </a:lnTo>
                <a:lnTo>
                  <a:pt x="0" y="0"/>
                </a:lnTo>
                <a:lnTo>
                  <a:pt x="0" y="2619756"/>
                </a:lnTo>
                <a:close/>
              </a:path>
            </a:pathLst>
          </a:custGeom>
          <a:ln w="12192">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txBox="1"/>
          <p:nvPr/>
        </p:nvSpPr>
        <p:spPr>
          <a:xfrm>
            <a:off x="527304" y="1987155"/>
            <a:ext cx="3307079" cy="948978"/>
          </a:xfrm>
          <a:prstGeom prst="rect">
            <a:avLst/>
          </a:prstGeom>
        </p:spPr>
        <p:txBody>
          <a:bodyPr vert="horz" wrap="square" lIns="0" tIns="12700" rIns="0" bIns="0" rtlCol="0">
            <a:spAutoFit/>
          </a:bodyPr>
          <a:lstStyle/>
          <a:p>
            <a:pPr marL="85090" marR="217804" lvl="0" indent="0" algn="l"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latin typeface="Verdana"/>
                <a:ea typeface="+mn-ea"/>
                <a:cs typeface="Verdana"/>
              </a:rPr>
              <a:t>Expected net </a:t>
            </a:r>
            <a:r>
              <a:rPr kumimoji="0" lang="en-US" sz="1200" b="1" i="0" u="none" strike="noStrike" kern="1200" cap="none" spc="-5" normalizeH="0" baseline="0" noProof="0" dirty="0">
                <a:ln>
                  <a:noFill/>
                </a:ln>
                <a:solidFill>
                  <a:prstClr val="black"/>
                </a:solidFill>
                <a:effectLst/>
                <a:uLnTx/>
                <a:uFillTx/>
                <a:latin typeface="Verdana"/>
                <a:ea typeface="+mn-ea"/>
                <a:cs typeface="Verdana"/>
              </a:rPr>
              <a:t>increase </a:t>
            </a:r>
            <a:r>
              <a:rPr kumimoji="0" lang="en-US" sz="1200" b="1" i="0" u="none" strike="noStrike" kern="1200" cap="none" spc="0" normalizeH="0" baseline="0" noProof="0" dirty="0">
                <a:ln>
                  <a:noFill/>
                </a:ln>
                <a:solidFill>
                  <a:prstClr val="black"/>
                </a:solidFill>
                <a:effectLst/>
                <a:uLnTx/>
                <a:uFillTx/>
                <a:latin typeface="Verdana"/>
                <a:ea typeface="+mn-ea"/>
                <a:cs typeface="Verdana"/>
              </a:rPr>
              <a:t>in </a:t>
            </a:r>
            <a:r>
              <a:rPr kumimoji="0" lang="en-US" sz="1200" b="1" i="0" u="none" strike="noStrike" kern="1200" cap="none" spc="-5" normalizeH="0" baseline="0" noProof="0" dirty="0">
                <a:ln>
                  <a:noFill/>
                </a:ln>
                <a:solidFill>
                  <a:prstClr val="black"/>
                </a:solidFill>
                <a:effectLst/>
                <a:uLnTx/>
                <a:uFillTx/>
                <a:latin typeface="Verdana"/>
                <a:ea typeface="+mn-ea"/>
                <a:cs typeface="Verdana"/>
              </a:rPr>
              <a:t>vessel capacity </a:t>
            </a:r>
            <a:r>
              <a:rPr kumimoji="0" lang="en-US" sz="1200" b="0" i="0" u="none" strike="noStrike" kern="1200" cap="none" spc="0" normalizeH="0" baseline="0" noProof="0" dirty="0">
                <a:ln>
                  <a:noFill/>
                </a:ln>
                <a:solidFill>
                  <a:prstClr val="black"/>
                </a:solidFill>
                <a:effectLst/>
                <a:uLnTx/>
                <a:uFillTx/>
                <a:latin typeface="Verdana"/>
                <a:ea typeface="+mn-ea"/>
                <a:cs typeface="Verdana"/>
              </a:rPr>
              <a:t>of 22% based on </a:t>
            </a:r>
            <a:r>
              <a:rPr kumimoji="0" lang="en-US" sz="1200" b="0" i="0" u="none" strike="noStrike" kern="1200" cap="none" spc="-5" normalizeH="0" baseline="0" noProof="0" dirty="0">
                <a:ln>
                  <a:noFill/>
                </a:ln>
                <a:solidFill>
                  <a:prstClr val="black"/>
                </a:solidFill>
                <a:effectLst/>
                <a:uLnTx/>
                <a:uFillTx/>
                <a:latin typeface="Verdana"/>
                <a:ea typeface="+mn-ea"/>
                <a:cs typeface="Verdana"/>
              </a:rPr>
              <a:t>the current </a:t>
            </a:r>
            <a:r>
              <a:rPr kumimoji="0" lang="en-US" sz="1200" b="0" i="0" u="none" strike="noStrike" kern="1200" cap="none" spc="0" normalizeH="0" baseline="0" noProof="0" dirty="0">
                <a:ln>
                  <a:noFill/>
                </a:ln>
                <a:solidFill>
                  <a:prstClr val="black"/>
                </a:solidFill>
                <a:effectLst/>
                <a:uLnTx/>
                <a:uFillTx/>
                <a:latin typeface="Verdana"/>
                <a:ea typeface="+mn-ea"/>
                <a:cs typeface="Verdana"/>
              </a:rPr>
              <a:t>orderbook. Delivery is scheduled between 2021 and 2025.</a:t>
            </a:r>
          </a:p>
          <a:p>
            <a:pPr marL="85090" marR="217804" lvl="0" indent="0" algn="l" defTabSz="914400" rtl="0" eaLnBrk="1" fontAlgn="auto" latinLnBrk="0" hangingPunct="1">
              <a:lnSpc>
                <a:spcPct val="100000"/>
              </a:lnSpc>
              <a:spcBef>
                <a:spcPts val="1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txBox="1"/>
          <p:nvPr/>
        </p:nvSpPr>
        <p:spPr>
          <a:xfrm>
            <a:off x="499872" y="1572767"/>
            <a:ext cx="3319779" cy="337185"/>
          </a:xfrm>
          <a:prstGeom prst="rect">
            <a:avLst/>
          </a:prstGeom>
          <a:solidFill>
            <a:schemeClr val="tx2">
              <a:lumMod val="75000"/>
            </a:schemeClr>
          </a:solidFill>
          <a:ln w="12192">
            <a:solidFill>
              <a:srgbClr val="2E528F"/>
            </a:solidFill>
          </a:ln>
        </p:spPr>
        <p:txBody>
          <a:bodyPr vert="horz" wrap="square" lIns="0" tIns="45085" rIns="0" bIns="0" rtlCol="0">
            <a:spAutoFit/>
          </a:bodyPr>
          <a:lstStyle/>
          <a:p>
            <a:pPr marL="0" marR="0" lvl="0" indent="0" algn="ctr" defTabSz="914400" rtl="0" eaLnBrk="1" fontAlgn="auto" latinLnBrk="0" hangingPunct="1">
              <a:lnSpc>
                <a:spcPct val="100000"/>
              </a:lnSpc>
              <a:spcBef>
                <a:spcPts val="355"/>
              </a:spcBef>
              <a:spcAft>
                <a:spcPts val="0"/>
              </a:spcAft>
              <a:buClrTx/>
              <a:buSzTx/>
              <a:buFontTx/>
              <a:buNone/>
              <a:tabLst/>
              <a:defRPr/>
            </a:pPr>
            <a:r>
              <a:rPr kumimoji="0" lang="en-US" sz="1600" b="0" i="0" u="none" strike="noStrike" kern="1200" cap="none" spc="-20" normalizeH="0" baseline="0" noProof="0" dirty="0">
                <a:ln>
                  <a:noFill/>
                </a:ln>
                <a:solidFill>
                  <a:srgbClr val="FFFFFF"/>
                </a:solidFill>
                <a:effectLst/>
                <a:uLnTx/>
                <a:uFillTx/>
                <a:latin typeface="Verdana"/>
                <a:ea typeface="+mn-ea"/>
                <a:cs typeface="Verdana"/>
              </a:rPr>
              <a:t>Vessels</a:t>
            </a:r>
            <a:endParaRPr kumimoji="0" lang="en-US" sz="16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7" name="object 7"/>
          <p:cNvSpPr/>
          <p:nvPr/>
        </p:nvSpPr>
        <p:spPr>
          <a:xfrm>
            <a:off x="4436364" y="1895855"/>
            <a:ext cx="3319779" cy="2111034"/>
          </a:xfrm>
          <a:custGeom>
            <a:avLst/>
            <a:gdLst/>
            <a:ahLst/>
            <a:cxnLst/>
            <a:rect l="l" t="t" r="r" b="b"/>
            <a:pathLst>
              <a:path w="3319779" h="2620010">
                <a:moveTo>
                  <a:pt x="0" y="2619756"/>
                </a:moveTo>
                <a:lnTo>
                  <a:pt x="3319272" y="2619756"/>
                </a:lnTo>
                <a:lnTo>
                  <a:pt x="3319272" y="0"/>
                </a:lnTo>
                <a:lnTo>
                  <a:pt x="0" y="0"/>
                </a:lnTo>
                <a:lnTo>
                  <a:pt x="0" y="2619756"/>
                </a:lnTo>
                <a:close/>
              </a:path>
            </a:pathLst>
          </a:custGeom>
          <a:ln w="12192">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txBox="1"/>
          <p:nvPr/>
        </p:nvSpPr>
        <p:spPr>
          <a:xfrm>
            <a:off x="4442459" y="1917276"/>
            <a:ext cx="3307079" cy="2413481"/>
          </a:xfrm>
          <a:prstGeom prst="rect">
            <a:avLst/>
          </a:prstGeom>
        </p:spPr>
        <p:txBody>
          <a:bodyPr vert="horz" wrap="square" lIns="0" tIns="12700" rIns="0" bIns="0" rtlCol="0">
            <a:spAutoFit/>
          </a:bodyPr>
          <a:lstStyle/>
          <a:p>
            <a:pPr marL="85725" marR="0" lvl="0" indent="0" algn="l"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latin typeface="Verdana"/>
                <a:ea typeface="+mn-ea"/>
                <a:cs typeface="Verdana"/>
              </a:rPr>
              <a:t>Container shortages being resolved</a:t>
            </a:r>
            <a:endParaRPr kumimoji="0" lang="en-US" sz="1200" b="0" i="0" u="none" strike="noStrike" kern="1200" cap="none" spc="0" normalizeH="0" baseline="0" noProof="0" dirty="0">
              <a:ln>
                <a:noFill/>
              </a:ln>
              <a:solidFill>
                <a:prstClr val="black"/>
              </a:solidFill>
              <a:effectLst/>
              <a:uLnTx/>
              <a:uFillTx/>
              <a:latin typeface="Verdana"/>
              <a:ea typeface="+mn-ea"/>
              <a:cs typeface="Verdana"/>
            </a:endParaRPr>
          </a:p>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latin typeface="Verdana"/>
                <a:ea typeface="+mn-ea"/>
                <a:cs typeface="Verdana"/>
              </a:rPr>
              <a:t>by </a:t>
            </a:r>
            <a:r>
              <a:rPr kumimoji="0" lang="en-US" sz="1200" b="0" i="0" u="none" strike="noStrike" kern="1200" cap="none" spc="0" normalizeH="0" baseline="0" noProof="0" dirty="0">
                <a:ln>
                  <a:noFill/>
                </a:ln>
                <a:solidFill>
                  <a:prstClr val="black"/>
                </a:solidFill>
                <a:effectLst/>
                <a:uLnTx/>
                <a:uFillTx/>
                <a:latin typeface="Verdana"/>
                <a:ea typeface="+mn-ea"/>
                <a:cs typeface="Verdana"/>
              </a:rPr>
              <a:t>2</a:t>
            </a:r>
            <a:r>
              <a:rPr kumimoji="0" lang="en-US" sz="1200" b="0" i="0" u="none" strike="noStrike" kern="1200" cap="none" spc="5" normalizeH="0" baseline="0" noProof="0" dirty="0">
                <a:ln>
                  <a:noFill/>
                </a:ln>
                <a:solidFill>
                  <a:prstClr val="black"/>
                </a:solidFill>
                <a:effectLst/>
                <a:uLnTx/>
                <a:uFillTx/>
                <a:latin typeface="Verdana"/>
                <a:ea typeface="+mn-ea"/>
                <a:cs typeface="Verdana"/>
              </a:rPr>
              <a:t> </a:t>
            </a:r>
            <a:r>
              <a:rPr kumimoji="0" lang="en-US" sz="1200" b="0" i="0" u="none" strike="noStrike" kern="1200" cap="none" spc="-10" normalizeH="0" baseline="0" noProof="0" dirty="0">
                <a:ln>
                  <a:noFill/>
                </a:ln>
                <a:solidFill>
                  <a:prstClr val="black"/>
                </a:solidFill>
                <a:effectLst/>
                <a:uLnTx/>
                <a:uFillTx/>
                <a:latin typeface="Verdana"/>
                <a:ea typeface="+mn-ea"/>
                <a:cs typeface="Verdana"/>
              </a:rPr>
              <a:t>initiatives:</a:t>
            </a:r>
            <a:endParaRPr kumimoji="0" lang="en-US" sz="1200" b="0" i="0" u="none" strike="noStrike" kern="1200" cap="none" spc="0" normalizeH="0" baseline="0" noProof="0" dirty="0">
              <a:ln>
                <a:noFill/>
              </a:ln>
              <a:solidFill>
                <a:prstClr val="black"/>
              </a:solidFill>
              <a:effectLst/>
              <a:uLnTx/>
              <a:uFillTx/>
              <a:latin typeface="Verdana"/>
              <a:ea typeface="+mn-ea"/>
              <a:cs typeface="Verdana"/>
            </a:endParaRPr>
          </a:p>
          <a:p>
            <a:pPr marL="314325" marR="555625" lvl="0" indent="-228600" algn="l" defTabSz="914400" rtl="0" eaLnBrk="1" fontAlgn="auto" latinLnBrk="0" hangingPunct="1">
              <a:lnSpc>
                <a:spcPct val="100000"/>
              </a:lnSpc>
              <a:spcBef>
                <a:spcPts val="0"/>
              </a:spcBef>
              <a:spcAft>
                <a:spcPts val="0"/>
              </a:spcAft>
              <a:buClrTx/>
              <a:buSzTx/>
              <a:buFontTx/>
              <a:buAutoNum type="arabicPeriod"/>
              <a:tabLst>
                <a:tab pos="314960" algn="l"/>
              </a:tabLst>
              <a:defRPr/>
            </a:pPr>
            <a:r>
              <a:rPr kumimoji="0" lang="en-US" sz="1200" b="0" i="0" u="none" strike="noStrike" kern="1200" cap="none" spc="-5" normalizeH="0" baseline="0" noProof="0" dirty="0">
                <a:ln>
                  <a:noFill/>
                </a:ln>
                <a:solidFill>
                  <a:prstClr val="black"/>
                </a:solidFill>
                <a:effectLst/>
                <a:uLnTx/>
                <a:uFillTx/>
                <a:latin typeface="Verdana"/>
                <a:ea typeface="+mn-ea"/>
                <a:cs typeface="Verdana"/>
              </a:rPr>
              <a:t>Newly manufactured containers introduced</a:t>
            </a:r>
            <a:endParaRPr kumimoji="0" lang="en-US" sz="1200" b="0" i="0" u="none" strike="noStrike" kern="1200" cap="none" spc="0" normalizeH="0" baseline="0" noProof="0" dirty="0">
              <a:ln>
                <a:noFill/>
              </a:ln>
              <a:solidFill>
                <a:prstClr val="black"/>
              </a:solidFill>
              <a:effectLst/>
              <a:uLnTx/>
              <a:uFillTx/>
              <a:latin typeface="Verdana"/>
              <a:ea typeface="+mn-ea"/>
              <a:cs typeface="Verdana"/>
            </a:endParaRPr>
          </a:p>
          <a:p>
            <a:pPr marL="314325" marR="192405" lvl="0" indent="-228600" algn="l" defTabSz="914400" rtl="0" eaLnBrk="1" fontAlgn="auto" latinLnBrk="0" hangingPunct="1">
              <a:lnSpc>
                <a:spcPct val="100000"/>
              </a:lnSpc>
              <a:spcBef>
                <a:spcPts val="0"/>
              </a:spcBef>
              <a:spcAft>
                <a:spcPts val="0"/>
              </a:spcAft>
              <a:buClrTx/>
              <a:buSzTx/>
              <a:buFontTx/>
              <a:buAutoNum type="arabicPeriod"/>
              <a:tabLst>
                <a:tab pos="314960" algn="l"/>
              </a:tabLst>
              <a:defRPr/>
            </a:pPr>
            <a:r>
              <a:rPr kumimoji="0" lang="en-US" sz="1200" b="0" i="0" u="none" strike="noStrike" kern="1200" cap="none" spc="-10" normalizeH="0" baseline="0" noProof="0" dirty="0">
                <a:ln>
                  <a:noFill/>
                </a:ln>
                <a:solidFill>
                  <a:prstClr val="black"/>
                </a:solidFill>
                <a:effectLst/>
                <a:uLnTx/>
                <a:uFillTx/>
                <a:latin typeface="Verdana"/>
                <a:ea typeface="+mn-ea"/>
                <a:cs typeface="Verdana"/>
              </a:rPr>
              <a:t>Existing </a:t>
            </a:r>
            <a:r>
              <a:rPr kumimoji="0" lang="en-US" sz="1200" b="0" i="0" u="none" strike="noStrike" kern="1200" cap="none" spc="-5" normalizeH="0" baseline="0" noProof="0" dirty="0">
                <a:ln>
                  <a:noFill/>
                </a:ln>
                <a:solidFill>
                  <a:prstClr val="black"/>
                </a:solidFill>
                <a:effectLst/>
                <a:uLnTx/>
                <a:uFillTx/>
                <a:latin typeface="Verdana"/>
                <a:ea typeface="+mn-ea"/>
                <a:cs typeface="Verdana"/>
              </a:rPr>
              <a:t>empties that </a:t>
            </a:r>
            <a:r>
              <a:rPr kumimoji="0" lang="en-US" sz="1200" b="0" i="0" u="none" strike="noStrike" kern="1200" cap="none" spc="-10" normalizeH="0" baseline="0" noProof="0" dirty="0">
                <a:ln>
                  <a:noFill/>
                </a:ln>
                <a:solidFill>
                  <a:prstClr val="black"/>
                </a:solidFill>
                <a:effectLst/>
                <a:uLnTx/>
                <a:uFillTx/>
                <a:latin typeface="Verdana"/>
                <a:ea typeface="+mn-ea"/>
                <a:cs typeface="Verdana"/>
              </a:rPr>
              <a:t>have </a:t>
            </a:r>
            <a:r>
              <a:rPr kumimoji="0" lang="en-US" sz="1200" b="0" i="0" u="none" strike="noStrike" kern="1200" cap="none" spc="-5" normalizeH="0" baseline="0" noProof="0" dirty="0">
                <a:ln>
                  <a:noFill/>
                </a:ln>
                <a:solidFill>
                  <a:prstClr val="black"/>
                </a:solidFill>
                <a:effectLst/>
                <a:uLnTx/>
                <a:uFillTx/>
                <a:latin typeface="Verdana"/>
                <a:ea typeface="+mn-ea"/>
                <a:cs typeface="Verdana"/>
              </a:rPr>
              <a:t>been </a:t>
            </a:r>
            <a:r>
              <a:rPr kumimoji="0" lang="en-US" sz="1200" b="0" i="0" u="none" strike="noStrike" kern="1200" cap="none" spc="-10" normalizeH="0" baseline="0" noProof="0" dirty="0">
                <a:ln>
                  <a:noFill/>
                </a:ln>
                <a:solidFill>
                  <a:prstClr val="black"/>
                </a:solidFill>
                <a:effectLst/>
                <a:uLnTx/>
                <a:uFillTx/>
                <a:latin typeface="Verdana"/>
                <a:ea typeface="+mn-ea"/>
                <a:cs typeface="Verdana"/>
              </a:rPr>
              <a:t>trapped </a:t>
            </a:r>
            <a:r>
              <a:rPr kumimoji="0" lang="en-US" sz="1200" b="0" i="0" u="none" strike="noStrike" kern="1200" cap="none" spc="-5" normalizeH="0" baseline="0" noProof="0" dirty="0">
                <a:ln>
                  <a:noFill/>
                </a:ln>
                <a:solidFill>
                  <a:prstClr val="black"/>
                </a:solidFill>
                <a:effectLst/>
                <a:uLnTx/>
                <a:uFillTx/>
                <a:latin typeface="Verdana"/>
                <a:ea typeface="+mn-ea"/>
                <a:cs typeface="Verdana"/>
              </a:rPr>
              <a:t>in ports and with customers again coming into circulation following the expectation that COVID restrictions will be lifted </a:t>
            </a:r>
            <a:r>
              <a:rPr kumimoji="0" lang="en-US" sz="1200" b="0" i="0" u="none" strike="noStrike" kern="1200" cap="none" spc="0" normalizeH="0" baseline="0" noProof="0" dirty="0">
                <a:ln>
                  <a:noFill/>
                </a:ln>
                <a:solidFill>
                  <a:prstClr val="black"/>
                </a:solidFill>
                <a:effectLst/>
                <a:uLnTx/>
                <a:uFillTx/>
                <a:latin typeface="Verdana"/>
                <a:ea typeface="+mn-ea"/>
                <a:cs typeface="Verdana"/>
              </a:rPr>
              <a:t>as </a:t>
            </a:r>
            <a:r>
              <a:rPr kumimoji="0" lang="en-US" sz="1200" b="0" i="0" u="none" strike="noStrike" kern="1200" cap="none" spc="-5" normalizeH="0" baseline="0" noProof="0" dirty="0">
                <a:ln>
                  <a:noFill/>
                </a:ln>
                <a:solidFill>
                  <a:prstClr val="black"/>
                </a:solidFill>
                <a:effectLst/>
                <a:uLnTx/>
                <a:uFillTx/>
                <a:latin typeface="Verdana"/>
                <a:ea typeface="+mn-ea"/>
                <a:cs typeface="Verdana"/>
              </a:rPr>
              <a:t>the COVID </a:t>
            </a:r>
            <a:r>
              <a:rPr kumimoji="0" lang="en-US" sz="1200" b="0" i="0" u="none" strike="noStrike" kern="1200" cap="none" spc="-10" normalizeH="0" baseline="0" noProof="0" dirty="0">
                <a:ln>
                  <a:noFill/>
                </a:ln>
                <a:solidFill>
                  <a:prstClr val="black"/>
                </a:solidFill>
                <a:effectLst/>
                <a:uLnTx/>
                <a:uFillTx/>
                <a:latin typeface="Verdana"/>
                <a:ea typeface="+mn-ea"/>
                <a:cs typeface="Verdana"/>
              </a:rPr>
              <a:t>vaccines </a:t>
            </a:r>
            <a:r>
              <a:rPr kumimoji="0" lang="en-US" sz="1200" b="0" i="0" u="none" strike="noStrike" kern="1200" cap="none" spc="-5" normalizeH="0" baseline="0" noProof="0" dirty="0">
                <a:ln>
                  <a:noFill/>
                </a:ln>
                <a:solidFill>
                  <a:prstClr val="black"/>
                </a:solidFill>
                <a:effectLst/>
                <a:uLnTx/>
                <a:uFillTx/>
                <a:latin typeface="Verdana"/>
                <a:ea typeface="+mn-ea"/>
                <a:cs typeface="Verdana"/>
              </a:rPr>
              <a:t>start to </a:t>
            </a:r>
            <a:r>
              <a:rPr kumimoji="0" lang="en-US" sz="1200" b="0" i="0" u="none" strike="noStrike" kern="1200" cap="none" spc="0" normalizeH="0" baseline="0" noProof="0" dirty="0">
                <a:ln>
                  <a:noFill/>
                </a:ln>
                <a:solidFill>
                  <a:prstClr val="black"/>
                </a:solidFill>
                <a:effectLst/>
                <a:uLnTx/>
                <a:uFillTx/>
                <a:latin typeface="Verdana"/>
                <a:ea typeface="+mn-ea"/>
                <a:cs typeface="Verdana"/>
              </a:rPr>
              <a:t>come </a:t>
            </a:r>
            <a:r>
              <a:rPr kumimoji="0" lang="en-US" sz="1200" b="0" i="0" u="none" strike="noStrike" kern="1200" cap="none" spc="-5" normalizeH="0" baseline="0" noProof="0" dirty="0">
                <a:ln>
                  <a:noFill/>
                </a:ln>
                <a:solidFill>
                  <a:prstClr val="black"/>
                </a:solidFill>
                <a:effectLst/>
                <a:uLnTx/>
                <a:uFillTx/>
                <a:latin typeface="Verdana"/>
                <a:ea typeface="+mn-ea"/>
                <a:cs typeface="Verdana"/>
              </a:rPr>
              <a:t>into circulation</a:t>
            </a:r>
          </a:p>
          <a:p>
            <a:pPr marL="314325" marR="192405" lvl="0" indent="-228600" algn="l" defTabSz="914400" rtl="0" eaLnBrk="1" fontAlgn="auto" latinLnBrk="0" hangingPunct="1">
              <a:lnSpc>
                <a:spcPct val="100000"/>
              </a:lnSpc>
              <a:spcBef>
                <a:spcPts val="0"/>
              </a:spcBef>
              <a:spcAft>
                <a:spcPts val="0"/>
              </a:spcAft>
              <a:buClrTx/>
              <a:buSzTx/>
              <a:buFontTx/>
              <a:buAutoNum type="arabicPeriod"/>
              <a:tabLst>
                <a:tab pos="314960" algn="l"/>
              </a:tabLst>
              <a:defRPr/>
            </a:pPr>
            <a:endParaRPr kumimoji="0" lang="en-US" sz="1200" b="0" i="0" u="none" strike="noStrike" kern="1200" cap="none" spc="-5" normalizeH="0" baseline="0" noProof="0" dirty="0">
              <a:ln>
                <a:noFill/>
              </a:ln>
              <a:solidFill>
                <a:prstClr val="black"/>
              </a:solidFill>
              <a:effectLst/>
              <a:uLnTx/>
              <a:uFillTx/>
              <a:latin typeface="Verdana"/>
              <a:ea typeface="+mn-ea"/>
              <a:cs typeface="Verdana"/>
            </a:endParaRPr>
          </a:p>
          <a:p>
            <a:pPr marL="314325" marR="192405" lvl="0" indent="-228600" algn="l" defTabSz="914400" rtl="0" eaLnBrk="1" fontAlgn="auto" latinLnBrk="0" hangingPunct="1">
              <a:lnSpc>
                <a:spcPct val="100000"/>
              </a:lnSpc>
              <a:spcBef>
                <a:spcPts val="0"/>
              </a:spcBef>
              <a:spcAft>
                <a:spcPts val="0"/>
              </a:spcAft>
              <a:buClrTx/>
              <a:buSzTx/>
              <a:buFontTx/>
              <a:buAutoNum type="arabicPeriod"/>
              <a:tabLst>
                <a:tab pos="314960" algn="l"/>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9" name="object 9"/>
          <p:cNvSpPr txBox="1"/>
          <p:nvPr/>
        </p:nvSpPr>
        <p:spPr>
          <a:xfrm>
            <a:off x="4436364" y="1572767"/>
            <a:ext cx="3319779" cy="337185"/>
          </a:xfrm>
          <a:prstGeom prst="rect">
            <a:avLst/>
          </a:prstGeom>
          <a:solidFill>
            <a:schemeClr val="tx2">
              <a:lumMod val="75000"/>
            </a:schemeClr>
          </a:solidFill>
          <a:ln w="12192">
            <a:solidFill>
              <a:srgbClr val="2E528F"/>
            </a:solidFill>
          </a:ln>
        </p:spPr>
        <p:txBody>
          <a:bodyPr vert="horz" wrap="square" lIns="0" tIns="45085" rIns="0" bIns="0" rtlCol="0">
            <a:spAutoFit/>
          </a:bodyPr>
          <a:lstStyle/>
          <a:p>
            <a:pPr marL="1270" marR="0" lvl="0" indent="0" algn="ctr" defTabSz="914400" rtl="0" eaLnBrk="1" fontAlgn="auto" latinLnBrk="0" hangingPunct="1">
              <a:lnSpc>
                <a:spcPct val="100000"/>
              </a:lnSpc>
              <a:spcBef>
                <a:spcPts val="355"/>
              </a:spcBef>
              <a:spcAft>
                <a:spcPts val="0"/>
              </a:spcAft>
              <a:buClrTx/>
              <a:buSzTx/>
              <a:buFontTx/>
              <a:buNone/>
              <a:tabLst/>
              <a:defRPr/>
            </a:pPr>
            <a:r>
              <a:rPr kumimoji="0" lang="en-US" sz="1600" b="0" i="0" u="none" strike="noStrike" kern="1200" cap="none" spc="-5" normalizeH="0" baseline="0" noProof="0">
                <a:ln>
                  <a:noFill/>
                </a:ln>
                <a:solidFill>
                  <a:srgbClr val="FFFFFF"/>
                </a:solidFill>
                <a:effectLst/>
                <a:uLnTx/>
                <a:uFillTx/>
                <a:latin typeface="Verdana"/>
                <a:ea typeface="+mn-ea"/>
                <a:cs typeface="Verdana"/>
              </a:rPr>
              <a:t>Containers</a:t>
            </a:r>
            <a:endParaRPr kumimoji="0" lang="en-US" sz="16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0" name="object 10"/>
          <p:cNvSpPr/>
          <p:nvPr/>
        </p:nvSpPr>
        <p:spPr>
          <a:xfrm>
            <a:off x="8371331" y="1880616"/>
            <a:ext cx="3319779" cy="2111034"/>
          </a:xfrm>
          <a:custGeom>
            <a:avLst/>
            <a:gdLst/>
            <a:ahLst/>
            <a:cxnLst/>
            <a:rect l="l" t="t" r="r" b="b"/>
            <a:pathLst>
              <a:path w="3319779" h="2620010">
                <a:moveTo>
                  <a:pt x="0" y="2619755"/>
                </a:moveTo>
                <a:lnTo>
                  <a:pt x="3319272" y="2619755"/>
                </a:lnTo>
                <a:lnTo>
                  <a:pt x="3319272" y="0"/>
                </a:lnTo>
                <a:lnTo>
                  <a:pt x="0" y="0"/>
                </a:lnTo>
                <a:lnTo>
                  <a:pt x="0" y="2619755"/>
                </a:lnTo>
                <a:close/>
              </a:path>
            </a:pathLst>
          </a:custGeom>
          <a:ln w="12191">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txBox="1"/>
          <p:nvPr/>
        </p:nvSpPr>
        <p:spPr>
          <a:xfrm>
            <a:off x="8384031" y="2004733"/>
            <a:ext cx="3307079" cy="566822"/>
          </a:xfrm>
          <a:prstGeom prst="rect">
            <a:avLst/>
          </a:prstGeom>
        </p:spPr>
        <p:txBody>
          <a:bodyPr vert="horz" wrap="square" lIns="0" tIns="12700" rIns="0" bIns="0" rtlCol="0">
            <a:spAutoFit/>
          </a:bodyPr>
          <a:lstStyle/>
          <a:p>
            <a:pPr marL="86360" marR="288925" lvl="0" indent="0" algn="l"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dirty="0">
                <a:ln>
                  <a:noFill/>
                </a:ln>
                <a:solidFill>
                  <a:srgbClr val="141414"/>
                </a:solidFill>
                <a:effectLst/>
                <a:uLnTx/>
                <a:uFillTx/>
                <a:latin typeface="Verdana" panose="020B0604030504040204" pitchFamily="34" charset="0"/>
                <a:ea typeface="Verdana" panose="020B0604030504040204" pitchFamily="34" charset="0"/>
                <a:cs typeface="+mn-cs"/>
              </a:rPr>
              <a:t>Volumes are predicted to remain at current levels in H2 2021, and to grow 2-4% in 2022.</a:t>
            </a: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a:endParaRPr>
          </a:p>
        </p:txBody>
      </p:sp>
      <p:sp>
        <p:nvSpPr>
          <p:cNvPr id="12" name="object 12"/>
          <p:cNvSpPr txBox="1"/>
          <p:nvPr/>
        </p:nvSpPr>
        <p:spPr>
          <a:xfrm>
            <a:off x="8371331" y="1559052"/>
            <a:ext cx="3319779" cy="337185"/>
          </a:xfrm>
          <a:prstGeom prst="rect">
            <a:avLst/>
          </a:prstGeom>
          <a:solidFill>
            <a:schemeClr val="tx2">
              <a:lumMod val="75000"/>
            </a:schemeClr>
          </a:solidFill>
          <a:ln w="12192">
            <a:solidFill>
              <a:srgbClr val="2E528F"/>
            </a:solidFill>
          </a:ln>
        </p:spPr>
        <p:txBody>
          <a:bodyPr vert="horz" wrap="square" lIns="0" tIns="44450" rIns="0" bIns="0" rtlCol="0">
            <a:spAutoFit/>
          </a:bodyPr>
          <a:lstStyle/>
          <a:p>
            <a:pPr marL="1905" marR="0" lvl="0" indent="0" algn="ctr" defTabSz="914400" rtl="0" eaLnBrk="1" fontAlgn="auto" latinLnBrk="0" hangingPunct="1">
              <a:lnSpc>
                <a:spcPct val="100000"/>
              </a:lnSpc>
              <a:spcBef>
                <a:spcPts val="350"/>
              </a:spcBef>
              <a:spcAft>
                <a:spcPts val="0"/>
              </a:spcAft>
              <a:buClrTx/>
              <a:buSzTx/>
              <a:buFontTx/>
              <a:buNone/>
              <a:tabLst/>
              <a:defRPr/>
            </a:pPr>
            <a:r>
              <a:rPr kumimoji="0" lang="en-US" sz="1600" b="0" i="0" u="none" strike="noStrike" kern="1200" cap="none" spc="-10" normalizeH="0" baseline="0" noProof="0">
                <a:ln>
                  <a:noFill/>
                </a:ln>
                <a:solidFill>
                  <a:srgbClr val="FFFFFF"/>
                </a:solidFill>
                <a:effectLst/>
                <a:uLnTx/>
                <a:uFillTx/>
                <a:latin typeface="Verdana"/>
                <a:ea typeface="+mn-ea"/>
                <a:cs typeface="Verdana"/>
              </a:rPr>
              <a:t>Demand</a:t>
            </a:r>
            <a:endParaRPr kumimoji="0" lang="en-US" sz="1600" b="0" i="0" u="none" strike="noStrike" kern="1200" cap="none" spc="0" normalizeH="0" baseline="0" noProof="0" dirty="0">
              <a:ln>
                <a:noFill/>
              </a:ln>
              <a:solidFill>
                <a:prstClr val="black"/>
              </a:solidFill>
              <a:effectLst/>
              <a:uLnTx/>
              <a:uFillTx/>
              <a:latin typeface="Verdana"/>
              <a:ea typeface="+mn-ea"/>
              <a:cs typeface="Verdana"/>
            </a:endParaRPr>
          </a:p>
        </p:txBody>
      </p:sp>
      <p:grpSp>
        <p:nvGrpSpPr>
          <p:cNvPr id="13" name="object 13"/>
          <p:cNvGrpSpPr/>
          <p:nvPr/>
        </p:nvGrpSpPr>
        <p:grpSpPr>
          <a:xfrm>
            <a:off x="2208845" y="4247585"/>
            <a:ext cx="7774305" cy="393700"/>
            <a:chOff x="2208276" y="4751832"/>
            <a:chExt cx="7774305" cy="393700"/>
          </a:xfrm>
          <a:solidFill>
            <a:schemeClr val="tx2">
              <a:lumMod val="75000"/>
            </a:schemeClr>
          </a:solidFill>
        </p:grpSpPr>
        <p:sp>
          <p:nvSpPr>
            <p:cNvPr id="14" name="object 14"/>
            <p:cNvSpPr/>
            <p:nvPr/>
          </p:nvSpPr>
          <p:spPr>
            <a:xfrm>
              <a:off x="2214372" y="4757928"/>
              <a:ext cx="7762240" cy="381000"/>
            </a:xfrm>
            <a:custGeom>
              <a:avLst/>
              <a:gdLst/>
              <a:ahLst/>
              <a:cxnLst/>
              <a:rect l="l" t="t" r="r" b="b"/>
              <a:pathLst>
                <a:path w="7762240" h="381000">
                  <a:moveTo>
                    <a:pt x="7761732" y="0"/>
                  </a:moveTo>
                  <a:lnTo>
                    <a:pt x="0" y="0"/>
                  </a:lnTo>
                  <a:lnTo>
                    <a:pt x="3880866" y="381000"/>
                  </a:lnTo>
                  <a:lnTo>
                    <a:pt x="7761732" y="0"/>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2214372" y="4757928"/>
              <a:ext cx="7762240" cy="381000"/>
            </a:xfrm>
            <a:custGeom>
              <a:avLst/>
              <a:gdLst/>
              <a:ahLst/>
              <a:cxnLst/>
              <a:rect l="l" t="t" r="r" b="b"/>
              <a:pathLst>
                <a:path w="7762240" h="381000">
                  <a:moveTo>
                    <a:pt x="7761732" y="0"/>
                  </a:moveTo>
                  <a:lnTo>
                    <a:pt x="3880866" y="381000"/>
                  </a:lnTo>
                  <a:lnTo>
                    <a:pt x="0" y="0"/>
                  </a:lnTo>
                  <a:lnTo>
                    <a:pt x="7761732" y="0"/>
                  </a:lnTo>
                  <a:close/>
                </a:path>
              </a:pathLst>
            </a:custGeom>
            <a:grpFill/>
            <a:ln w="12192">
              <a:solidFill>
                <a:srgbClr val="2E528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object 16"/>
          <p:cNvSpPr txBox="1"/>
          <p:nvPr/>
        </p:nvSpPr>
        <p:spPr>
          <a:xfrm>
            <a:off x="527304" y="4783542"/>
            <a:ext cx="11137900" cy="940792"/>
          </a:xfrm>
          <a:prstGeom prst="rect">
            <a:avLst/>
          </a:prstGeom>
          <a:solidFill>
            <a:srgbClr val="A4A4A4"/>
          </a:solidFill>
        </p:spPr>
        <p:txBody>
          <a:bodyPr vert="horz" wrap="square" lIns="0" tIns="189230" rIns="0" bIns="0" rtlCol="0" anchor="t">
            <a:noAutofit/>
          </a:bodyPr>
          <a:lstStyle/>
          <a:p>
            <a:pPr marL="0" marR="0" lvl="0" indent="0" algn="ctr" defTabSz="914400" rtl="0" eaLnBrk="1" fontAlgn="auto" latinLnBrk="0" hangingPunct="1">
              <a:lnSpc>
                <a:spcPct val="100000"/>
              </a:lnSpc>
              <a:spcBef>
                <a:spcPts val="1490"/>
              </a:spcBef>
              <a:spcAft>
                <a:spcPts val="0"/>
              </a:spcAft>
              <a:buClrTx/>
              <a:buSzTx/>
              <a:buFontTx/>
              <a:buNone/>
              <a:tabLst/>
              <a:defRPr/>
            </a:pPr>
            <a:r>
              <a:rPr kumimoji="0" lang="en-US" sz="2000" b="1" i="0" u="none" strike="noStrike" kern="1200" cap="none" spc="-5" normalizeH="0" baseline="0" noProof="0" dirty="0">
                <a:ln>
                  <a:noFill/>
                </a:ln>
                <a:solidFill>
                  <a:srgbClr val="141414"/>
                </a:solidFill>
                <a:effectLst/>
                <a:uLnTx/>
                <a:uFillTx/>
                <a:latin typeface="Verdana"/>
                <a:ea typeface="+mn-ea"/>
                <a:cs typeface="Verdana"/>
              </a:rPr>
              <a:t>Accordingly, </a:t>
            </a:r>
            <a:r>
              <a:rPr kumimoji="0" lang="en-US" sz="2000" b="1" i="0" u="none" strike="noStrike" kern="1200" cap="none" spc="0" normalizeH="0" baseline="0" noProof="0" dirty="0">
                <a:ln>
                  <a:noFill/>
                </a:ln>
                <a:solidFill>
                  <a:srgbClr val="141414"/>
                </a:solidFill>
                <a:effectLst/>
                <a:uLnTx/>
                <a:uFillTx/>
                <a:latin typeface="Verdana"/>
                <a:ea typeface="+mn-ea"/>
                <a:cs typeface="Verdana"/>
              </a:rPr>
              <a:t>we do expect </a:t>
            </a:r>
            <a:r>
              <a:rPr kumimoji="0" lang="en-US" sz="2000" b="1" i="0" u="none" strike="noStrike" kern="1200" cap="none" spc="-5" normalizeH="0" baseline="0" noProof="0" dirty="0">
                <a:ln>
                  <a:noFill/>
                </a:ln>
                <a:solidFill>
                  <a:srgbClr val="141414"/>
                </a:solidFill>
                <a:effectLst/>
                <a:uLnTx/>
                <a:uFillTx/>
                <a:latin typeface="Verdana"/>
                <a:ea typeface="+mn-ea"/>
                <a:cs typeface="Verdana"/>
              </a:rPr>
              <a:t>the unusual and unprecedented situation to</a:t>
            </a:r>
            <a:r>
              <a:rPr kumimoji="0" lang="en-US" sz="2000" b="1" i="0" u="none" strike="noStrike" kern="1200" cap="none" spc="-125" normalizeH="0" baseline="0" noProof="0" dirty="0">
                <a:ln>
                  <a:noFill/>
                </a:ln>
                <a:solidFill>
                  <a:srgbClr val="141414"/>
                </a:solidFill>
                <a:effectLst/>
                <a:uLnTx/>
                <a:uFillTx/>
                <a:latin typeface="Verdana"/>
                <a:ea typeface="+mn-ea"/>
                <a:cs typeface="Verdana"/>
              </a:rPr>
              <a:t> normalize</a:t>
            </a:r>
            <a:endParaRPr kumimoji="0" lang="en-US" sz="2000" b="0" i="0" u="none" strike="noStrike" kern="1200" cap="none" spc="0" normalizeH="0" baseline="0" noProof="0" dirty="0">
              <a:ln>
                <a:noFill/>
              </a:ln>
              <a:solidFill>
                <a:srgbClr val="141414"/>
              </a:solidFill>
              <a:effectLst/>
              <a:uLnTx/>
              <a:uFillTx/>
              <a:latin typeface="Verdana"/>
              <a:ea typeface="+mn-ea"/>
              <a:cs typeface="Verdana"/>
            </a:endParaRPr>
          </a:p>
        </p:txBody>
      </p:sp>
      <p:sp>
        <p:nvSpPr>
          <p:cNvPr id="18" name="Slide Number Placeholder 5">
            <a:extLst>
              <a:ext uri="{FF2B5EF4-FFF2-40B4-BE49-F238E27FC236}">
                <a16:creationId xmlns:a16="http://schemas.microsoft.com/office/drawing/2014/main" id="{2959CEB6-3005-408E-89F5-18EDE7D01ABF}"/>
              </a:ext>
            </a:extLst>
          </p:cNvPr>
          <p:cNvSpPr txBox="1">
            <a:spLocks/>
          </p:cNvSpPr>
          <p:nvPr/>
        </p:nvSpPr>
        <p:spPr>
          <a:xfrm>
            <a:off x="195220" y="6334907"/>
            <a:ext cx="412039" cy="1854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3A204BC-C5BA-4EF4-ABC8-D45123A0C528}" type="slidenum">
              <a:rPr kumimoji="0" lang="en-GB" sz="700" b="0" i="0" u="none" strike="noStrike" kern="1200" cap="none" spc="0" normalizeH="0" baseline="0" noProof="0" smtClean="0">
                <a:ln>
                  <a:noFill/>
                </a:ln>
                <a:solidFill>
                  <a:srgbClr val="141414"/>
                </a:solidFill>
                <a:effectLst/>
                <a:uLnTx/>
                <a:uFillTx/>
                <a:latin typeface="Maersk Text" panose="00000500000000000000"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700" b="0" i="0" u="none" strike="noStrike" kern="1200" cap="none" spc="0" normalizeH="0" baseline="0" noProof="0" dirty="0">
              <a:ln>
                <a:noFill/>
              </a:ln>
              <a:solidFill>
                <a:srgbClr val="141414"/>
              </a:solidFill>
              <a:effectLst/>
              <a:uLnTx/>
              <a:uFillTx/>
              <a:latin typeface="Maersk Text" panose="00000500000000000000" pitchFamily="2" charset="0"/>
              <a:ea typeface="+mn-ea"/>
              <a:cs typeface="+mn-cs"/>
            </a:endParaRPr>
          </a:p>
        </p:txBody>
      </p:sp>
    </p:spTree>
    <p:extLst>
      <p:ext uri="{BB962C8B-B14F-4D97-AF65-F5344CB8AC3E}">
        <p14:creationId xmlns:p14="http://schemas.microsoft.com/office/powerpoint/2010/main" val="955721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7"/>
            <a:ext cx="12192000" cy="542198"/>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42</a:t>
            </a:fld>
            <a:endParaRPr lang="en-US" dirty="0">
              <a:solidFill>
                <a:schemeClr val="tx1"/>
              </a:solidFill>
            </a:endParaRPr>
          </a:p>
        </p:txBody>
      </p:sp>
      <p:pic>
        <p:nvPicPr>
          <p:cNvPr id="7" name="Content Placeholder 6"/>
          <p:cNvPicPr>
            <a:picLocks noGrp="1" noChangeAspect="1"/>
          </p:cNvPicPr>
          <p:nvPr>
            <p:ph idx="1"/>
          </p:nvPr>
        </p:nvPicPr>
        <p:blipFill>
          <a:blip r:embed="rId3"/>
          <a:stretch>
            <a:fillRect/>
          </a:stretch>
        </p:blipFill>
        <p:spPr>
          <a:xfrm>
            <a:off x="1866900" y="2010569"/>
            <a:ext cx="8458200" cy="3981450"/>
          </a:xfrm>
          <a:prstGeom prst="rect">
            <a:avLst/>
          </a:prstGeom>
        </p:spPr>
      </p:pic>
    </p:spTree>
    <p:extLst>
      <p:ext uri="{BB962C8B-B14F-4D97-AF65-F5344CB8AC3E}">
        <p14:creationId xmlns:p14="http://schemas.microsoft.com/office/powerpoint/2010/main" val="259452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7"/>
            <a:ext cx="12192000" cy="542198"/>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43</a:t>
            </a:fld>
            <a:endParaRPr lang="en-US" dirty="0">
              <a:solidFill>
                <a:schemeClr val="tx1"/>
              </a:solidFill>
            </a:endParaRPr>
          </a:p>
        </p:txBody>
      </p:sp>
      <p:pic>
        <p:nvPicPr>
          <p:cNvPr id="3" name="Content Placeholder 2"/>
          <p:cNvPicPr>
            <a:picLocks noGrp="1" noChangeAspect="1"/>
          </p:cNvPicPr>
          <p:nvPr>
            <p:ph idx="1"/>
          </p:nvPr>
        </p:nvPicPr>
        <p:blipFill>
          <a:blip r:embed="rId3"/>
          <a:stretch>
            <a:fillRect/>
          </a:stretch>
        </p:blipFill>
        <p:spPr>
          <a:xfrm>
            <a:off x="2095576" y="1825625"/>
            <a:ext cx="8000847" cy="4351338"/>
          </a:xfrm>
          <a:prstGeom prst="rect">
            <a:avLst/>
          </a:prstGeom>
        </p:spPr>
      </p:pic>
    </p:spTree>
    <p:extLst>
      <p:ext uri="{BB962C8B-B14F-4D97-AF65-F5344CB8AC3E}">
        <p14:creationId xmlns:p14="http://schemas.microsoft.com/office/powerpoint/2010/main" val="119536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7"/>
            <a:ext cx="12192000" cy="542198"/>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44</a:t>
            </a:fld>
            <a:endParaRPr lang="en-US" dirty="0">
              <a:solidFill>
                <a:schemeClr val="tx1"/>
              </a:solidFill>
            </a:endParaRPr>
          </a:p>
        </p:txBody>
      </p:sp>
      <p:pic>
        <p:nvPicPr>
          <p:cNvPr id="4" name="Content Placeholder 3"/>
          <p:cNvPicPr>
            <a:picLocks noGrp="1" noChangeAspect="1"/>
          </p:cNvPicPr>
          <p:nvPr>
            <p:ph idx="1"/>
          </p:nvPr>
        </p:nvPicPr>
        <p:blipFill>
          <a:blip r:embed="rId3"/>
          <a:stretch>
            <a:fillRect/>
          </a:stretch>
        </p:blipFill>
        <p:spPr>
          <a:xfrm>
            <a:off x="2174424" y="1825625"/>
            <a:ext cx="7843152" cy="4351338"/>
          </a:xfrm>
          <a:prstGeom prst="rect">
            <a:avLst/>
          </a:prstGeom>
        </p:spPr>
      </p:pic>
    </p:spTree>
    <p:extLst>
      <p:ext uri="{BB962C8B-B14F-4D97-AF65-F5344CB8AC3E}">
        <p14:creationId xmlns:p14="http://schemas.microsoft.com/office/powerpoint/2010/main" val="45066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7"/>
            <a:ext cx="12192000" cy="542198"/>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45</a:t>
            </a:fld>
            <a:endParaRPr lang="en-US" dirty="0">
              <a:solidFill>
                <a:schemeClr val="tx1"/>
              </a:solidFill>
            </a:endParaRPr>
          </a:p>
        </p:txBody>
      </p:sp>
      <p:pic>
        <p:nvPicPr>
          <p:cNvPr id="3" name="Content Placeholder 2"/>
          <p:cNvPicPr>
            <a:picLocks noGrp="1" noChangeAspect="1"/>
          </p:cNvPicPr>
          <p:nvPr>
            <p:ph idx="1"/>
          </p:nvPr>
        </p:nvPicPr>
        <p:blipFill>
          <a:blip r:embed="rId3"/>
          <a:stretch>
            <a:fillRect/>
          </a:stretch>
        </p:blipFill>
        <p:spPr>
          <a:xfrm>
            <a:off x="1976418" y="1825625"/>
            <a:ext cx="8239163" cy="4351338"/>
          </a:xfrm>
          <a:prstGeom prst="rect">
            <a:avLst/>
          </a:prstGeom>
        </p:spPr>
      </p:pic>
    </p:spTree>
    <p:extLst>
      <p:ext uri="{BB962C8B-B14F-4D97-AF65-F5344CB8AC3E}">
        <p14:creationId xmlns:p14="http://schemas.microsoft.com/office/powerpoint/2010/main" val="253902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7"/>
            <a:ext cx="12192000" cy="542198"/>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46</a:t>
            </a:fld>
            <a:endParaRPr lang="en-US" dirty="0">
              <a:solidFill>
                <a:schemeClr val="tx1"/>
              </a:solidFill>
            </a:endParaRPr>
          </a:p>
        </p:txBody>
      </p:sp>
      <p:pic>
        <p:nvPicPr>
          <p:cNvPr id="4" name="Content Placeholder 3"/>
          <p:cNvPicPr>
            <a:picLocks noGrp="1" noChangeAspect="1"/>
          </p:cNvPicPr>
          <p:nvPr>
            <p:ph idx="1"/>
          </p:nvPr>
        </p:nvPicPr>
        <p:blipFill>
          <a:blip r:embed="rId3"/>
          <a:stretch>
            <a:fillRect/>
          </a:stretch>
        </p:blipFill>
        <p:spPr>
          <a:xfrm>
            <a:off x="1909762" y="2001044"/>
            <a:ext cx="8372475" cy="4000500"/>
          </a:xfrm>
          <a:prstGeom prst="rect">
            <a:avLst/>
          </a:prstGeom>
        </p:spPr>
      </p:pic>
    </p:spTree>
    <p:extLst>
      <p:ext uri="{BB962C8B-B14F-4D97-AF65-F5344CB8AC3E}">
        <p14:creationId xmlns:p14="http://schemas.microsoft.com/office/powerpoint/2010/main" val="365751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7"/>
            <a:ext cx="12192000" cy="1346886"/>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843620"/>
            <a:ext cx="10515600" cy="1325563"/>
          </a:xfrm>
        </p:spPr>
        <p:txBody>
          <a:bodyPr>
            <a:normAutofit/>
          </a:bodyPr>
          <a:lstStyle/>
          <a:p>
            <a:pPr algn="ctr"/>
            <a:r>
              <a:rPr lang="en-US" sz="2800" dirty="0">
                <a:latin typeface="Raleway Medium" panose="020B0003030101060003" pitchFamily="34" charset="0"/>
                <a:cs typeface="Calibri" panose="020F0502020204030204" pitchFamily="34" charset="0"/>
              </a:rPr>
              <a:t>Thank you for your attendance.</a:t>
            </a:r>
          </a:p>
        </p:txBody>
      </p:sp>
      <p:pic>
        <p:nvPicPr>
          <p:cNvPr id="4" name="Content Placeholder 3"/>
          <p:cNvPicPr>
            <a:picLocks noGrp="1" noChangeAspect="1"/>
          </p:cNvPicPr>
          <p:nvPr>
            <p:ph idx="1"/>
          </p:nvPr>
        </p:nvPicPr>
        <p:blipFill>
          <a:blip r:embed="rId3"/>
          <a:stretch>
            <a:fillRect/>
          </a:stretch>
        </p:blipFill>
        <p:spPr>
          <a:xfrm>
            <a:off x="2486855" y="4007579"/>
            <a:ext cx="7218290" cy="1012024"/>
          </a:xfrm>
          <a:prstGeom prst="rect">
            <a:avLst/>
          </a:prstGeom>
        </p:spPr>
      </p:pic>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47</a:t>
            </a:fld>
            <a:endParaRPr lang="en-US" dirty="0">
              <a:solidFill>
                <a:schemeClr val="tx1"/>
              </a:solidFill>
            </a:endParaRPr>
          </a:p>
        </p:txBody>
      </p:sp>
    </p:spTree>
    <p:extLst>
      <p:ext uri="{BB962C8B-B14F-4D97-AF65-F5344CB8AC3E}">
        <p14:creationId xmlns:p14="http://schemas.microsoft.com/office/powerpoint/2010/main" val="256186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94644" y="2130123"/>
            <a:ext cx="10515600" cy="4679228"/>
          </a:xfrm>
        </p:spPr>
        <p:txBody>
          <a:bodyPr>
            <a:normAutofit/>
          </a:bodyPr>
          <a:lstStyle/>
          <a:p>
            <a:pPr marL="457200" lvl="0" indent="-457200">
              <a:lnSpc>
                <a:spcPct val="100000"/>
              </a:lnSpc>
              <a:spcAft>
                <a:spcPts val="600"/>
              </a:spcAft>
              <a:buFont typeface="+mj-lt"/>
              <a:buAutoNum type="arabicPeriod"/>
            </a:pPr>
            <a:r>
              <a:rPr lang="en-US" sz="2000" dirty="0">
                <a:solidFill>
                  <a:prstClr val="black"/>
                </a:solidFill>
                <a:latin typeface="Raleway Medium" panose="020B0003030101060003" pitchFamily="34" charset="0"/>
                <a:cs typeface="Calibri" panose="020F0502020204030204" pitchFamily="34" charset="0"/>
              </a:rPr>
              <a:t>Delayed Shipping</a:t>
            </a:r>
          </a:p>
          <a:p>
            <a:pPr marL="457200" lvl="0" indent="-457200">
              <a:lnSpc>
                <a:spcPct val="100000"/>
              </a:lnSpc>
              <a:spcAft>
                <a:spcPts val="600"/>
              </a:spcAft>
              <a:buFont typeface="+mj-lt"/>
              <a:buAutoNum type="arabicPeriod"/>
            </a:pPr>
            <a:r>
              <a:rPr lang="en-US" sz="2000" dirty="0">
                <a:solidFill>
                  <a:prstClr val="black"/>
                </a:solidFill>
                <a:latin typeface="Raleway Medium" panose="020B0003030101060003" pitchFamily="34" charset="0"/>
                <a:cs typeface="Calibri" panose="020F0502020204030204" pitchFamily="34" charset="0"/>
              </a:rPr>
              <a:t>Lost Sales</a:t>
            </a:r>
          </a:p>
          <a:p>
            <a:pPr marL="457200" lvl="0" indent="-457200">
              <a:lnSpc>
                <a:spcPct val="100000"/>
              </a:lnSpc>
              <a:spcAft>
                <a:spcPts val="600"/>
              </a:spcAft>
              <a:buFont typeface="+mj-lt"/>
              <a:buAutoNum type="arabicPeriod"/>
            </a:pPr>
            <a:r>
              <a:rPr lang="en-US" sz="2000" dirty="0">
                <a:solidFill>
                  <a:prstClr val="black"/>
                </a:solidFill>
                <a:latin typeface="Raleway Medium" panose="020B0003030101060003" pitchFamily="34" charset="0"/>
                <a:cs typeface="Calibri" panose="020F0502020204030204" pitchFamily="34" charset="0"/>
              </a:rPr>
              <a:t>Canceled Orders</a:t>
            </a:r>
          </a:p>
          <a:p>
            <a:pPr marL="457200" lvl="0" indent="-457200">
              <a:lnSpc>
                <a:spcPct val="100000"/>
              </a:lnSpc>
              <a:spcAft>
                <a:spcPts val="600"/>
              </a:spcAft>
              <a:buFont typeface="+mj-lt"/>
              <a:buAutoNum type="arabicPeriod"/>
            </a:pPr>
            <a:r>
              <a:rPr lang="en-US" sz="2000" dirty="0">
                <a:solidFill>
                  <a:prstClr val="black"/>
                </a:solidFill>
                <a:latin typeface="Raleway Medium" panose="020B0003030101060003" pitchFamily="34" charset="0"/>
                <a:cs typeface="Calibri" panose="020F0502020204030204" pitchFamily="34" charset="0"/>
              </a:rPr>
              <a:t>Extended Payment Terms</a:t>
            </a:r>
          </a:p>
          <a:p>
            <a:pPr marL="457200" lvl="0" indent="-457200">
              <a:lnSpc>
                <a:spcPct val="100000"/>
              </a:lnSpc>
              <a:spcAft>
                <a:spcPts val="600"/>
              </a:spcAft>
              <a:buFont typeface="+mj-lt"/>
              <a:buAutoNum type="arabicPeriod"/>
            </a:pPr>
            <a:r>
              <a:rPr lang="en-US" sz="2000" dirty="0">
                <a:solidFill>
                  <a:prstClr val="black"/>
                </a:solidFill>
                <a:latin typeface="Raleway Medium" panose="020B0003030101060003" pitchFamily="34" charset="0"/>
                <a:cs typeface="Calibri" panose="020F0502020204030204" pitchFamily="34" charset="0"/>
              </a:rPr>
              <a:t>Longer Cash Conversion Cycle</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Slide, page 43</a:t>
            </a:r>
          </a:p>
          <a:p>
            <a:pPr marL="457200" lvl="0" indent="-457200">
              <a:lnSpc>
                <a:spcPct val="100000"/>
              </a:lnSpc>
              <a:spcAft>
                <a:spcPts val="600"/>
              </a:spcAft>
              <a:buFont typeface="+mj-lt"/>
              <a:buAutoNum type="arabicPeriod"/>
            </a:pPr>
            <a:r>
              <a:rPr lang="en-US" sz="2000" dirty="0">
                <a:solidFill>
                  <a:prstClr val="black"/>
                </a:solidFill>
                <a:latin typeface="Raleway Medium" panose="020B0003030101060003" pitchFamily="34" charset="0"/>
                <a:cs typeface="Calibri" panose="020F0502020204030204" pitchFamily="34" charset="0"/>
              </a:rPr>
              <a:t>Buildup of Inventory</a:t>
            </a:r>
          </a:p>
          <a:p>
            <a:pPr lvl="1">
              <a:lnSpc>
                <a:spcPct val="100000"/>
              </a:lnSpc>
              <a:spcAft>
                <a:spcPts val="600"/>
              </a:spcAft>
              <a:buFont typeface="Wingdings" panose="05000000000000000000" pitchFamily="2" charset="2"/>
              <a:buChar char="§"/>
            </a:pPr>
            <a:r>
              <a:rPr lang="en-US" sz="1600" dirty="0">
                <a:solidFill>
                  <a:prstClr val="black"/>
                </a:solidFill>
                <a:latin typeface="Raleway Medium" panose="020B0003030101060003" pitchFamily="34" charset="0"/>
                <a:cs typeface="Calibri" panose="020F0502020204030204" pitchFamily="34" charset="0"/>
              </a:rPr>
              <a:t>Slide, page 41</a:t>
            </a:r>
          </a:p>
          <a:p>
            <a:pPr marL="457200" lvl="0" indent="-457200">
              <a:lnSpc>
                <a:spcPct val="100000"/>
              </a:lnSpc>
              <a:spcAft>
                <a:spcPts val="600"/>
              </a:spcAft>
              <a:buFont typeface="+mj-lt"/>
              <a:buAutoNum type="arabicPeriod"/>
            </a:pPr>
            <a:r>
              <a:rPr lang="en-US" sz="2000" dirty="0">
                <a:solidFill>
                  <a:prstClr val="black"/>
                </a:solidFill>
                <a:latin typeface="Raleway Medium" panose="020B0003030101060003" pitchFamily="34" charset="0"/>
                <a:cs typeface="Calibri" panose="020F0502020204030204" pitchFamily="34" charset="0"/>
              </a:rPr>
              <a:t>Difficulty with Forecasting and Planning Sales</a:t>
            </a:r>
            <a:endParaRPr lang="en-US" sz="1600" dirty="0">
              <a:solidFill>
                <a:prstClr val="black"/>
              </a:solidFill>
              <a:latin typeface="Raleway Medium" panose="020B0003030101060003" pitchFamily="34" charset="0"/>
              <a:cs typeface="Calibri" panose="020F0502020204030204" pitchFamily="34" charset="0"/>
            </a:endParaRPr>
          </a:p>
          <a:p>
            <a:pPr marL="0" indent="0">
              <a:lnSpc>
                <a:spcPct val="100000"/>
              </a:lnSpc>
              <a:spcBef>
                <a:spcPts val="1800"/>
              </a:spcBef>
              <a:buNone/>
            </a:pPr>
            <a:endParaRPr lang="en-US" sz="2000" dirty="0">
              <a:latin typeface="Raleway Medium" panose="020B0003030101060003"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5</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The Perfect Storm’s Impact</a:t>
            </a:r>
          </a:p>
        </p:txBody>
      </p:sp>
    </p:spTree>
    <p:extLst>
      <p:ext uri="{BB962C8B-B14F-4D97-AF65-F5344CB8AC3E}">
        <p14:creationId xmlns:p14="http://schemas.microsoft.com/office/powerpoint/2010/main" val="97530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457200" lvl="0" indent="-457200">
              <a:lnSpc>
                <a:spcPct val="100000"/>
              </a:lnSpc>
              <a:spcAft>
                <a:spcPts val="600"/>
              </a:spcAft>
              <a:buFont typeface="+mj-lt"/>
              <a:buAutoNum type="arabicPeriod" startAt="8"/>
            </a:pPr>
            <a:r>
              <a:rPr lang="en-US" sz="2000" dirty="0">
                <a:solidFill>
                  <a:prstClr val="black"/>
                </a:solidFill>
                <a:latin typeface="Raleway Medium" panose="020B0003030101060003" pitchFamily="34" charset="0"/>
                <a:cs typeface="Calibri" panose="020F0502020204030204" pitchFamily="34" charset="0"/>
              </a:rPr>
              <a:t>Falling Profitability</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Fewer Revenues</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Increased Cost of Goods Sold</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Increased SG&amp;A Expenses</a:t>
            </a:r>
          </a:p>
          <a:p>
            <a:pPr marL="457200" lvl="0" indent="-457200">
              <a:lnSpc>
                <a:spcPct val="100000"/>
              </a:lnSpc>
              <a:spcAft>
                <a:spcPts val="600"/>
              </a:spcAft>
              <a:buFont typeface="+mj-lt"/>
              <a:buAutoNum type="arabicPeriod" startAt="8"/>
            </a:pPr>
            <a:r>
              <a:rPr lang="en-US" sz="2000" dirty="0">
                <a:solidFill>
                  <a:prstClr val="black"/>
                </a:solidFill>
                <a:latin typeface="Raleway Medium" panose="020B0003030101060003" pitchFamily="34" charset="0"/>
                <a:cs typeface="Calibri" panose="020F0502020204030204" pitchFamily="34" charset="0"/>
              </a:rPr>
              <a:t>Loan Covenant Violations</a:t>
            </a:r>
          </a:p>
          <a:p>
            <a:pPr marL="457200" lvl="0" indent="-457200">
              <a:lnSpc>
                <a:spcPct val="100000"/>
              </a:lnSpc>
              <a:spcAft>
                <a:spcPts val="600"/>
              </a:spcAft>
              <a:buFont typeface="+mj-lt"/>
              <a:buAutoNum type="arabicPeriod" startAt="8"/>
            </a:pPr>
            <a:r>
              <a:rPr lang="en-US" sz="2000" dirty="0">
                <a:solidFill>
                  <a:prstClr val="black"/>
                </a:solidFill>
                <a:latin typeface="Raleway Medium" panose="020B0003030101060003" pitchFamily="34" charset="0"/>
                <a:cs typeface="Calibri" panose="020F0502020204030204" pitchFamily="34" charset="0"/>
              </a:rPr>
              <a:t>Lenders or Private Equity Sponsors may reduce liquidity</a:t>
            </a:r>
          </a:p>
          <a:p>
            <a:pPr marL="0" lvl="0" indent="0">
              <a:lnSpc>
                <a:spcPct val="100000"/>
              </a:lnSpc>
              <a:spcAft>
                <a:spcPts val="600"/>
              </a:spcAft>
              <a:buNone/>
            </a:pPr>
            <a:endParaRPr lang="en-US" sz="2000" dirty="0">
              <a:latin typeface="Raleway Medium" panose="020B0003030101060003"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6</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The Perfect Storm’s Impact</a:t>
            </a:r>
          </a:p>
        </p:txBody>
      </p:sp>
    </p:spTree>
    <p:extLst>
      <p:ext uri="{BB962C8B-B14F-4D97-AF65-F5344CB8AC3E}">
        <p14:creationId xmlns:p14="http://schemas.microsoft.com/office/powerpoint/2010/main" val="115444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457200" lvl="0" indent="-457200">
              <a:lnSpc>
                <a:spcPct val="100000"/>
              </a:lnSpc>
              <a:spcBef>
                <a:spcPts val="600"/>
              </a:spcBef>
              <a:spcAft>
                <a:spcPts val="600"/>
              </a:spcAft>
              <a:buFont typeface="+mj-lt"/>
              <a:buAutoNum type="arabicPeriod" startAt="11"/>
            </a:pPr>
            <a:r>
              <a:rPr lang="en-US" sz="2000" dirty="0">
                <a:solidFill>
                  <a:prstClr val="black"/>
                </a:solidFill>
                <a:latin typeface="Raleway Medium" panose="020B0003030101060003" pitchFamily="34" charset="0"/>
                <a:cs typeface="Calibri" panose="020F0502020204030204" pitchFamily="34" charset="0"/>
              </a:rPr>
              <a:t>Lower working capital availability based on aging inventory and accounts receivable</a:t>
            </a:r>
          </a:p>
          <a:p>
            <a:pPr lvl="1">
              <a:lnSpc>
                <a:spcPct val="100000"/>
              </a:lnSpc>
              <a:spcBef>
                <a:spcPts val="600"/>
              </a:spcBef>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How are Lenders reacting?</a:t>
            </a:r>
          </a:p>
          <a:p>
            <a:pPr lvl="1">
              <a:lnSpc>
                <a:spcPct val="100000"/>
              </a:lnSpc>
              <a:spcBef>
                <a:spcPts val="600"/>
              </a:spcBef>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Funding the gap?</a:t>
            </a:r>
          </a:p>
          <a:p>
            <a:pPr lvl="1">
              <a:lnSpc>
                <a:spcPct val="100000"/>
              </a:lnSpc>
              <a:spcBef>
                <a:spcPts val="600"/>
              </a:spcBef>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Triggering Defaults?</a:t>
            </a:r>
            <a:endParaRPr lang="en-US" sz="2000" dirty="0">
              <a:latin typeface="Raleway Medium" panose="020B0003030101060003"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7</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The Perfect Storm’s Impact</a:t>
            </a:r>
          </a:p>
        </p:txBody>
      </p:sp>
    </p:spTree>
    <p:extLst>
      <p:ext uri="{BB962C8B-B14F-4D97-AF65-F5344CB8AC3E}">
        <p14:creationId xmlns:p14="http://schemas.microsoft.com/office/powerpoint/2010/main" val="276888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457200" lvl="0" indent="-457200">
              <a:lnSpc>
                <a:spcPct val="100000"/>
              </a:lnSpc>
              <a:spcAft>
                <a:spcPts val="600"/>
              </a:spcAft>
              <a:buFont typeface="+mj-lt"/>
              <a:buAutoNum type="arabicPeriod"/>
            </a:pPr>
            <a:r>
              <a:rPr lang="en-US" sz="2000" dirty="0">
                <a:solidFill>
                  <a:prstClr val="black"/>
                </a:solidFill>
                <a:latin typeface="Raleway Medium" panose="020B0003030101060003" pitchFamily="34" charset="0"/>
                <a:cs typeface="Calibri" panose="020F0502020204030204" pitchFamily="34" charset="0"/>
              </a:rPr>
              <a:t>Increase pricing to customers</a:t>
            </a:r>
          </a:p>
          <a:p>
            <a:pPr marL="457200" lvl="0" indent="-457200">
              <a:lnSpc>
                <a:spcPct val="100000"/>
              </a:lnSpc>
              <a:spcAft>
                <a:spcPts val="600"/>
              </a:spcAft>
              <a:buFont typeface="+mj-lt"/>
              <a:buAutoNum type="arabicPeriod"/>
            </a:pPr>
            <a:r>
              <a:rPr lang="en-US" sz="2000" dirty="0">
                <a:solidFill>
                  <a:prstClr val="black"/>
                </a:solidFill>
                <a:latin typeface="Raleway Medium" panose="020B0003030101060003" pitchFamily="34" charset="0"/>
                <a:cs typeface="Calibri" panose="020F0502020204030204" pitchFamily="34" charset="0"/>
              </a:rPr>
              <a:t>Extended payment terms to suppliers</a:t>
            </a:r>
          </a:p>
          <a:p>
            <a:pPr marL="457200" lvl="0" indent="-457200">
              <a:lnSpc>
                <a:spcPct val="100000"/>
              </a:lnSpc>
              <a:spcAft>
                <a:spcPts val="600"/>
              </a:spcAft>
              <a:buFont typeface="+mj-lt"/>
              <a:buAutoNum type="arabicPeriod"/>
            </a:pPr>
            <a:r>
              <a:rPr lang="en-US" sz="2000" dirty="0">
                <a:solidFill>
                  <a:prstClr val="black"/>
                </a:solidFill>
                <a:latin typeface="Raleway Medium" panose="020B0003030101060003" pitchFamily="34" charset="0"/>
                <a:cs typeface="Calibri" panose="020F0502020204030204" pitchFamily="34" charset="0"/>
              </a:rPr>
              <a:t>Supply Chain Management</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Moving away from single source suppliers</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Opportunity for vendors to grow customer case and market share</a:t>
            </a:r>
            <a:endParaRPr lang="en-US" sz="2000" dirty="0">
              <a:latin typeface="Raleway Medium" panose="020B0003030101060003"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8</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Weathering the Storm</a:t>
            </a:r>
          </a:p>
        </p:txBody>
      </p:sp>
    </p:spTree>
    <p:extLst>
      <p:ext uri="{BB962C8B-B14F-4D97-AF65-F5344CB8AC3E}">
        <p14:creationId xmlns:p14="http://schemas.microsoft.com/office/powerpoint/2010/main" val="237730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71B8D7-BACB-ED40-9637-ACB7334D494F}"/>
              </a:ext>
            </a:extLst>
          </p:cNvPr>
          <p:cNvPicPr>
            <a:picLocks noChangeAspect="1"/>
          </p:cNvPicPr>
          <p:nvPr/>
        </p:nvPicPr>
        <p:blipFill>
          <a:blip r:embed="rId2"/>
          <a:stretch>
            <a:fillRect/>
          </a:stretch>
        </p:blipFill>
        <p:spPr>
          <a:xfrm>
            <a:off x="0" y="0"/>
            <a:ext cx="12179300" cy="6858000"/>
          </a:xfrm>
          <a:prstGeom prst="rect">
            <a:avLst/>
          </a:prstGeom>
          <a:solidFill>
            <a:schemeClr val="bg1"/>
          </a:solidFill>
        </p:spPr>
      </p:pic>
      <p:sp>
        <p:nvSpPr>
          <p:cNvPr id="10" name="Title 1">
            <a:extLst>
              <a:ext uri="{FF2B5EF4-FFF2-40B4-BE49-F238E27FC236}">
                <a16:creationId xmlns:a16="http://schemas.microsoft.com/office/drawing/2014/main" id="{77C0784E-E152-9640-ADED-9E72F82334CA}"/>
              </a:ext>
            </a:extLst>
          </p:cNvPr>
          <p:cNvSpPr txBox="1">
            <a:spLocks/>
          </p:cNvSpPr>
          <p:nvPr/>
        </p:nvSpPr>
        <p:spPr>
          <a:xfrm>
            <a:off x="0" y="815546"/>
            <a:ext cx="12192000" cy="968097"/>
          </a:xfrm>
          <a:prstGeom prst="rect">
            <a:avLst/>
          </a:prstGeom>
          <a:gradFill flip="none" rotWithShape="1">
            <a:gsLst>
              <a:gs pos="0">
                <a:schemeClr val="bg1">
                  <a:lumMod val="75000"/>
                  <a:shade val="67500"/>
                  <a:satMod val="115000"/>
                </a:schemeClr>
              </a:gs>
              <a:gs pos="100000">
                <a:schemeClr val="tx2">
                  <a:lumMod val="20000"/>
                  <a:lumOff val="80000"/>
                </a:schemeClr>
              </a:gs>
            </a:gsLst>
            <a:lin ang="2700000" scaled="1"/>
            <a:tileRect/>
          </a:gra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br>
              <a:rPr lang="en-US" sz="3600" dirty="0">
                <a:latin typeface="Raleway Medium" panose="020B0003030101060003" pitchFamily="34" charset="0"/>
                <a:cs typeface="Calibri" panose="020F0502020204030204" pitchFamily="34" charset="0"/>
              </a:rPr>
            </a:br>
            <a:endParaRPr lang="en-US" sz="3600" dirty="0">
              <a:latin typeface="Raleway Medium" panose="020B0003030101060003" pitchFamily="34" charset="0"/>
              <a:cs typeface="Calibri" panose="020F0502020204030204" pitchFamily="34" charset="0"/>
            </a:endParaRPr>
          </a:p>
        </p:txBody>
      </p:sp>
      <p:sp>
        <p:nvSpPr>
          <p:cNvPr id="2" name="Title 1"/>
          <p:cNvSpPr>
            <a:spLocks noGrp="1"/>
          </p:cNvSpPr>
          <p:nvPr>
            <p:ph type="title"/>
          </p:nvPr>
        </p:nvSpPr>
        <p:spPr>
          <a:xfrm>
            <a:off x="838200" y="1106311"/>
            <a:ext cx="10515600" cy="426925"/>
          </a:xfrm>
        </p:spPr>
        <p:txBody>
          <a:bodyPr>
            <a:normAutofit fontScale="90000"/>
          </a:bodyPr>
          <a:lstStyle/>
          <a:p>
            <a:pPr algn="ctr"/>
            <a:r>
              <a:rPr lang="en-US" sz="3600" dirty="0">
                <a:latin typeface="Raleway Medium" panose="020B0003030101060003" pitchFamily="34" charset="0"/>
                <a:cs typeface="Calibri" panose="020F0502020204030204" pitchFamily="34" charset="0"/>
              </a:rPr>
              <a:t>  </a:t>
            </a:r>
          </a:p>
        </p:txBody>
      </p:sp>
      <p:sp>
        <p:nvSpPr>
          <p:cNvPr id="3" name="Content Placeholder 2"/>
          <p:cNvSpPr>
            <a:spLocks noGrp="1"/>
          </p:cNvSpPr>
          <p:nvPr>
            <p:ph idx="1"/>
          </p:nvPr>
        </p:nvSpPr>
        <p:spPr>
          <a:xfrm>
            <a:off x="838200" y="2376336"/>
            <a:ext cx="10515600" cy="4679228"/>
          </a:xfrm>
        </p:spPr>
        <p:txBody>
          <a:bodyPr>
            <a:normAutofit/>
          </a:bodyPr>
          <a:lstStyle/>
          <a:p>
            <a:pPr marL="457200" lvl="0" indent="-457200">
              <a:lnSpc>
                <a:spcPct val="100000"/>
              </a:lnSpc>
              <a:spcAft>
                <a:spcPts val="600"/>
              </a:spcAft>
              <a:buFont typeface="+mj-lt"/>
              <a:buAutoNum type="arabicPeriod" startAt="4"/>
            </a:pPr>
            <a:r>
              <a:rPr lang="en-US" sz="2000" dirty="0">
                <a:solidFill>
                  <a:prstClr val="black"/>
                </a:solidFill>
                <a:latin typeface="Raleway Medium" panose="020B0003030101060003" pitchFamily="34" charset="0"/>
                <a:cs typeface="Calibri" panose="020F0502020204030204" pitchFamily="34" charset="0"/>
              </a:rPr>
              <a:t>Buffering Operations</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Increasing inventory</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Reduction of orders accepted</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Increasing delivery timelines</a:t>
            </a:r>
          </a:p>
          <a:p>
            <a:pPr lvl="1">
              <a:lnSpc>
                <a:spcPct val="100000"/>
              </a:lnSpc>
              <a:spcAft>
                <a:spcPts val="600"/>
              </a:spcAft>
              <a:buFont typeface="Wingdings" panose="05000000000000000000" pitchFamily="2" charset="2"/>
              <a:buChar char="§"/>
            </a:pPr>
            <a:r>
              <a:rPr lang="en-US" sz="2000" dirty="0">
                <a:solidFill>
                  <a:prstClr val="black"/>
                </a:solidFill>
                <a:latin typeface="Raleway Medium" panose="020B0003030101060003" pitchFamily="34" charset="0"/>
                <a:cs typeface="Calibri" panose="020F0502020204030204" pitchFamily="34" charset="0"/>
              </a:rPr>
              <a:t>Surcharging for materials, fuel and shipping</a:t>
            </a:r>
            <a:endParaRPr lang="en-US" sz="2000" dirty="0">
              <a:latin typeface="Raleway Medium" panose="020B0003030101060003" pitchFamily="34" charset="0"/>
            </a:endParaRPr>
          </a:p>
        </p:txBody>
      </p:sp>
      <p:sp>
        <p:nvSpPr>
          <p:cNvPr id="5" name="Slide Number Placeholder 4">
            <a:extLst>
              <a:ext uri="{FF2B5EF4-FFF2-40B4-BE49-F238E27FC236}">
                <a16:creationId xmlns:a16="http://schemas.microsoft.com/office/drawing/2014/main" id="{B8DC582D-CA8B-6C4C-80D6-C2C6888C60B2}"/>
              </a:ext>
            </a:extLst>
          </p:cNvPr>
          <p:cNvSpPr>
            <a:spLocks noGrp="1"/>
          </p:cNvSpPr>
          <p:nvPr>
            <p:ph type="sldNum" sz="quarter" idx="12"/>
          </p:nvPr>
        </p:nvSpPr>
        <p:spPr/>
        <p:txBody>
          <a:bodyPr/>
          <a:lstStyle/>
          <a:p>
            <a:fld id="{6D22F896-40B5-4ADD-8801-0D06FADFA095}" type="slidenum">
              <a:rPr lang="en-US" smtClean="0">
                <a:solidFill>
                  <a:schemeClr val="tx1"/>
                </a:solidFill>
              </a:rPr>
              <a:t>9</a:t>
            </a:fld>
            <a:endParaRPr lang="en-US" dirty="0">
              <a:solidFill>
                <a:schemeClr val="tx1"/>
              </a:solidFill>
            </a:endParaRPr>
          </a:p>
        </p:txBody>
      </p:sp>
      <p:sp>
        <p:nvSpPr>
          <p:cNvPr id="8" name="TextBox 7"/>
          <p:cNvSpPr txBox="1"/>
          <p:nvPr/>
        </p:nvSpPr>
        <p:spPr>
          <a:xfrm>
            <a:off x="609600" y="1106311"/>
            <a:ext cx="11085689" cy="523220"/>
          </a:xfrm>
          <a:prstGeom prst="rect">
            <a:avLst/>
          </a:prstGeom>
          <a:noFill/>
        </p:spPr>
        <p:txBody>
          <a:bodyPr wrap="square" rtlCol="0">
            <a:spAutoFit/>
          </a:bodyPr>
          <a:lstStyle/>
          <a:p>
            <a:pPr algn="ctr"/>
            <a:r>
              <a:rPr lang="en-US" sz="2800" b="1" dirty="0">
                <a:latin typeface="Raleway Medium" panose="020B0003030101060003"/>
              </a:rPr>
              <a:t>Weathering the Storm</a:t>
            </a:r>
          </a:p>
        </p:txBody>
      </p:sp>
    </p:spTree>
    <p:extLst>
      <p:ext uri="{BB962C8B-B14F-4D97-AF65-F5344CB8AC3E}">
        <p14:creationId xmlns:p14="http://schemas.microsoft.com/office/powerpoint/2010/main" val="232195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0ibu39cpNjHRr88_X3m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8_9 Maersk Group PowerPoint Template">
  <a:themeElements>
    <a:clrScheme name="Maersk Group">
      <a:dk1>
        <a:srgbClr val="000000"/>
      </a:dk1>
      <a:lt1>
        <a:srgbClr val="FFFFFF"/>
      </a:lt1>
      <a:dk2>
        <a:srgbClr val="D62D23"/>
      </a:dk2>
      <a:lt2>
        <a:srgbClr val="FFD21E"/>
      </a:lt2>
      <a:accent1>
        <a:srgbClr val="42B0D5"/>
      </a:accent1>
      <a:accent2>
        <a:srgbClr val="003E5E"/>
      </a:accent2>
      <a:accent3>
        <a:srgbClr val="FF9B1E"/>
      </a:accent3>
      <a:accent4>
        <a:srgbClr val="003E5E"/>
      </a:accent4>
      <a:accent5>
        <a:srgbClr val="92251A"/>
      </a:accent5>
      <a:accent6>
        <a:srgbClr val="A3DCAF"/>
      </a:accent6>
      <a:hlink>
        <a:srgbClr val="0000FF"/>
      </a:hlink>
      <a:folHlink>
        <a:srgbClr val="800080"/>
      </a:folHlink>
    </a:clrScheme>
    <a:fontScheme name="Maersk fonts">
      <a:majorFont>
        <a:latin typeface="Maersk Headline"/>
        <a:ea typeface=""/>
        <a:cs typeface=""/>
      </a:majorFont>
      <a:minorFont>
        <a:latin typeface="Maersk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spcBef>
            <a:spcPts val="60"/>
          </a:spcBef>
          <a:spcAft>
            <a:spcPts val="600"/>
          </a:spcAft>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spcBef>
            <a:spcPts val="60"/>
          </a:spcBef>
          <a:spcAft>
            <a:spcPts val="600"/>
          </a:spcAft>
          <a:defRPr sz="1200" spc="10" baseline="0" dirty="0" err="1" smtClean="0"/>
        </a:defPPr>
      </a:lstStyle>
    </a:txDef>
  </a:objectDefaults>
  <a:extraClrSchemeLst/>
  <a:custClrLst>
    <a:custClr name="MAERSK BLUE">
      <a:srgbClr val="64B2D4"/>
    </a:custClr>
    <a:custClr name="MAERSK DEEP BLUE">
      <a:srgbClr val="003E5E"/>
    </a:custClr>
    <a:custClr name="MACHINE GREEN">
      <a:srgbClr val="A3DCAF"/>
    </a:custClr>
    <a:custClr name="DECK GREEN">
      <a:srgbClr val="195A3C"/>
    </a:custClr>
    <a:custClr name="MAST YELLOW">
      <a:srgbClr val="E6D8B8"/>
    </a:custClr>
    <a:custClr name="DECK RED">
      <a:srgbClr val="92251A"/>
    </a:custClr>
    <a:custClr name="SIGNAL RED">
      <a:srgbClr val="D62D23"/>
    </a:custClr>
    <a:custClr name="SIGNAL ORANGE">
      <a:srgbClr val="FF9B1E"/>
    </a:custClr>
    <a:custClr name="SIGNAL YELLOW">
      <a:srgbClr val="FFD21E"/>
    </a:custClr>
    <a:custClr name="Color has no name">
      <a:srgbClr val="FFFFFF"/>
    </a:custClr>
    <a:custClr name="MAERSK BLUE (80%)">
      <a:srgbClr val="83C1DD"/>
    </a:custClr>
    <a:custClr name="MAERSK DEEP BLUE (80%)">
      <a:srgbClr val="33657E"/>
    </a:custClr>
    <a:custClr name="MACHINE GREEN (80%)">
      <a:srgbClr val="B5E3BF"/>
    </a:custClr>
    <a:custClr name="DECK GREEN (80%)">
      <a:srgbClr val="477B63"/>
    </a:custClr>
    <a:custClr name="MAST YELLOW (80%)">
      <a:srgbClr val="EBE0C6"/>
    </a:custClr>
    <a:custClr name="DECK RED (80%)">
      <a:srgbClr val="A85148"/>
    </a:custClr>
    <a:custClr name="SIGNAL RED (80%)">
      <a:srgbClr val="DE574F"/>
    </a:custClr>
    <a:custClr name="SIGNAL ORANGE (80%)">
      <a:srgbClr val="FFAF4B"/>
    </a:custClr>
    <a:custClr name="SIGNAL YELLOW (80%)">
      <a:srgbClr val="FFDB4B"/>
    </a:custClr>
    <a:custClr name="Color has no name">
      <a:srgbClr val="FFFFFF"/>
    </a:custClr>
    <a:custClr name="MAERSK BLUE (50%)">
      <a:srgbClr val="B1D8EA"/>
    </a:custClr>
    <a:custClr name="MAERSK DEEP BLUE (50%)">
      <a:srgbClr val="809FAE"/>
    </a:custClr>
    <a:custClr name="MACHINE GREEN (50%)">
      <a:srgbClr val="D1EDD7"/>
    </a:custClr>
    <a:custClr name="DECK GREEN (50%)">
      <a:srgbClr val="8CAC9E"/>
    </a:custClr>
    <a:custClr name="MAST YELLOW (50%)">
      <a:srgbClr val="F3ECDC"/>
    </a:custClr>
    <a:custClr name="DECK RED (50%)">
      <a:srgbClr val="C8928D"/>
    </a:custClr>
    <a:custClr name="SIGNAL RED (50%)">
      <a:srgbClr val="EB9691"/>
    </a:custClr>
    <a:custClr name="SIGNAL ORANGE (50%)">
      <a:srgbClr val="FFCD8F"/>
    </a:custClr>
    <a:custClr name="SIGNAL YELLOW (50%)">
      <a:srgbClr val="FFE98F"/>
    </a:custClr>
    <a:custClr name="Color has no name">
      <a:srgbClr val="FFFFFF"/>
    </a:custClr>
    <a:custClr name="MAERSK BLUE (20%)">
      <a:srgbClr val="E0F0F6"/>
    </a:custClr>
    <a:custClr name="MAERSK DEEP BLUE (20%)">
      <a:srgbClr val="CCD8DF"/>
    </a:custClr>
    <a:custClr name="MACHINE GREEN (20%)">
      <a:srgbClr val="EDF8EF"/>
    </a:custClr>
    <a:custClr name="DECK GREEN (20%)">
      <a:srgbClr val="D1DED8"/>
    </a:custClr>
    <a:custClr name="MAST YELLOW (20%)">
      <a:srgbClr val="FAF7F1"/>
    </a:custClr>
    <a:custClr name="DECK RED (20%)">
      <a:srgbClr val="E9D3D1"/>
    </a:custClr>
    <a:custClr name="SIGNAL RED (20%)">
      <a:srgbClr val="F7D5D3"/>
    </a:custClr>
    <a:custClr name="SIGNAL ORANGE (20%)">
      <a:srgbClr val="FFEBF2"/>
    </a:custClr>
    <a:custClr name="SIGNAL YELLOW (20%)">
      <a:srgbClr val="FFF6D2"/>
    </a:custClr>
    <a:custClr name="Color has no name">
      <a:srgbClr val="FFFFFF"/>
    </a:custClr>
    <a:custClr name="MAERSK BLUE (10%)">
      <a:srgbClr val="EFF7FB"/>
    </a:custClr>
    <a:custClr name="MAERSK DEEP BLUE (10%)">
      <a:srgbClr val="E5ECE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Blank.potx" id="{B318145A-72CD-40A6-917D-7119E365E598}" vid="{40CEE979-BA6A-4D6C-B4BB-3E6F6AFA059B}"/>
    </a:ext>
  </a:extLst>
</a:theme>
</file>

<file path=ppt/theme/theme3.xml><?xml version="1.0" encoding="utf-8"?>
<a:theme xmlns:a="http://schemas.openxmlformats.org/drawingml/2006/main" name="Mærsk">
  <a:themeElements>
    <a:clrScheme name="Maersk">
      <a:dk1>
        <a:srgbClr val="141414"/>
      </a:dk1>
      <a:lt1>
        <a:srgbClr val="FFFFFF"/>
      </a:lt1>
      <a:dk2>
        <a:srgbClr val="545454"/>
      </a:dk2>
      <a:lt2>
        <a:srgbClr val="EDEDED"/>
      </a:lt2>
      <a:accent1>
        <a:srgbClr val="42B0D5"/>
      </a:accent1>
      <a:accent2>
        <a:srgbClr val="00243D"/>
      </a:accent2>
      <a:accent3>
        <a:srgbClr val="CFCFCF"/>
      </a:accent3>
      <a:accent4>
        <a:srgbClr val="ED685F"/>
      </a:accent4>
      <a:accent5>
        <a:srgbClr val="00796B"/>
      </a:accent5>
      <a:accent6>
        <a:srgbClr val="F59F19"/>
      </a:accent6>
      <a:hlink>
        <a:srgbClr val="0000FF"/>
      </a:hlink>
      <a:folHlink>
        <a:srgbClr val="800080"/>
      </a:folHlink>
    </a:clrScheme>
    <a:fontScheme name="Maersk">
      <a:majorFont>
        <a:latin typeface="Maersk Headline Light"/>
        <a:ea typeface=""/>
        <a:cs typeface=""/>
      </a:majorFont>
      <a:minorFont>
        <a:latin typeface="Maersk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237600" tIns="237600" rIns="237600" bIns="2376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237600" tIns="237600" rIns="237600" bIns="237600" rtlCol="0">
        <a:spAutoFit/>
      </a:bodyPr>
      <a:lstStyle>
        <a:defPPr algn="l">
          <a:defRPr sz="1600" dirty="0" err="1" smtClean="0"/>
        </a:defPPr>
      </a:lstStyle>
    </a:txDef>
  </a:objectDefaults>
  <a:extraClrSchemeLst/>
  <a:extLst>
    <a:ext uri="{05A4C25C-085E-4340-85A3-A5531E510DB2}">
      <thm15:themeFamily xmlns:thm15="http://schemas.microsoft.com/office/thememl/2012/main" name="Maersk New Template July 2019.pptx" id="{49BBB41D-CA20-4795-8791-789A2CC8836C}" vid="{F06BC87B-4534-4F50-B149-416A48A5DB9C}"/>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plate color palette">
    <a:dk1>
      <a:srgbClr val="000000"/>
    </a:dk1>
    <a:lt1>
      <a:srgbClr val="FFFFFF"/>
    </a:lt1>
    <a:dk2>
      <a:srgbClr val="2B454E"/>
    </a:dk2>
    <a:lt2>
      <a:srgbClr val="FFC000"/>
    </a:lt2>
    <a:accent1>
      <a:srgbClr val="2F454E"/>
    </a:accent1>
    <a:accent2>
      <a:srgbClr val="6F98A8"/>
    </a:accent2>
    <a:accent3>
      <a:srgbClr val="BFBFBF"/>
    </a:accent3>
    <a:accent4>
      <a:srgbClr val="72C3DC"/>
    </a:accent4>
    <a:accent5>
      <a:srgbClr val="2B8EAD"/>
    </a:accent5>
    <a:accent6>
      <a:srgbClr val="000000"/>
    </a:accent6>
    <a:hlink>
      <a:srgbClr val="004E6B"/>
    </a:hlink>
    <a:folHlink>
      <a:srgbClr val="004E6B"/>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mplate color palette">
    <a:dk1>
      <a:srgbClr val="000000"/>
    </a:dk1>
    <a:lt1>
      <a:srgbClr val="FFFFFF"/>
    </a:lt1>
    <a:dk2>
      <a:srgbClr val="2B454E"/>
    </a:dk2>
    <a:lt2>
      <a:srgbClr val="FFC000"/>
    </a:lt2>
    <a:accent1>
      <a:srgbClr val="2F454E"/>
    </a:accent1>
    <a:accent2>
      <a:srgbClr val="6F98A8"/>
    </a:accent2>
    <a:accent3>
      <a:srgbClr val="BFBFBF"/>
    </a:accent3>
    <a:accent4>
      <a:srgbClr val="72C3DC"/>
    </a:accent4>
    <a:accent5>
      <a:srgbClr val="2B8EAD"/>
    </a:accent5>
    <a:accent6>
      <a:srgbClr val="000000"/>
    </a:accent6>
    <a:hlink>
      <a:srgbClr val="004E6B"/>
    </a:hlink>
    <a:folHlink>
      <a:srgbClr val="004E6B"/>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4698</Words>
  <Application>Microsoft Office PowerPoint</Application>
  <PresentationFormat>Widescreen</PresentationFormat>
  <Paragraphs>514</Paragraphs>
  <Slides>47</Slides>
  <Notes>8</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47</vt:i4>
      </vt:variant>
    </vt:vector>
  </HeadingPairs>
  <TitlesOfParts>
    <vt:vector size="64" baseType="lpstr">
      <vt:lpstr>Arial</vt:lpstr>
      <vt:lpstr>Calibri</vt:lpstr>
      <vt:lpstr>Calibri Light</vt:lpstr>
      <vt:lpstr>Maersk Headline</vt:lpstr>
      <vt:lpstr>Maersk Headline Light</vt:lpstr>
      <vt:lpstr>Maersk Headline Office</vt:lpstr>
      <vt:lpstr>Maersk Text</vt:lpstr>
      <vt:lpstr>Maersk Text Office Light</vt:lpstr>
      <vt:lpstr>Raleway</vt:lpstr>
      <vt:lpstr>Raleway Medium</vt:lpstr>
      <vt:lpstr>Verdana</vt:lpstr>
      <vt:lpstr>Wingdings</vt:lpstr>
      <vt:lpstr>Office Theme</vt:lpstr>
      <vt:lpstr>18_9 Maersk Group PowerPoint Template</vt:lpstr>
      <vt:lpstr>Mærsk</vt:lpstr>
      <vt:lpstr>1_Office Theme</vt:lpstr>
      <vt:lpstr>think-cell Slide</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Despite all vessel capacity being deployed, effective vessel capacity is severely limited by congestions in ports and other parts of the supply chain</vt:lpstr>
      <vt:lpstr>Inland bottlenecks are driving increased dwell time and further reducing practical/effective capacity</vt:lpstr>
      <vt:lpstr>Resulting container shortage is further exacerbated due to ”trapped” containers</vt:lpstr>
      <vt:lpstr>Despite current constraints, exports have increased</vt:lpstr>
      <vt:lpstr>There are numerous efforts already being made across the supply chain to solve bottlenecks, and further initiatives ongoing...</vt:lpstr>
      <vt:lpstr>...but solving bottlenecks is highly complex and interlinked across supply chains and governments with several levers outside of carriers’ control</vt:lpstr>
      <vt:lpstr>Looking forward – we expect this extreme situation to persist through 2021, then progressively revert to normal</vt:lpstr>
      <vt:lpstr>PowerPoint Presentation</vt:lpstr>
      <vt:lpstr>PowerPoint Presentation</vt:lpstr>
      <vt:lpstr>PowerPoint Presentation</vt:lpstr>
      <vt:lpstr>PowerPoint Presentation</vt:lpstr>
      <vt:lpstr>PowerPoint Presentation</vt:lpstr>
      <vt:lpstr>Thank you for your attendance.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Wilson</dc:creator>
  <cp:lastModifiedBy>Annie Wilson</cp:lastModifiedBy>
  <cp:revision>1</cp:revision>
  <cp:lastPrinted>2022-09-08T13:49:30Z</cp:lastPrinted>
  <dcterms:modified xsi:type="dcterms:W3CDTF">2022-09-08T13:50:03Z</dcterms:modified>
</cp:coreProperties>
</file>