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4" r:id="rId4"/>
    <p:sldId id="283" r:id="rId5"/>
    <p:sldId id="271" r:id="rId6"/>
    <p:sldId id="272" r:id="rId7"/>
    <p:sldId id="270" r:id="rId8"/>
    <p:sldId id="273" r:id="rId9"/>
    <p:sldId id="259" r:id="rId10"/>
    <p:sldId id="284" r:id="rId11"/>
    <p:sldId id="275" r:id="rId12"/>
    <p:sldId id="278" r:id="rId13"/>
    <p:sldId id="268" r:id="rId14"/>
    <p:sldId id="276" r:id="rId15"/>
    <p:sldId id="282" r:id="rId16"/>
    <p:sldId id="266" r:id="rId17"/>
    <p:sldId id="277" r:id="rId18"/>
    <p:sldId id="279" r:id="rId19"/>
    <p:sldId id="261" r:id="rId20"/>
    <p:sldId id="262" r:id="rId21"/>
    <p:sldId id="281" r:id="rId22"/>
    <p:sldId id="263" r:id="rId23"/>
    <p:sldId id="267" r:id="rId24"/>
    <p:sldId id="26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Baker" initials="JB" lastIdx="0" clrIdx="0">
    <p:extLst>
      <p:ext uri="{19B8F6BF-5375-455C-9EA6-DF929625EA0E}">
        <p15:presenceInfo xmlns:p15="http://schemas.microsoft.com/office/powerpoint/2012/main" userId="S::jodie.baker@xakiatech.com::2dceb284-c987-46dd-9bcd-0a5f5f17f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41FBD-802A-5749-86A4-CA64C211A779}" v="402" dt="2018-11-13T05:15:16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0" autoAdjust="0"/>
    <p:restoredTop sz="82440"/>
  </p:normalViewPr>
  <p:slideViewPr>
    <p:cSldViewPr snapToGrid="0">
      <p:cViewPr varScale="1">
        <p:scale>
          <a:sx n="101" d="100"/>
          <a:sy n="101" d="100"/>
        </p:scale>
        <p:origin x="224" y="18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aker" userId="2dceb284-c987-46dd-9bcd-0a5f5f17f824" providerId="ADAL" clId="{0F541FBD-802A-5749-86A4-CA64C211A779}"/>
    <pc:docChg chg="undo redo custSel addSld delSld modSld sldOrd">
      <pc:chgData name="Jodie Baker" userId="2dceb284-c987-46dd-9bcd-0a5f5f17f824" providerId="ADAL" clId="{0F541FBD-802A-5749-86A4-CA64C211A779}" dt="2018-11-13T05:16:16.267" v="3065" actId="20577"/>
      <pc:docMkLst>
        <pc:docMk/>
      </pc:docMkLst>
      <pc:sldChg chg="addSp modSp">
        <pc:chgData name="Jodie Baker" userId="2dceb284-c987-46dd-9bcd-0a5f5f17f824" providerId="ADAL" clId="{0F541FBD-802A-5749-86A4-CA64C211A779}" dt="2018-11-13T03:55:00.962" v="1363" actId="20577"/>
        <pc:sldMkLst>
          <pc:docMk/>
          <pc:sldMk cId="538253176" sldId="258"/>
        </pc:sldMkLst>
        <pc:spChg chg="mod">
          <ac:chgData name="Jodie Baker" userId="2dceb284-c987-46dd-9bcd-0a5f5f17f824" providerId="ADAL" clId="{0F541FBD-802A-5749-86A4-CA64C211A779}" dt="2018-11-13T03:55:00.962" v="1363" actId="20577"/>
          <ac:spMkLst>
            <pc:docMk/>
            <pc:sldMk cId="538253176" sldId="258"/>
            <ac:spMk id="2" creationId="{91436A89-06AB-4673-9BE7-63F6F429DB84}"/>
          </ac:spMkLst>
        </pc:spChg>
        <pc:picChg chg="add mod modCrop">
          <ac:chgData name="Jodie Baker" userId="2dceb284-c987-46dd-9bcd-0a5f5f17f824" providerId="ADAL" clId="{0F541FBD-802A-5749-86A4-CA64C211A779}" dt="2018-11-13T02:50:45.901" v="34" actId="1038"/>
          <ac:picMkLst>
            <pc:docMk/>
            <pc:sldMk cId="538253176" sldId="258"/>
            <ac:picMk id="4" creationId="{1188ABAC-DDD8-C849-89B7-EA5A0F796C93}"/>
          </ac:picMkLst>
        </pc:picChg>
      </pc:sldChg>
      <pc:sldChg chg="modSp modAnim">
        <pc:chgData name="Jodie Baker" userId="2dceb284-c987-46dd-9bcd-0a5f5f17f824" providerId="ADAL" clId="{0F541FBD-802A-5749-86A4-CA64C211A779}" dt="2018-11-13T03:37:47.910" v="809" actId="404"/>
        <pc:sldMkLst>
          <pc:docMk/>
          <pc:sldMk cId="3466299705" sldId="259"/>
        </pc:sldMkLst>
        <pc:spChg chg="mod">
          <ac:chgData name="Jodie Baker" userId="2dceb284-c987-46dd-9bcd-0a5f5f17f824" providerId="ADAL" clId="{0F541FBD-802A-5749-86A4-CA64C211A779}" dt="2018-11-13T03:37:47.910" v="809" actId="404"/>
          <ac:spMkLst>
            <pc:docMk/>
            <pc:sldMk cId="3466299705" sldId="259"/>
            <ac:spMk id="2" creationId="{91436A89-06AB-4673-9BE7-63F6F429DB84}"/>
          </ac:spMkLst>
        </pc:spChg>
      </pc:sldChg>
      <pc:sldChg chg="del">
        <pc:chgData name="Jodie Baker" userId="2dceb284-c987-46dd-9bcd-0a5f5f17f824" providerId="ADAL" clId="{0F541FBD-802A-5749-86A4-CA64C211A779}" dt="2018-11-13T03:39:10.417" v="893" actId="2696"/>
        <pc:sldMkLst>
          <pc:docMk/>
          <pc:sldMk cId="2881500004" sldId="260"/>
        </pc:sldMkLst>
      </pc:sldChg>
      <pc:sldChg chg="delSp modSp delAnim modAnim modNotesTx">
        <pc:chgData name="Jodie Baker" userId="2dceb284-c987-46dd-9bcd-0a5f5f17f824" providerId="ADAL" clId="{0F541FBD-802A-5749-86A4-CA64C211A779}" dt="2018-11-13T05:07:50.743" v="2622" actId="478"/>
        <pc:sldMkLst>
          <pc:docMk/>
          <pc:sldMk cId="2833426947" sldId="261"/>
        </pc:sldMkLst>
        <pc:spChg chg="del mod">
          <ac:chgData name="Jodie Baker" userId="2dceb284-c987-46dd-9bcd-0a5f5f17f824" providerId="ADAL" clId="{0F541FBD-802A-5749-86A4-CA64C211A779}" dt="2018-11-13T05:05:06.053" v="2550" actId="478"/>
          <ac:spMkLst>
            <pc:docMk/>
            <pc:sldMk cId="2833426947" sldId="261"/>
            <ac:spMk id="3" creationId="{58C6466C-9406-9A48-AEF4-43CB70045D7A}"/>
          </ac:spMkLst>
        </pc:spChg>
        <pc:spChg chg="del mod">
          <ac:chgData name="Jodie Baker" userId="2dceb284-c987-46dd-9bcd-0a5f5f17f824" providerId="ADAL" clId="{0F541FBD-802A-5749-86A4-CA64C211A779}" dt="2018-11-13T05:06:39.114" v="2576" actId="478"/>
          <ac:spMkLst>
            <pc:docMk/>
            <pc:sldMk cId="2833426947" sldId="261"/>
            <ac:spMk id="9" creationId="{254CE915-7083-9842-B202-350D880F1F3D}"/>
          </ac:spMkLst>
        </pc:spChg>
        <pc:spChg chg="del mod">
          <ac:chgData name="Jodie Baker" userId="2dceb284-c987-46dd-9bcd-0a5f5f17f824" providerId="ADAL" clId="{0F541FBD-802A-5749-86A4-CA64C211A779}" dt="2018-11-13T05:07:03.640" v="2596" actId="478"/>
          <ac:spMkLst>
            <pc:docMk/>
            <pc:sldMk cId="2833426947" sldId="261"/>
            <ac:spMk id="10" creationId="{77AF5C0D-07CC-FE4C-908F-7D7725AB8A72}"/>
          </ac:spMkLst>
        </pc:spChg>
        <pc:spChg chg="del mod">
          <ac:chgData name="Jodie Baker" userId="2dceb284-c987-46dd-9bcd-0a5f5f17f824" providerId="ADAL" clId="{0F541FBD-802A-5749-86A4-CA64C211A779}" dt="2018-11-13T05:07:25.533" v="2620" actId="478"/>
          <ac:spMkLst>
            <pc:docMk/>
            <pc:sldMk cId="2833426947" sldId="261"/>
            <ac:spMk id="11" creationId="{EA681D86-C548-E74E-8D2B-36AD6EE1A5B4}"/>
          </ac:spMkLst>
        </pc:spChg>
        <pc:spChg chg="del mod">
          <ac:chgData name="Jodie Baker" userId="2dceb284-c987-46dd-9bcd-0a5f5f17f824" providerId="ADAL" clId="{0F541FBD-802A-5749-86A4-CA64C211A779}" dt="2018-11-13T05:07:48.718" v="2621" actId="478"/>
          <ac:spMkLst>
            <pc:docMk/>
            <pc:sldMk cId="2833426947" sldId="261"/>
            <ac:spMk id="12" creationId="{2EF9EE69-31F2-9249-B358-F59EC05E4AB4}"/>
          </ac:spMkLst>
        </pc:spChg>
        <pc:spChg chg="del mod">
          <ac:chgData name="Jodie Baker" userId="2dceb284-c987-46dd-9bcd-0a5f5f17f824" providerId="ADAL" clId="{0F541FBD-802A-5749-86A4-CA64C211A779}" dt="2018-11-13T05:07:50.743" v="2622" actId="478"/>
          <ac:spMkLst>
            <pc:docMk/>
            <pc:sldMk cId="2833426947" sldId="261"/>
            <ac:spMk id="13" creationId="{DACE7868-95AD-0F43-BEA4-58D1AA07BF2F}"/>
          </ac:spMkLst>
        </pc:spChg>
      </pc:sldChg>
      <pc:sldChg chg="modSp modNotesTx">
        <pc:chgData name="Jodie Baker" userId="2dceb284-c987-46dd-9bcd-0a5f5f17f824" providerId="ADAL" clId="{0F541FBD-802A-5749-86A4-CA64C211A779}" dt="2018-11-13T05:10:18.524" v="2826" actId="20577"/>
        <pc:sldMkLst>
          <pc:docMk/>
          <pc:sldMk cId="3468751537" sldId="262"/>
        </pc:sldMkLst>
        <pc:spChg chg="mod">
          <ac:chgData name="Jodie Baker" userId="2dceb284-c987-46dd-9bcd-0a5f5f17f824" providerId="ADAL" clId="{0F541FBD-802A-5749-86A4-CA64C211A779}" dt="2018-11-13T04:11:46.208" v="1707" actId="1076"/>
          <ac:spMkLst>
            <pc:docMk/>
            <pc:sldMk cId="3468751537" sldId="262"/>
            <ac:spMk id="2" creationId="{91436A89-06AB-4673-9BE7-63F6F429DB84}"/>
          </ac:spMkLst>
        </pc:spChg>
        <pc:graphicFrameChg chg="mod modGraphic">
          <ac:chgData name="Jodie Baker" userId="2dceb284-c987-46dd-9bcd-0a5f5f17f824" providerId="ADAL" clId="{0F541FBD-802A-5749-86A4-CA64C211A779}" dt="2018-11-13T04:14:55.287" v="1717" actId="2165"/>
          <ac:graphicFrameMkLst>
            <pc:docMk/>
            <pc:sldMk cId="3468751537" sldId="262"/>
            <ac:graphicFrameMk id="3" creationId="{2B7E767F-E3CD-F541-AF88-8BAC724F3DC3}"/>
          </ac:graphicFrameMkLst>
        </pc:graphicFrameChg>
      </pc:sldChg>
      <pc:sldChg chg="delSp modSp delAnim modAnim modNotesTx">
        <pc:chgData name="Jodie Baker" userId="2dceb284-c987-46dd-9bcd-0a5f5f17f824" providerId="ADAL" clId="{0F541FBD-802A-5749-86A4-CA64C211A779}" dt="2018-11-13T05:09:09.927" v="2749" actId="478"/>
        <pc:sldMkLst>
          <pc:docMk/>
          <pc:sldMk cId="2149395457" sldId="263"/>
        </pc:sldMkLst>
        <pc:spChg chg="mod">
          <ac:chgData name="Jodie Baker" userId="2dceb284-c987-46dd-9bcd-0a5f5f17f824" providerId="ADAL" clId="{0F541FBD-802A-5749-86A4-CA64C211A779}" dt="2018-11-13T04:28:06.110" v="2050" actId="14"/>
          <ac:spMkLst>
            <pc:docMk/>
            <pc:sldMk cId="2149395457" sldId="263"/>
            <ac:spMk id="2" creationId="{91436A89-06AB-4673-9BE7-63F6F429DB84}"/>
          </ac:spMkLst>
        </pc:spChg>
        <pc:spChg chg="del mod">
          <ac:chgData name="Jodie Baker" userId="2dceb284-c987-46dd-9bcd-0a5f5f17f824" providerId="ADAL" clId="{0F541FBD-802A-5749-86A4-CA64C211A779}" dt="2018-11-13T05:09:09.927" v="2749" actId="478"/>
          <ac:spMkLst>
            <pc:docMk/>
            <pc:sldMk cId="2149395457" sldId="263"/>
            <ac:spMk id="3" creationId="{BACB9FCA-14BB-6349-BC5A-4E245AB6A1F7}"/>
          </ac:spMkLst>
        </pc:spChg>
        <pc:spChg chg="del mod">
          <ac:chgData name="Jodie Baker" userId="2dceb284-c987-46dd-9bcd-0a5f5f17f824" providerId="ADAL" clId="{0F541FBD-802A-5749-86A4-CA64C211A779}" dt="2018-11-13T05:09:08.639" v="2748" actId="478"/>
          <ac:spMkLst>
            <pc:docMk/>
            <pc:sldMk cId="2149395457" sldId="263"/>
            <ac:spMk id="4" creationId="{9E67CA92-B1DB-CE45-AB66-DBCE377E212F}"/>
          </ac:spMkLst>
        </pc:spChg>
        <pc:spChg chg="del mod">
          <ac:chgData name="Jodie Baker" userId="2dceb284-c987-46dd-9bcd-0a5f5f17f824" providerId="ADAL" clId="{0F541FBD-802A-5749-86A4-CA64C211A779}" dt="2018-11-13T05:09:07.234" v="2747" actId="478"/>
          <ac:spMkLst>
            <pc:docMk/>
            <pc:sldMk cId="2149395457" sldId="263"/>
            <ac:spMk id="5" creationId="{2C64604B-22C6-0F40-95DA-833A6A084FF6}"/>
          </ac:spMkLst>
        </pc:spChg>
      </pc:sldChg>
      <pc:sldChg chg="del">
        <pc:chgData name="Jodie Baker" userId="2dceb284-c987-46dd-9bcd-0a5f5f17f824" providerId="ADAL" clId="{0F541FBD-802A-5749-86A4-CA64C211A779}" dt="2018-11-13T04:19:25.455" v="1731" actId="2696"/>
        <pc:sldMkLst>
          <pc:docMk/>
          <pc:sldMk cId="2661033541" sldId="264"/>
        </pc:sldMkLst>
      </pc:sldChg>
      <pc:sldChg chg="del">
        <pc:chgData name="Jodie Baker" userId="2dceb284-c987-46dd-9bcd-0a5f5f17f824" providerId="ADAL" clId="{0F541FBD-802A-5749-86A4-CA64C211A779}" dt="2018-11-13T04:19:26.525" v="1732" actId="2696"/>
        <pc:sldMkLst>
          <pc:docMk/>
          <pc:sldMk cId="889464770" sldId="265"/>
        </pc:sldMkLst>
      </pc:sldChg>
      <pc:sldChg chg="modSp ord">
        <pc:chgData name="Jodie Baker" userId="2dceb284-c987-46dd-9bcd-0a5f5f17f824" providerId="ADAL" clId="{0F541FBD-802A-5749-86A4-CA64C211A779}" dt="2018-11-13T03:51:52.152" v="1299"/>
        <pc:sldMkLst>
          <pc:docMk/>
          <pc:sldMk cId="104025917" sldId="266"/>
        </pc:sldMkLst>
        <pc:spChg chg="mod">
          <ac:chgData name="Jodie Baker" userId="2dceb284-c987-46dd-9bcd-0a5f5f17f824" providerId="ADAL" clId="{0F541FBD-802A-5749-86A4-CA64C211A779}" dt="2018-11-13T03:34:23.743" v="614" actId="20577"/>
          <ac:spMkLst>
            <pc:docMk/>
            <pc:sldMk cId="104025917" sldId="266"/>
            <ac:spMk id="2" creationId="{91436A89-06AB-4673-9BE7-63F6F429DB84}"/>
          </ac:spMkLst>
        </pc:spChg>
      </pc:sldChg>
      <pc:sldChg chg="addSp delSp modSp">
        <pc:chgData name="Jodie Baker" userId="2dceb284-c987-46dd-9bcd-0a5f5f17f824" providerId="ADAL" clId="{0F541FBD-802A-5749-86A4-CA64C211A779}" dt="2018-11-13T04:27:49.524" v="2049" actId="12"/>
        <pc:sldMkLst>
          <pc:docMk/>
          <pc:sldMk cId="1232800817" sldId="267"/>
        </pc:sldMkLst>
        <pc:graphicFrameChg chg="mod modGraphic">
          <ac:chgData name="Jodie Baker" userId="2dceb284-c987-46dd-9bcd-0a5f5f17f824" providerId="ADAL" clId="{0F541FBD-802A-5749-86A4-CA64C211A779}" dt="2018-11-13T04:27:49.524" v="2049" actId="12"/>
          <ac:graphicFrameMkLst>
            <pc:docMk/>
            <pc:sldMk cId="1232800817" sldId="267"/>
            <ac:graphicFrameMk id="3" creationId="{8E76D684-0C99-364A-B3B1-9899B95C8EFF}"/>
          </ac:graphicFrameMkLst>
        </pc:graphicFrameChg>
        <pc:inkChg chg="add del">
          <ac:chgData name="Jodie Baker" userId="2dceb284-c987-46dd-9bcd-0a5f5f17f824" providerId="ADAL" clId="{0F541FBD-802A-5749-86A4-CA64C211A779}" dt="2018-11-13T04:22:53.614" v="1918" actId="32730"/>
          <ac:inkMkLst>
            <pc:docMk/>
            <pc:sldMk cId="1232800817" sldId="267"/>
            <ac:inkMk id="2" creationId="{17E6280B-0C3E-A344-9A9D-739B1543C853}"/>
          </ac:inkMkLst>
        </pc:inkChg>
        <pc:cxnChg chg="add mod">
          <ac:chgData name="Jodie Baker" userId="2dceb284-c987-46dd-9bcd-0a5f5f17f824" providerId="ADAL" clId="{0F541FBD-802A-5749-86A4-CA64C211A779}" dt="2018-11-13T04:24:19.124" v="1953" actId="1076"/>
          <ac:cxnSpMkLst>
            <pc:docMk/>
            <pc:sldMk cId="1232800817" sldId="267"/>
            <ac:cxnSpMk id="5" creationId="{D816E6EA-CFD8-9946-BD36-27237456C349}"/>
          </ac:cxnSpMkLst>
        </pc:cxnChg>
        <pc:cxnChg chg="add mod">
          <ac:chgData name="Jodie Baker" userId="2dceb284-c987-46dd-9bcd-0a5f5f17f824" providerId="ADAL" clId="{0F541FBD-802A-5749-86A4-CA64C211A779}" dt="2018-11-13T04:24:27.180" v="1956" actId="1076"/>
          <ac:cxnSpMkLst>
            <pc:docMk/>
            <pc:sldMk cId="1232800817" sldId="267"/>
            <ac:cxnSpMk id="6" creationId="{81FA7D00-7218-CB44-9474-872F106BCBE1}"/>
          </ac:cxnSpMkLst>
        </pc:cxnChg>
        <pc:cxnChg chg="add mod">
          <ac:chgData name="Jodie Baker" userId="2dceb284-c987-46dd-9bcd-0a5f5f17f824" providerId="ADAL" clId="{0F541FBD-802A-5749-86A4-CA64C211A779}" dt="2018-11-13T04:25:36.840" v="2001" actId="1076"/>
          <ac:cxnSpMkLst>
            <pc:docMk/>
            <pc:sldMk cId="1232800817" sldId="267"/>
            <ac:cxnSpMk id="7" creationId="{6029B541-1544-554C-BED1-8942CAB4B627}"/>
          </ac:cxnSpMkLst>
        </pc:cxnChg>
        <pc:cxnChg chg="add mod">
          <ac:chgData name="Jodie Baker" userId="2dceb284-c987-46dd-9bcd-0a5f5f17f824" providerId="ADAL" clId="{0F541FBD-802A-5749-86A4-CA64C211A779}" dt="2018-11-13T04:26:02.288" v="2004" actId="1076"/>
          <ac:cxnSpMkLst>
            <pc:docMk/>
            <pc:sldMk cId="1232800817" sldId="267"/>
            <ac:cxnSpMk id="8" creationId="{625C5576-C149-474D-8B6B-4040CDB7012D}"/>
          </ac:cxnSpMkLst>
        </pc:cxnChg>
        <pc:cxnChg chg="add mod">
          <ac:chgData name="Jodie Baker" userId="2dceb284-c987-46dd-9bcd-0a5f5f17f824" providerId="ADAL" clId="{0F541FBD-802A-5749-86A4-CA64C211A779}" dt="2018-11-13T04:26:09.364" v="2006" actId="1076"/>
          <ac:cxnSpMkLst>
            <pc:docMk/>
            <pc:sldMk cId="1232800817" sldId="267"/>
            <ac:cxnSpMk id="13" creationId="{E733A087-9822-8649-A574-8B5F23447F27}"/>
          </ac:cxnSpMkLst>
        </pc:cxnChg>
        <pc:cxnChg chg="add mod">
          <ac:chgData name="Jodie Baker" userId="2dceb284-c987-46dd-9bcd-0a5f5f17f824" providerId="ADAL" clId="{0F541FBD-802A-5749-86A4-CA64C211A779}" dt="2018-11-13T04:26:14.067" v="2008" actId="1076"/>
          <ac:cxnSpMkLst>
            <pc:docMk/>
            <pc:sldMk cId="1232800817" sldId="267"/>
            <ac:cxnSpMk id="14" creationId="{A3A04019-4805-8545-BB9B-82F17C97A9E2}"/>
          </ac:cxnSpMkLst>
        </pc:cxnChg>
      </pc:sldChg>
      <pc:sldChg chg="ord">
        <pc:chgData name="Jodie Baker" userId="2dceb284-c987-46dd-9bcd-0a5f5f17f824" providerId="ADAL" clId="{0F541FBD-802A-5749-86A4-CA64C211A779}" dt="2018-11-13T04:15:28.975" v="1718"/>
        <pc:sldMkLst>
          <pc:docMk/>
          <pc:sldMk cId="1479292170" sldId="268"/>
        </pc:sldMkLst>
      </pc:sldChg>
      <pc:sldChg chg="modSp modNotesTx">
        <pc:chgData name="Jodie Baker" userId="2dceb284-c987-46dd-9bcd-0a5f5f17f824" providerId="ADAL" clId="{0F541FBD-802A-5749-86A4-CA64C211A779}" dt="2018-11-13T05:11:03.553" v="2862" actId="5793"/>
        <pc:sldMkLst>
          <pc:docMk/>
          <pc:sldMk cId="2167820688" sldId="269"/>
        </pc:sldMkLst>
        <pc:spChg chg="mod">
          <ac:chgData name="Jodie Baker" userId="2dceb284-c987-46dd-9bcd-0a5f5f17f824" providerId="ADAL" clId="{0F541FBD-802A-5749-86A4-CA64C211A779}" dt="2018-11-13T04:09:06.074" v="1468" actId="1076"/>
          <ac:spMkLst>
            <pc:docMk/>
            <pc:sldMk cId="2167820688" sldId="269"/>
            <ac:spMk id="2" creationId="{91436A89-06AB-4673-9BE7-63F6F429DB84}"/>
          </ac:spMkLst>
        </pc:spChg>
      </pc:sldChg>
      <pc:sldChg chg="modSp modAnim">
        <pc:chgData name="Jodie Baker" userId="2dceb284-c987-46dd-9bcd-0a5f5f17f824" providerId="ADAL" clId="{0F541FBD-802A-5749-86A4-CA64C211A779}" dt="2018-11-13T04:36:21.542" v="2063"/>
        <pc:sldMkLst>
          <pc:docMk/>
          <pc:sldMk cId="1133580683" sldId="270"/>
        </pc:sldMkLst>
        <pc:spChg chg="mod">
          <ac:chgData name="Jodie Baker" userId="2dceb284-c987-46dd-9bcd-0a5f5f17f824" providerId="ADAL" clId="{0F541FBD-802A-5749-86A4-CA64C211A779}" dt="2018-11-13T03:49:30.861" v="1290" actId="20577"/>
          <ac:spMkLst>
            <pc:docMk/>
            <pc:sldMk cId="1133580683" sldId="270"/>
            <ac:spMk id="2" creationId="{91436A89-06AB-4673-9BE7-63F6F429DB84}"/>
          </ac:spMkLst>
        </pc:spChg>
      </pc:sldChg>
      <pc:sldChg chg="modSp modAnim">
        <pc:chgData name="Jodie Baker" userId="2dceb284-c987-46dd-9bcd-0a5f5f17f824" providerId="ADAL" clId="{0F541FBD-802A-5749-86A4-CA64C211A779}" dt="2018-11-13T03:38:16.268" v="845" actId="114"/>
        <pc:sldMkLst>
          <pc:docMk/>
          <pc:sldMk cId="674291062" sldId="271"/>
        </pc:sldMkLst>
        <pc:spChg chg="mod">
          <ac:chgData name="Jodie Baker" userId="2dceb284-c987-46dd-9bcd-0a5f5f17f824" providerId="ADAL" clId="{0F541FBD-802A-5749-86A4-CA64C211A779}" dt="2018-11-13T03:38:16.268" v="845" actId="114"/>
          <ac:spMkLst>
            <pc:docMk/>
            <pc:sldMk cId="674291062" sldId="271"/>
            <ac:spMk id="2" creationId="{91436A89-06AB-4673-9BE7-63F6F429DB84}"/>
          </ac:spMkLst>
        </pc:spChg>
      </pc:sldChg>
      <pc:sldChg chg="modSp modAnim">
        <pc:chgData name="Jodie Baker" userId="2dceb284-c987-46dd-9bcd-0a5f5f17f824" providerId="ADAL" clId="{0F541FBD-802A-5749-86A4-CA64C211A779}" dt="2018-11-13T03:38:02.598" v="829" actId="404"/>
        <pc:sldMkLst>
          <pc:docMk/>
          <pc:sldMk cId="466345576" sldId="272"/>
        </pc:sldMkLst>
        <pc:spChg chg="mod">
          <ac:chgData name="Jodie Baker" userId="2dceb284-c987-46dd-9bcd-0a5f5f17f824" providerId="ADAL" clId="{0F541FBD-802A-5749-86A4-CA64C211A779}" dt="2018-11-13T03:38:02.598" v="829" actId="404"/>
          <ac:spMkLst>
            <pc:docMk/>
            <pc:sldMk cId="466345576" sldId="272"/>
            <ac:spMk id="2" creationId="{91436A89-06AB-4673-9BE7-63F6F429DB84}"/>
          </ac:spMkLst>
        </pc:spChg>
      </pc:sldChg>
      <pc:sldChg chg="addSp modSp ord">
        <pc:chgData name="Jodie Baker" userId="2dceb284-c987-46dd-9bcd-0a5f5f17f824" providerId="ADAL" clId="{0F541FBD-802A-5749-86A4-CA64C211A779}" dt="2018-11-13T03:58:10.803" v="1387"/>
        <pc:sldMkLst>
          <pc:docMk/>
          <pc:sldMk cId="2718806494" sldId="273"/>
        </pc:sldMkLst>
        <pc:spChg chg="add mod">
          <ac:chgData name="Jodie Baker" userId="2dceb284-c987-46dd-9bcd-0a5f5f17f824" providerId="ADAL" clId="{0F541FBD-802A-5749-86A4-CA64C211A779}" dt="2018-11-13T03:54:28.067" v="1361" actId="1076"/>
          <ac:spMkLst>
            <pc:docMk/>
            <pc:sldMk cId="2718806494" sldId="273"/>
            <ac:spMk id="2" creationId="{A7C30492-2F88-6842-BDCA-85348C59E129}"/>
          </ac:spMkLst>
        </pc:spChg>
        <pc:spChg chg="mod">
          <ac:chgData name="Jodie Baker" userId="2dceb284-c987-46dd-9bcd-0a5f5f17f824" providerId="ADAL" clId="{0F541FBD-802A-5749-86A4-CA64C211A779}" dt="2018-11-13T03:47:24.421" v="1255" actId="20577"/>
          <ac:spMkLst>
            <pc:docMk/>
            <pc:sldMk cId="2718806494" sldId="273"/>
            <ac:spMk id="7" creationId="{EDDB7ED1-CF43-F540-9855-D12937C7871B}"/>
          </ac:spMkLst>
        </pc:spChg>
        <pc:spChg chg="mod">
          <ac:chgData name="Jodie Baker" userId="2dceb284-c987-46dd-9bcd-0a5f5f17f824" providerId="ADAL" clId="{0F541FBD-802A-5749-86A4-CA64C211A779}" dt="2018-11-13T03:46:15.145" v="1226" actId="20577"/>
          <ac:spMkLst>
            <pc:docMk/>
            <pc:sldMk cId="2718806494" sldId="273"/>
            <ac:spMk id="8" creationId="{52C04C94-AD22-B442-8783-E34290C0D0AA}"/>
          </ac:spMkLst>
        </pc:spChg>
        <pc:spChg chg="mod">
          <ac:chgData name="Jodie Baker" userId="2dceb284-c987-46dd-9bcd-0a5f5f17f824" providerId="ADAL" clId="{0F541FBD-802A-5749-86A4-CA64C211A779}" dt="2018-11-13T03:45:56.446" v="1207" actId="20577"/>
          <ac:spMkLst>
            <pc:docMk/>
            <pc:sldMk cId="2718806494" sldId="273"/>
            <ac:spMk id="10" creationId="{36A7100F-6DF9-CD41-A79C-D0545B45F112}"/>
          </ac:spMkLst>
        </pc:spChg>
        <pc:spChg chg="mod">
          <ac:chgData name="Jodie Baker" userId="2dceb284-c987-46dd-9bcd-0a5f5f17f824" providerId="ADAL" clId="{0F541FBD-802A-5749-86A4-CA64C211A779}" dt="2018-11-13T03:47:10.212" v="1245" actId="20577"/>
          <ac:spMkLst>
            <pc:docMk/>
            <pc:sldMk cId="2718806494" sldId="273"/>
            <ac:spMk id="11" creationId="{05599981-E9D2-7444-BB68-7B3179EDEEA2}"/>
          </ac:spMkLst>
        </pc:spChg>
        <pc:spChg chg="mod">
          <ac:chgData name="Jodie Baker" userId="2dceb284-c987-46dd-9bcd-0a5f5f17f824" providerId="ADAL" clId="{0F541FBD-802A-5749-86A4-CA64C211A779}" dt="2018-11-13T03:45:32.945" v="1185" actId="1076"/>
          <ac:spMkLst>
            <pc:docMk/>
            <pc:sldMk cId="2718806494" sldId="273"/>
            <ac:spMk id="14" creationId="{5B939F14-2823-5440-87CF-42BD3D995A3C}"/>
          </ac:spMkLst>
        </pc:spChg>
        <pc:spChg chg="mod">
          <ac:chgData name="Jodie Baker" userId="2dceb284-c987-46dd-9bcd-0a5f5f17f824" providerId="ADAL" clId="{0F541FBD-802A-5749-86A4-CA64C211A779}" dt="2018-11-13T03:49:53.676" v="1295" actId="20577"/>
          <ac:spMkLst>
            <pc:docMk/>
            <pc:sldMk cId="2718806494" sldId="273"/>
            <ac:spMk id="17" creationId="{7FB0D362-BCDE-7D46-A69D-EDBD5E135E93}"/>
          </ac:spMkLst>
        </pc:spChg>
        <pc:spChg chg="add">
          <ac:chgData name="Jodie Baker" userId="2dceb284-c987-46dd-9bcd-0a5f5f17f824" providerId="ADAL" clId="{0F541FBD-802A-5749-86A4-CA64C211A779}" dt="2018-11-13T03:58:10.803" v="1387"/>
          <ac:spMkLst>
            <pc:docMk/>
            <pc:sldMk cId="2718806494" sldId="273"/>
            <ac:spMk id="19" creationId="{755671B1-A04A-8845-A96E-6500BE925ABA}"/>
          </ac:spMkLst>
        </pc:spChg>
        <pc:picChg chg="mod">
          <ac:chgData name="Jodie Baker" userId="2dceb284-c987-46dd-9bcd-0a5f5f17f824" providerId="ADAL" clId="{0F541FBD-802A-5749-86A4-CA64C211A779}" dt="2018-11-13T03:54:21.470" v="1360" actId="1076"/>
          <ac:picMkLst>
            <pc:docMk/>
            <pc:sldMk cId="2718806494" sldId="273"/>
            <ac:picMk id="6" creationId="{2F17D2D8-50B5-B443-9763-CF0B47B9D7A6}"/>
          </ac:picMkLst>
        </pc:picChg>
      </pc:sldChg>
      <pc:sldChg chg="add modAnim">
        <pc:chgData name="Jodie Baker" userId="2dceb284-c987-46dd-9bcd-0a5f5f17f824" providerId="ADAL" clId="{0F541FBD-802A-5749-86A4-CA64C211A779}" dt="2018-11-13T02:56:42.205" v="279"/>
        <pc:sldMkLst>
          <pc:docMk/>
          <pc:sldMk cId="4198283627" sldId="274"/>
        </pc:sldMkLst>
      </pc:sldChg>
      <pc:sldChg chg="modSp add modAnim">
        <pc:chgData name="Jodie Baker" userId="2dceb284-c987-46dd-9bcd-0a5f5f17f824" providerId="ADAL" clId="{0F541FBD-802A-5749-86A4-CA64C211A779}" dt="2018-11-13T03:37:41.958" v="799" actId="404"/>
        <pc:sldMkLst>
          <pc:docMk/>
          <pc:sldMk cId="4207745446" sldId="275"/>
        </pc:sldMkLst>
        <pc:spChg chg="mod">
          <ac:chgData name="Jodie Baker" userId="2dceb284-c987-46dd-9bcd-0a5f5f17f824" providerId="ADAL" clId="{0F541FBD-802A-5749-86A4-CA64C211A779}" dt="2018-11-13T03:37:41.958" v="799" actId="404"/>
          <ac:spMkLst>
            <pc:docMk/>
            <pc:sldMk cId="4207745446" sldId="275"/>
            <ac:spMk id="2" creationId="{91436A89-06AB-4673-9BE7-63F6F429DB84}"/>
          </ac:spMkLst>
        </pc:spChg>
      </pc:sldChg>
      <pc:sldChg chg="addSp delSp modSp add ord delAnim modAnim modNotesTx">
        <pc:chgData name="Jodie Baker" userId="2dceb284-c987-46dd-9bcd-0a5f5f17f824" providerId="ADAL" clId="{0F541FBD-802A-5749-86A4-CA64C211A779}" dt="2018-11-13T05:09:46.652" v="2751" actId="20577"/>
        <pc:sldMkLst>
          <pc:docMk/>
          <pc:sldMk cId="1384128134" sldId="276"/>
        </pc:sldMkLst>
        <pc:spChg chg="mod">
          <ac:chgData name="Jodie Baker" userId="2dceb284-c987-46dd-9bcd-0a5f5f17f824" providerId="ADAL" clId="{0F541FBD-802A-5749-86A4-CA64C211A779}" dt="2018-11-13T04:59:38.208" v="2507" actId="27636"/>
          <ac:spMkLst>
            <pc:docMk/>
            <pc:sldMk cId="1384128134" sldId="276"/>
            <ac:spMk id="2" creationId="{91436A89-06AB-4673-9BE7-63F6F429DB84}"/>
          </ac:spMkLst>
        </pc:spChg>
        <pc:spChg chg="add del mod">
          <ac:chgData name="Jodie Baker" userId="2dceb284-c987-46dd-9bcd-0a5f5f17f824" providerId="ADAL" clId="{0F541FBD-802A-5749-86A4-CA64C211A779}" dt="2018-11-13T04:47:56.455" v="2331" actId="478"/>
          <ac:spMkLst>
            <pc:docMk/>
            <pc:sldMk cId="1384128134" sldId="276"/>
            <ac:spMk id="3" creationId="{3DE9C456-E56F-F44A-9DFA-BE39DA2CCAAC}"/>
          </ac:spMkLst>
        </pc:spChg>
        <pc:spChg chg="add del mod">
          <ac:chgData name="Jodie Baker" userId="2dceb284-c987-46dd-9bcd-0a5f5f17f824" providerId="ADAL" clId="{0F541FBD-802A-5749-86A4-CA64C211A779}" dt="2018-11-13T04:47:07.293" v="2314" actId="478"/>
          <ac:spMkLst>
            <pc:docMk/>
            <pc:sldMk cId="1384128134" sldId="276"/>
            <ac:spMk id="4" creationId="{EC58700B-424F-7541-83B9-1FF9E2497420}"/>
          </ac:spMkLst>
        </pc:spChg>
        <pc:spChg chg="add del mod">
          <ac:chgData name="Jodie Baker" userId="2dceb284-c987-46dd-9bcd-0a5f5f17f824" providerId="ADAL" clId="{0F541FBD-802A-5749-86A4-CA64C211A779}" dt="2018-11-13T04:44:06.677" v="2261" actId="478"/>
          <ac:spMkLst>
            <pc:docMk/>
            <pc:sldMk cId="1384128134" sldId="276"/>
            <ac:spMk id="5" creationId="{032188C6-CB84-0641-9F32-3B73A152E005}"/>
          </ac:spMkLst>
        </pc:spChg>
        <pc:spChg chg="add del mod">
          <ac:chgData name="Jodie Baker" userId="2dceb284-c987-46dd-9bcd-0a5f5f17f824" providerId="ADAL" clId="{0F541FBD-802A-5749-86A4-CA64C211A779}" dt="2018-11-13T04:48:35.247" v="2413" actId="478"/>
          <ac:spMkLst>
            <pc:docMk/>
            <pc:sldMk cId="1384128134" sldId="276"/>
            <ac:spMk id="6" creationId="{43C0341E-53FB-2D4D-AB2B-E545602E0223}"/>
          </ac:spMkLst>
        </pc:spChg>
      </pc:sldChg>
      <pc:sldChg chg="addSp delSp modSp add">
        <pc:chgData name="Jodie Baker" userId="2dceb284-c987-46dd-9bcd-0a5f5f17f824" providerId="ADAL" clId="{0F541FBD-802A-5749-86A4-CA64C211A779}" dt="2018-11-13T04:00:02.922" v="1396"/>
        <pc:sldMkLst>
          <pc:docMk/>
          <pc:sldMk cId="3207604198" sldId="277"/>
        </pc:sldMkLst>
        <pc:spChg chg="del">
          <ac:chgData name="Jodie Baker" userId="2dceb284-c987-46dd-9bcd-0a5f5f17f824" providerId="ADAL" clId="{0F541FBD-802A-5749-86A4-CA64C211A779}" dt="2018-11-13T03:47:59.981" v="1257" actId="478"/>
          <ac:spMkLst>
            <pc:docMk/>
            <pc:sldMk cId="3207604198" sldId="277"/>
            <ac:spMk id="7" creationId="{EDDB7ED1-CF43-F540-9855-D12937C7871B}"/>
          </ac:spMkLst>
        </pc:spChg>
        <pc:spChg chg="del">
          <ac:chgData name="Jodie Baker" userId="2dceb284-c987-46dd-9bcd-0a5f5f17f824" providerId="ADAL" clId="{0F541FBD-802A-5749-86A4-CA64C211A779}" dt="2018-11-13T03:47:59.981" v="1257" actId="478"/>
          <ac:spMkLst>
            <pc:docMk/>
            <pc:sldMk cId="3207604198" sldId="277"/>
            <ac:spMk id="8" creationId="{52C04C94-AD22-B442-8783-E34290C0D0AA}"/>
          </ac:spMkLst>
        </pc:spChg>
        <pc:spChg chg="del">
          <ac:chgData name="Jodie Baker" userId="2dceb284-c987-46dd-9bcd-0a5f5f17f824" providerId="ADAL" clId="{0F541FBD-802A-5749-86A4-CA64C211A779}" dt="2018-11-13T03:47:59.981" v="1257" actId="478"/>
          <ac:spMkLst>
            <pc:docMk/>
            <pc:sldMk cId="3207604198" sldId="277"/>
            <ac:spMk id="10" creationId="{36A7100F-6DF9-CD41-A79C-D0545B45F112}"/>
          </ac:spMkLst>
        </pc:spChg>
        <pc:spChg chg="del">
          <ac:chgData name="Jodie Baker" userId="2dceb284-c987-46dd-9bcd-0a5f5f17f824" providerId="ADAL" clId="{0F541FBD-802A-5749-86A4-CA64C211A779}" dt="2018-11-13T03:47:59.981" v="1257" actId="478"/>
          <ac:spMkLst>
            <pc:docMk/>
            <pc:sldMk cId="3207604198" sldId="277"/>
            <ac:spMk id="11" creationId="{05599981-E9D2-7444-BB68-7B3179EDEEA2}"/>
          </ac:spMkLst>
        </pc:spChg>
        <pc:spChg chg="del">
          <ac:chgData name="Jodie Baker" userId="2dceb284-c987-46dd-9bcd-0a5f5f17f824" providerId="ADAL" clId="{0F541FBD-802A-5749-86A4-CA64C211A779}" dt="2018-11-13T03:47:59.981" v="1257" actId="478"/>
          <ac:spMkLst>
            <pc:docMk/>
            <pc:sldMk cId="3207604198" sldId="277"/>
            <ac:spMk id="12" creationId="{CAD120E9-FC02-2A4D-BF79-B891A5A25D8F}"/>
          </ac:spMkLst>
        </pc:spChg>
        <pc:spChg chg="del">
          <ac:chgData name="Jodie Baker" userId="2dceb284-c987-46dd-9bcd-0a5f5f17f824" providerId="ADAL" clId="{0F541FBD-802A-5749-86A4-CA64C211A779}" dt="2018-11-13T03:47:59.981" v="1257" actId="478"/>
          <ac:spMkLst>
            <pc:docMk/>
            <pc:sldMk cId="3207604198" sldId="277"/>
            <ac:spMk id="13" creationId="{0EB2521A-04D8-5E41-9E7E-6CA4602BEFE3}"/>
          </ac:spMkLst>
        </pc:spChg>
        <pc:spChg chg="del">
          <ac:chgData name="Jodie Baker" userId="2dceb284-c987-46dd-9bcd-0a5f5f17f824" providerId="ADAL" clId="{0F541FBD-802A-5749-86A4-CA64C211A779}" dt="2018-11-13T03:59:52.937" v="1394" actId="478"/>
          <ac:spMkLst>
            <pc:docMk/>
            <pc:sldMk cId="3207604198" sldId="277"/>
            <ac:spMk id="16" creationId="{EB1D90EF-2422-2347-9F22-0D7250EC6DB7}"/>
          </ac:spMkLst>
        </pc:spChg>
        <pc:spChg chg="del mod">
          <ac:chgData name="Jodie Baker" userId="2dceb284-c987-46dd-9bcd-0a5f5f17f824" providerId="ADAL" clId="{0F541FBD-802A-5749-86A4-CA64C211A779}" dt="2018-11-13T03:59:55.289" v="1395" actId="478"/>
          <ac:spMkLst>
            <pc:docMk/>
            <pc:sldMk cId="3207604198" sldId="277"/>
            <ac:spMk id="17" creationId="{7FB0D362-BCDE-7D46-A69D-EDBD5E135E93}"/>
          </ac:spMkLst>
        </pc:spChg>
        <pc:spChg chg="add">
          <ac:chgData name="Jodie Baker" userId="2dceb284-c987-46dd-9bcd-0a5f5f17f824" providerId="ADAL" clId="{0F541FBD-802A-5749-86A4-CA64C211A779}" dt="2018-11-13T03:55:47.381" v="1366"/>
          <ac:spMkLst>
            <pc:docMk/>
            <pc:sldMk cId="3207604198" sldId="277"/>
            <ac:spMk id="19" creationId="{37EA2DD5-D25A-BF4F-88B1-C78CF1AF5477}"/>
          </ac:spMkLst>
        </pc:spChg>
        <pc:spChg chg="add">
          <ac:chgData name="Jodie Baker" userId="2dceb284-c987-46dd-9bcd-0a5f5f17f824" providerId="ADAL" clId="{0F541FBD-802A-5749-86A4-CA64C211A779}" dt="2018-11-13T04:00:02.922" v="1396"/>
          <ac:spMkLst>
            <pc:docMk/>
            <pc:sldMk cId="3207604198" sldId="277"/>
            <ac:spMk id="20" creationId="{9B079B0E-FBA5-2840-B59D-6DB9F25EA3C1}"/>
          </ac:spMkLst>
        </pc:spChg>
      </pc:sldChg>
      <pc:sldChg chg="modSp add del modAnim">
        <pc:chgData name="Jodie Baker" userId="2dceb284-c987-46dd-9bcd-0a5f5f17f824" providerId="ADAL" clId="{0F541FBD-802A-5749-86A4-CA64C211A779}" dt="2018-11-13T03:52:25.774" v="1312" actId="2696"/>
        <pc:sldMkLst>
          <pc:docMk/>
          <pc:sldMk cId="2381752590" sldId="278"/>
        </pc:sldMkLst>
        <pc:spChg chg="mod">
          <ac:chgData name="Jodie Baker" userId="2dceb284-c987-46dd-9bcd-0a5f5f17f824" providerId="ADAL" clId="{0F541FBD-802A-5749-86A4-CA64C211A779}" dt="2018-11-13T03:52:08.525" v="1311" actId="20577"/>
          <ac:spMkLst>
            <pc:docMk/>
            <pc:sldMk cId="2381752590" sldId="278"/>
            <ac:spMk id="2" creationId="{91436A89-06AB-4673-9BE7-63F6F429DB84}"/>
          </ac:spMkLst>
        </pc:spChg>
      </pc:sldChg>
      <pc:sldChg chg="addSp delSp modSp add">
        <pc:chgData name="Jodie Baker" userId="2dceb284-c987-46dd-9bcd-0a5f5f17f824" providerId="ADAL" clId="{0F541FBD-802A-5749-86A4-CA64C211A779}" dt="2018-11-13T03:59:28.944" v="1393" actId="1076"/>
        <pc:sldMkLst>
          <pc:docMk/>
          <pc:sldMk cId="2434308425" sldId="278"/>
        </pc:sldMkLst>
        <pc:spChg chg="add">
          <ac:chgData name="Jodie Baker" userId="2dceb284-c987-46dd-9bcd-0a5f5f17f824" providerId="ADAL" clId="{0F541FBD-802A-5749-86A4-CA64C211A779}" dt="2018-11-13T03:55:43.480" v="1365"/>
          <ac:spMkLst>
            <pc:docMk/>
            <pc:sldMk cId="2434308425" sldId="278"/>
            <ac:spMk id="8" creationId="{CBC1D1D4-2E79-9548-B9D8-94BAB1668C38}"/>
          </ac:spMkLst>
        </pc:spChg>
        <pc:spChg chg="add mod">
          <ac:chgData name="Jodie Baker" userId="2dceb284-c987-46dd-9bcd-0a5f5f17f824" providerId="ADAL" clId="{0F541FBD-802A-5749-86A4-CA64C211A779}" dt="2018-11-13T03:59:28.944" v="1393" actId="1076"/>
          <ac:spMkLst>
            <pc:docMk/>
            <pc:sldMk cId="2434308425" sldId="278"/>
            <ac:spMk id="9" creationId="{179255BB-FE79-DD40-B19E-A3095C77486B}"/>
          </ac:spMkLst>
        </pc:spChg>
        <pc:spChg chg="del">
          <ac:chgData name="Jodie Baker" userId="2dceb284-c987-46dd-9bcd-0a5f5f17f824" providerId="ADAL" clId="{0F541FBD-802A-5749-86A4-CA64C211A779}" dt="2018-11-13T03:59:00.894" v="1388" actId="478"/>
          <ac:spMkLst>
            <pc:docMk/>
            <pc:sldMk cId="2434308425" sldId="278"/>
            <ac:spMk id="15" creationId="{12EF656F-3AF1-2546-AD4B-87BDD017CFF0}"/>
          </ac:spMkLst>
        </pc:spChg>
        <pc:spChg chg="del">
          <ac:chgData name="Jodie Baker" userId="2dceb284-c987-46dd-9bcd-0a5f5f17f824" providerId="ADAL" clId="{0F541FBD-802A-5749-86A4-CA64C211A779}" dt="2018-11-13T03:59:11.795" v="1390" actId="478"/>
          <ac:spMkLst>
            <pc:docMk/>
            <pc:sldMk cId="2434308425" sldId="278"/>
            <ac:spMk id="16" creationId="{EB1D90EF-2422-2347-9F22-0D7250EC6DB7}"/>
          </ac:spMkLst>
        </pc:spChg>
        <pc:spChg chg="del">
          <ac:chgData name="Jodie Baker" userId="2dceb284-c987-46dd-9bcd-0a5f5f17f824" providerId="ADAL" clId="{0F541FBD-802A-5749-86A4-CA64C211A779}" dt="2018-11-13T03:59:20.784" v="1392" actId="478"/>
          <ac:spMkLst>
            <pc:docMk/>
            <pc:sldMk cId="2434308425" sldId="278"/>
            <ac:spMk id="17" creationId="{7FB0D362-BCDE-7D46-A69D-EDBD5E135E93}"/>
          </ac:spMkLst>
        </pc:spChg>
        <pc:picChg chg="mod">
          <ac:chgData name="Jodie Baker" userId="2dceb284-c987-46dd-9bcd-0a5f5f17f824" providerId="ADAL" clId="{0F541FBD-802A-5749-86A4-CA64C211A779}" dt="2018-11-13T03:55:33.371" v="1364" actId="167"/>
          <ac:picMkLst>
            <pc:docMk/>
            <pc:sldMk cId="2434308425" sldId="278"/>
            <ac:picMk id="6" creationId="{2F17D2D8-50B5-B443-9763-CF0B47B9D7A6}"/>
          </ac:picMkLst>
        </pc:picChg>
      </pc:sldChg>
      <pc:sldChg chg="addSp modSp add">
        <pc:chgData name="Jodie Baker" userId="2dceb284-c987-46dd-9bcd-0a5f5f17f824" providerId="ADAL" clId="{0F541FBD-802A-5749-86A4-CA64C211A779}" dt="2018-11-13T04:00:53.317" v="1414" actId="1037"/>
        <pc:sldMkLst>
          <pc:docMk/>
          <pc:sldMk cId="2246239605" sldId="279"/>
        </pc:sldMkLst>
        <pc:spChg chg="add mod">
          <ac:chgData name="Jodie Baker" userId="2dceb284-c987-46dd-9bcd-0a5f5f17f824" providerId="ADAL" clId="{0F541FBD-802A-5749-86A4-CA64C211A779}" dt="2018-11-13T04:00:53.317" v="1414" actId="1037"/>
          <ac:spMkLst>
            <pc:docMk/>
            <pc:sldMk cId="2246239605" sldId="279"/>
            <ac:spMk id="2" creationId="{BD7747B0-CED7-3D45-937D-AD425748D213}"/>
          </ac:spMkLst>
        </pc:spChg>
      </pc:sldChg>
      <pc:sldChg chg="modSp add">
        <pc:chgData name="Jodie Baker" userId="2dceb284-c987-46dd-9bcd-0a5f5f17f824" providerId="ADAL" clId="{0F541FBD-802A-5749-86A4-CA64C211A779}" dt="2018-11-13T04:41:01.611" v="2097" actId="404"/>
        <pc:sldMkLst>
          <pc:docMk/>
          <pc:sldMk cId="4110935012" sldId="280"/>
        </pc:sldMkLst>
        <pc:spChg chg="mod">
          <ac:chgData name="Jodie Baker" userId="2dceb284-c987-46dd-9bcd-0a5f5f17f824" providerId="ADAL" clId="{0F541FBD-802A-5749-86A4-CA64C211A779}" dt="2018-11-13T04:41:01.611" v="2097" actId="404"/>
          <ac:spMkLst>
            <pc:docMk/>
            <pc:sldMk cId="4110935012" sldId="280"/>
            <ac:spMk id="2" creationId="{91436A89-06AB-4673-9BE7-63F6F429DB84}"/>
          </ac:spMkLst>
        </pc:spChg>
      </pc:sldChg>
      <pc:sldChg chg="addSp add">
        <pc:chgData name="Jodie Baker" userId="2dceb284-c987-46dd-9bcd-0a5f5f17f824" providerId="ADAL" clId="{0F541FBD-802A-5749-86A4-CA64C211A779}" dt="2018-11-13T04:19:10.108" v="1730"/>
        <pc:sldMkLst>
          <pc:docMk/>
          <pc:sldMk cId="3019437759" sldId="281"/>
        </pc:sldMkLst>
        <pc:spChg chg="add">
          <ac:chgData name="Jodie Baker" userId="2dceb284-c987-46dd-9bcd-0a5f5f17f824" providerId="ADAL" clId="{0F541FBD-802A-5749-86A4-CA64C211A779}" dt="2018-11-13T04:19:10.108" v="1730"/>
          <ac:spMkLst>
            <pc:docMk/>
            <pc:sldMk cId="3019437759" sldId="281"/>
            <ac:spMk id="9" creationId="{C9E978A2-7523-C94E-932E-6ADF68192375}"/>
          </ac:spMkLst>
        </pc:spChg>
      </pc:sldChg>
      <pc:sldChg chg="modSp add modAnim modNotesTx">
        <pc:chgData name="Jodie Baker" userId="2dceb284-c987-46dd-9bcd-0a5f5f17f824" providerId="ADAL" clId="{0F541FBD-802A-5749-86A4-CA64C211A779}" dt="2018-11-13T05:04:07.970" v="2523" actId="15"/>
        <pc:sldMkLst>
          <pc:docMk/>
          <pc:sldMk cId="1195937191" sldId="282"/>
        </pc:sldMkLst>
        <pc:spChg chg="mod">
          <ac:chgData name="Jodie Baker" userId="2dceb284-c987-46dd-9bcd-0a5f5f17f824" providerId="ADAL" clId="{0F541FBD-802A-5749-86A4-CA64C211A779}" dt="2018-11-13T05:04:07.970" v="2523" actId="15"/>
          <ac:spMkLst>
            <pc:docMk/>
            <pc:sldMk cId="1195937191" sldId="282"/>
            <ac:spMk id="2" creationId="{91436A89-06AB-4673-9BE7-63F6F429DB84}"/>
          </ac:spMkLst>
        </pc:spChg>
      </pc:sldChg>
      <pc:sldChg chg="add del">
        <pc:chgData name="Jodie Baker" userId="2dceb284-c987-46dd-9bcd-0a5f5f17f824" providerId="ADAL" clId="{0F541FBD-802A-5749-86A4-CA64C211A779}" dt="2018-11-13T04:48:01.841" v="2332" actId="2696"/>
        <pc:sldMkLst>
          <pc:docMk/>
          <pc:sldMk cId="3764020017" sldId="282"/>
        </pc:sldMkLst>
      </pc:sldChg>
      <pc:sldChg chg="modSp add modAnim">
        <pc:chgData name="Jodie Baker" userId="2dceb284-c987-46dd-9bcd-0a5f5f17f824" providerId="ADAL" clId="{0F541FBD-802A-5749-86A4-CA64C211A779}" dt="2018-11-13T05:16:16.267" v="3065" actId="20577"/>
        <pc:sldMkLst>
          <pc:docMk/>
          <pc:sldMk cId="2216878116" sldId="283"/>
        </pc:sldMkLst>
        <pc:spChg chg="mod">
          <ac:chgData name="Jodie Baker" userId="2dceb284-c987-46dd-9bcd-0a5f5f17f824" providerId="ADAL" clId="{0F541FBD-802A-5749-86A4-CA64C211A779}" dt="2018-11-13T05:16:16.267" v="3065" actId="20577"/>
          <ac:spMkLst>
            <pc:docMk/>
            <pc:sldMk cId="2216878116" sldId="283"/>
            <ac:spMk id="2" creationId="{91436A89-06AB-4673-9BE7-63F6F429DB84}"/>
          </ac:spMkLst>
        </pc:spChg>
      </pc:sldChg>
      <pc:sldChg chg="add del">
        <pc:chgData name="Jodie Baker" userId="2dceb284-c987-46dd-9bcd-0a5f5f17f824" providerId="ADAL" clId="{0F541FBD-802A-5749-86A4-CA64C211A779}" dt="2018-11-13T05:08:00.615" v="2623" actId="2696"/>
        <pc:sldMkLst>
          <pc:docMk/>
          <pc:sldMk cId="2865455127" sldId="283"/>
        </pc:sldMkLst>
      </pc:sldChg>
      <pc:sldChg chg="modSp add">
        <pc:chgData name="Jodie Baker" userId="2dceb284-c987-46dd-9bcd-0a5f5f17f824" providerId="ADAL" clId="{0F541FBD-802A-5749-86A4-CA64C211A779}" dt="2018-11-13T05:16:05.796" v="3057" actId="20577"/>
        <pc:sldMkLst>
          <pc:docMk/>
          <pc:sldMk cId="957691533" sldId="284"/>
        </pc:sldMkLst>
        <pc:spChg chg="mod">
          <ac:chgData name="Jodie Baker" userId="2dceb284-c987-46dd-9bcd-0a5f5f17f824" providerId="ADAL" clId="{0F541FBD-802A-5749-86A4-CA64C211A779}" dt="2018-11-13T05:16:05.796" v="3057" actId="20577"/>
          <ac:spMkLst>
            <pc:docMk/>
            <pc:sldMk cId="957691533" sldId="284"/>
            <ac:spMk id="2" creationId="{91436A89-06AB-4673-9BE7-63F6F429DB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97FA-A750-034E-9596-A8B404502A32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9662-D827-9745-99CA-2B4EF0D7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need?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Alternative is to do this as pain points first BUT technology not sold as pain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 note that one technology can address multiple pain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9662-D827-9745-99CA-2B4EF0D78F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9662-D827-9745-99CA-2B4EF0D78F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Feature specifications: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Consider existing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Must have vs nice to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Future proof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Technologies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Offshore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Beta vs established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Internal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Procurement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Legal specific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Problem to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Why? Why? Why?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User experience is important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9662-D827-9745-99CA-2B4EF0D78F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CFO may require: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Payback in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Financial return on investment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Consider also the intangible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9662-D827-9745-99CA-2B4EF0D78F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2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Sufficient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Planning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Change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your team embrace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have a champion?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the absorption rate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Internal IT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Capacity?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9662-D827-9745-99CA-2B4EF0D78F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things just feel right…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9662-D827-9745-99CA-2B4EF0D78F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3011F-BBE1-4952-9094-67C24830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C8A0-F935-4B22-B1B9-61FCE83BA679}" type="datetimeFigureOut">
              <a:rPr lang="en-AU" smtClean="0"/>
              <a:t>13/11/18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37E2-ABE7-4027-81AA-21D23ACB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420B-DFEE-4125-B283-36AB545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FD3-143F-447C-AA58-67085C7719B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D5135-B738-44CF-B5D8-033D04C46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5"/>
          <a:stretch/>
        </p:blipFill>
        <p:spPr>
          <a:xfrm>
            <a:off x="0" y="6153324"/>
            <a:ext cx="12219637" cy="70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ED10A-F368-4B38-8838-A5B7AFC11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596896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8589E0-20D3-439E-A4AC-0EE196DF25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0"/>
            <a:ext cx="2183476" cy="869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DE0DAF-EDBD-4F05-9DB2-4982EA2CDE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6457864"/>
            <a:ext cx="3095625" cy="2286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C37F664-A18A-4186-BDE5-00CBD951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9094"/>
            <a:ext cx="10583487" cy="107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81A58D-BE54-45A7-B91A-797677FE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51800"/>
            <a:ext cx="10583487" cy="204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5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3011F-BBE1-4952-9094-67C24830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C8A0-F935-4B22-B1B9-61FCE83BA679}" type="datetimeFigureOut">
              <a:rPr lang="en-AU" smtClean="0"/>
              <a:t>13/11/18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37E2-ABE7-4027-81AA-21D23ACB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420B-DFEE-4125-B283-36AB545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FD3-143F-447C-AA58-67085C7719B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D5135-B738-44CF-B5D8-033D04C46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5"/>
          <a:stretch/>
        </p:blipFill>
        <p:spPr>
          <a:xfrm>
            <a:off x="0" y="6153324"/>
            <a:ext cx="12219637" cy="70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ED10A-F368-4B38-8838-A5B7AFC11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596896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8589E0-20D3-439E-A4AC-0EE196DF25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0"/>
            <a:ext cx="2183476" cy="869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DE0DAF-EDBD-4F05-9DB2-4982EA2CDE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6457864"/>
            <a:ext cx="3095625" cy="2286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17DB64D-730F-4E66-916B-4078474FE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750" y="1438275"/>
            <a:ext cx="9709150" cy="414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3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428CB-EFDC-4ECD-BA4F-F54527F3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9094"/>
            <a:ext cx="10583487" cy="107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F0ABD-9964-4550-9F1A-57975C34F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351800"/>
            <a:ext cx="10583487" cy="204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E6D9E-FADA-4918-8450-3AEEF9BA1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C8A0-F935-4B22-B1B9-61FCE83BA679}" type="datetimeFigureOut">
              <a:rPr lang="en-AU" smtClean="0"/>
              <a:t>13/11/18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9EE7-5FA2-434A-A2D6-A7C2F370F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0255F-8A9A-4FFA-8B56-51755F3EB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EFD3-143F-447C-AA58-67085C7719B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07179-E389-4B94-9BA8-0A0E1DB8D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5"/>
          <a:stretch/>
        </p:blipFill>
        <p:spPr>
          <a:xfrm>
            <a:off x="0" y="6153324"/>
            <a:ext cx="12219637" cy="704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73DEC-7F60-47DF-81AA-88B5E3102F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596896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62879-824E-41A1-A7B0-32C121CD23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0"/>
            <a:ext cx="2183476" cy="869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A8545C-DD5B-4EAA-8DA5-3927C1A5B4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6457864"/>
            <a:ext cx="30956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4C94-B339-4FD8-AA24-662A72A2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Boost Your Legal Tech ROI: </a:t>
            </a:r>
            <a:br>
              <a:rPr lang="en-AU" dirty="0"/>
            </a:br>
            <a:r>
              <a:rPr lang="en-AU" sz="3100" dirty="0"/>
              <a:t>How to Build a Legal Technology Roadmap for Your Department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26AF-2328-43CD-945F-E174A2CE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51800"/>
            <a:ext cx="10583487" cy="204998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Jodie Baker</a:t>
            </a:r>
          </a:p>
          <a:p>
            <a:pPr marL="0" indent="0">
              <a:buNone/>
            </a:pPr>
            <a:r>
              <a:rPr lang="en-US" dirty="0"/>
              <a:t>Deputy Chair, Australian Legal Technology Association</a:t>
            </a:r>
          </a:p>
          <a:p>
            <a:pPr marL="0" indent="0">
              <a:buNone/>
            </a:pPr>
            <a:r>
              <a:rPr lang="en-US" dirty="0"/>
              <a:t>Founder &amp; CEO, </a:t>
            </a:r>
            <a:r>
              <a:rPr lang="en-US" dirty="0" err="1"/>
              <a:t>Xakia</a:t>
            </a:r>
            <a:r>
              <a:rPr lang="en-US" dirty="0"/>
              <a:t> Technologies</a:t>
            </a:r>
          </a:p>
        </p:txBody>
      </p:sp>
    </p:spTree>
    <p:extLst>
      <p:ext uri="{BB962C8B-B14F-4D97-AF65-F5344CB8AC3E}">
        <p14:creationId xmlns:p14="http://schemas.microsoft.com/office/powerpoint/2010/main" val="83549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1425" y="1933575"/>
            <a:ext cx="9709150" cy="1660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b="1" i="1" dirty="0"/>
              <a:t>Does your Legal Department have a dedicated legal technology budget?</a:t>
            </a:r>
          </a:p>
          <a:p>
            <a:endParaRPr lang="en-AU" sz="4000" i="1" dirty="0"/>
          </a:p>
        </p:txBody>
      </p:sp>
    </p:spTree>
    <p:extLst>
      <p:ext uri="{BB962C8B-B14F-4D97-AF65-F5344CB8AC3E}">
        <p14:creationId xmlns:p14="http://schemas.microsoft.com/office/powerpoint/2010/main" val="95769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750" y="1438274"/>
            <a:ext cx="9709150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Context</a:t>
            </a:r>
          </a:p>
          <a:p>
            <a:endParaRPr lang="en-AU" sz="1000" dirty="0"/>
          </a:p>
          <a:p>
            <a:r>
              <a:rPr lang="en-AU" dirty="0"/>
              <a:t>Budget</a:t>
            </a:r>
          </a:p>
          <a:p>
            <a:r>
              <a:rPr lang="en-AU" dirty="0"/>
              <a:t>IT resources available / required</a:t>
            </a:r>
          </a:p>
          <a:p>
            <a:r>
              <a:rPr lang="en-AU" dirty="0"/>
              <a:t>Goals</a:t>
            </a:r>
          </a:p>
          <a:p>
            <a:pPr lvl="1"/>
            <a:r>
              <a:rPr lang="en-AU" dirty="0"/>
              <a:t>Company</a:t>
            </a:r>
          </a:p>
          <a:p>
            <a:pPr lvl="1"/>
            <a:r>
              <a:rPr lang="en-AU" dirty="0"/>
              <a:t>Legal Department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77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7D2D8-50B5-B443-9763-CF0B47B9D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91" y="660154"/>
            <a:ext cx="6619897" cy="5115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939F14-2823-5440-87CF-42BD3D995A3C}"/>
              </a:ext>
            </a:extLst>
          </p:cNvPr>
          <p:cNvSpPr txBox="1"/>
          <p:nvPr/>
        </p:nvSpPr>
        <p:spPr>
          <a:xfrm>
            <a:off x="5053763" y="2039789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Identify needs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0E1B8-8BA6-0040-AF85-4BCA01834208}"/>
              </a:ext>
            </a:extLst>
          </p:cNvPr>
          <p:cNvSpPr txBox="1"/>
          <p:nvPr/>
        </p:nvSpPr>
        <p:spPr>
          <a:xfrm>
            <a:off x="4931843" y="5305459"/>
            <a:ext cx="21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1D1D4-2E79-9548-B9D8-94BAB1668C38}"/>
              </a:ext>
            </a:extLst>
          </p:cNvPr>
          <p:cNvSpPr txBox="1"/>
          <p:nvPr/>
        </p:nvSpPr>
        <p:spPr>
          <a:xfrm>
            <a:off x="2302256" y="4498862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YOUR             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255BB-FE79-DD40-B19E-A3095C77486B}"/>
              </a:ext>
            </a:extLst>
          </p:cNvPr>
          <p:cNvSpPr txBox="1"/>
          <p:nvPr/>
        </p:nvSpPr>
        <p:spPr>
          <a:xfrm>
            <a:off x="2265859" y="3322933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$$                        IT</a:t>
            </a:r>
          </a:p>
        </p:txBody>
      </p:sp>
    </p:spTree>
    <p:extLst>
      <p:ext uri="{BB962C8B-B14F-4D97-AF65-F5344CB8AC3E}">
        <p14:creationId xmlns:p14="http://schemas.microsoft.com/office/powerpoint/2010/main" val="243430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5D5F67-7516-2442-AC00-4EFE73E69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20343"/>
              </p:ext>
            </p:extLst>
          </p:nvPr>
        </p:nvGraphicFramePr>
        <p:xfrm>
          <a:off x="569843" y="1056666"/>
          <a:ext cx="11052313" cy="4744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697">
                  <a:extLst>
                    <a:ext uri="{9D8B030D-6E8A-4147-A177-3AD203B41FA5}">
                      <a16:colId xmlns:a16="http://schemas.microsoft.com/office/drawing/2014/main" val="4215653032"/>
                    </a:ext>
                  </a:extLst>
                </a:gridCol>
                <a:gridCol w="1569967">
                  <a:extLst>
                    <a:ext uri="{9D8B030D-6E8A-4147-A177-3AD203B41FA5}">
                      <a16:colId xmlns:a16="http://schemas.microsoft.com/office/drawing/2014/main" val="1908826053"/>
                    </a:ext>
                  </a:extLst>
                </a:gridCol>
                <a:gridCol w="1714375">
                  <a:extLst>
                    <a:ext uri="{9D8B030D-6E8A-4147-A177-3AD203B41FA5}">
                      <a16:colId xmlns:a16="http://schemas.microsoft.com/office/drawing/2014/main" val="98213650"/>
                    </a:ext>
                  </a:extLst>
                </a:gridCol>
                <a:gridCol w="1203923">
                  <a:extLst>
                    <a:ext uri="{9D8B030D-6E8A-4147-A177-3AD203B41FA5}">
                      <a16:colId xmlns:a16="http://schemas.microsoft.com/office/drawing/2014/main" val="1042195656"/>
                    </a:ext>
                  </a:extLst>
                </a:gridCol>
                <a:gridCol w="1095037">
                  <a:extLst>
                    <a:ext uri="{9D8B030D-6E8A-4147-A177-3AD203B41FA5}">
                      <a16:colId xmlns:a16="http://schemas.microsoft.com/office/drawing/2014/main" val="2779272792"/>
                    </a:ext>
                  </a:extLst>
                </a:gridCol>
                <a:gridCol w="984605">
                  <a:extLst>
                    <a:ext uri="{9D8B030D-6E8A-4147-A177-3AD203B41FA5}">
                      <a16:colId xmlns:a16="http://schemas.microsoft.com/office/drawing/2014/main" val="3086192951"/>
                    </a:ext>
                  </a:extLst>
                </a:gridCol>
                <a:gridCol w="985381">
                  <a:extLst>
                    <a:ext uri="{9D8B030D-6E8A-4147-A177-3AD203B41FA5}">
                      <a16:colId xmlns:a16="http://schemas.microsoft.com/office/drawing/2014/main" val="2620794174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48863738"/>
                    </a:ext>
                  </a:extLst>
                </a:gridCol>
                <a:gridCol w="985381">
                  <a:extLst>
                    <a:ext uri="{9D8B030D-6E8A-4147-A177-3AD203B41FA5}">
                      <a16:colId xmlns:a16="http://schemas.microsoft.com/office/drawing/2014/main" val="2595861235"/>
                    </a:ext>
                  </a:extLst>
                </a:gridCol>
              </a:tblGrid>
              <a:tr h="477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Technology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What do we need?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Why do we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need it?</a:t>
                      </a:r>
                      <a:endParaRPr lang="en-A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Need ranking?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(1 to 5)</a:t>
                      </a:r>
                      <a:endParaRPr lang="en-A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What do we have now?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Tools available?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What does it cost?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Implementation details?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Our team owner?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 anchor="ctr"/>
                </a:tc>
                <a:extLst>
                  <a:ext uri="{0D108BD9-81ED-4DB2-BD59-A6C34878D82A}">
                    <a16:rowId xmlns:a16="http://schemas.microsoft.com/office/drawing/2014/main" val="1801753720"/>
                  </a:ext>
                </a:extLst>
              </a:tr>
              <a:tr h="159156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Workflow / practice management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32986"/>
                  </a:ext>
                </a:extLst>
              </a:tr>
              <a:tr h="1114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Legal intake 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extLst>
                  <a:ext uri="{0D108BD9-81ED-4DB2-BD59-A6C34878D82A}">
                    <a16:rowId xmlns:a16="http://schemas.microsoft.com/office/drawing/2014/main" val="1249361644"/>
                  </a:ext>
                </a:extLst>
              </a:tr>
              <a:tr h="93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Self-help tools for business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extLst>
                  <a:ext uri="{0D108BD9-81ED-4DB2-BD59-A6C34878D82A}">
                    <a16:rowId xmlns:a16="http://schemas.microsoft.com/office/drawing/2014/main" val="1119481416"/>
                  </a:ext>
                </a:extLst>
              </a:tr>
              <a:tr h="93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Practice management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43" marR="28843" marT="0" marB="0"/>
                </a:tc>
                <a:extLst>
                  <a:ext uri="{0D108BD9-81ED-4DB2-BD59-A6C34878D82A}">
                    <a16:rowId xmlns:a16="http://schemas.microsoft.com/office/drawing/2014/main" val="54704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29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750" y="1438274"/>
            <a:ext cx="9709150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Identify needs:</a:t>
            </a:r>
          </a:p>
          <a:p>
            <a:endParaRPr lang="en-AU" sz="1000" dirty="0"/>
          </a:p>
          <a:p>
            <a:r>
              <a:rPr lang="en-AU" dirty="0"/>
              <a:t>What do we need?</a:t>
            </a:r>
          </a:p>
          <a:p>
            <a:r>
              <a:rPr lang="en-AU" dirty="0"/>
              <a:t>Why do we need it?</a:t>
            </a:r>
          </a:p>
          <a:p>
            <a:pPr lvl="1"/>
            <a:r>
              <a:rPr lang="en-AU" dirty="0"/>
              <a:t>Pain points</a:t>
            </a:r>
          </a:p>
          <a:p>
            <a:pPr lvl="1"/>
            <a:r>
              <a:rPr lang="en-AU" dirty="0"/>
              <a:t>Increasing volume / value / impact</a:t>
            </a:r>
          </a:p>
          <a:p>
            <a:pPr lvl="1"/>
            <a:r>
              <a:rPr lang="en-AU" dirty="0"/>
              <a:t>Change to resourcing profile</a:t>
            </a:r>
          </a:p>
          <a:p>
            <a:r>
              <a:rPr lang="en-AU" dirty="0"/>
              <a:t>Need ranking (1 to 5)</a:t>
            </a:r>
          </a:p>
          <a:p>
            <a:pPr marL="742950" lvl="1" indent="-285750"/>
            <a:r>
              <a:rPr lang="en-US" dirty="0"/>
              <a:t>Risk</a:t>
            </a:r>
          </a:p>
          <a:p>
            <a:pPr marL="742950" lvl="1" indent="-285750"/>
            <a:r>
              <a:rPr lang="en-US" dirty="0"/>
              <a:t>Magnitude of pain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41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750" y="1438274"/>
            <a:ext cx="9709150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Identify needs:</a:t>
            </a:r>
          </a:p>
          <a:p>
            <a:endParaRPr lang="en-AU" sz="1000" dirty="0"/>
          </a:p>
          <a:p>
            <a:r>
              <a:rPr lang="en-AU" dirty="0"/>
              <a:t>What do we have now?</a:t>
            </a:r>
          </a:p>
          <a:p>
            <a:pPr marL="628650" lvl="1" indent="-171450"/>
            <a:r>
              <a:rPr lang="en-US" dirty="0"/>
              <a:t>IT</a:t>
            </a:r>
          </a:p>
          <a:p>
            <a:pPr marL="628650" lvl="1" indent="-171450"/>
            <a:r>
              <a:rPr lang="en-US" dirty="0"/>
              <a:t>Other departments</a:t>
            </a:r>
          </a:p>
          <a:p>
            <a:pPr marL="628650" lvl="1" indent="-171450"/>
            <a:r>
              <a:rPr lang="en-US" dirty="0"/>
              <a:t>Peers in other companies</a:t>
            </a:r>
          </a:p>
          <a:p>
            <a:r>
              <a:rPr lang="en-AU" dirty="0"/>
              <a:t>Tools available?</a:t>
            </a:r>
          </a:p>
          <a:p>
            <a:pPr lvl="1"/>
            <a:r>
              <a:rPr lang="en-AU" dirty="0"/>
              <a:t>What does it cost?</a:t>
            </a:r>
          </a:p>
          <a:p>
            <a:pPr lvl="1"/>
            <a:r>
              <a:rPr lang="en-AU" dirty="0"/>
              <a:t>Implementation details?</a:t>
            </a:r>
          </a:p>
          <a:p>
            <a:r>
              <a:rPr lang="en-AU" dirty="0"/>
              <a:t>Our team owner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59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5400" b="1" i="1" dirty="0"/>
              <a:t>What is on your legal technology </a:t>
            </a:r>
          </a:p>
          <a:p>
            <a:pPr marL="0" indent="0" algn="ctr">
              <a:buNone/>
            </a:pPr>
            <a:r>
              <a:rPr lang="en-AU" sz="5400" b="1" i="1" dirty="0"/>
              <a:t>wish list?</a:t>
            </a:r>
          </a:p>
          <a:p>
            <a:pPr marL="0" indent="0">
              <a:buNone/>
            </a:pPr>
            <a:endParaRPr lang="en-AU" sz="5400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02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7D2D8-50B5-B443-9763-CF0B47B9D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91" y="660154"/>
            <a:ext cx="6619897" cy="5115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939F14-2823-5440-87CF-42BD3D995A3C}"/>
              </a:ext>
            </a:extLst>
          </p:cNvPr>
          <p:cNvSpPr txBox="1"/>
          <p:nvPr/>
        </p:nvSpPr>
        <p:spPr>
          <a:xfrm>
            <a:off x="5053763" y="2039789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Identify needs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EF656F-3AF1-2546-AD4B-87BDD017CFF0}"/>
              </a:ext>
            </a:extLst>
          </p:cNvPr>
          <p:cNvSpPr txBox="1"/>
          <p:nvPr/>
        </p:nvSpPr>
        <p:spPr>
          <a:xfrm>
            <a:off x="5529072" y="2803790"/>
            <a:ext cx="12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Prioritise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0E1B8-8BA6-0040-AF85-4BCA01834208}"/>
              </a:ext>
            </a:extLst>
          </p:cNvPr>
          <p:cNvSpPr txBox="1"/>
          <p:nvPr/>
        </p:nvSpPr>
        <p:spPr>
          <a:xfrm>
            <a:off x="4931843" y="5305459"/>
            <a:ext cx="21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A2DD5-D25A-BF4F-88B1-C78CF1AF5477}"/>
              </a:ext>
            </a:extLst>
          </p:cNvPr>
          <p:cNvSpPr txBox="1"/>
          <p:nvPr/>
        </p:nvSpPr>
        <p:spPr>
          <a:xfrm>
            <a:off x="2302256" y="4498862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YOUR             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079B0E-FBA5-2840-B59D-6DB9F25EA3C1}"/>
              </a:ext>
            </a:extLst>
          </p:cNvPr>
          <p:cNvSpPr txBox="1"/>
          <p:nvPr/>
        </p:nvSpPr>
        <p:spPr>
          <a:xfrm>
            <a:off x="2265859" y="3322933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$$                        IT</a:t>
            </a:r>
          </a:p>
        </p:txBody>
      </p:sp>
    </p:spTree>
    <p:extLst>
      <p:ext uri="{BB962C8B-B14F-4D97-AF65-F5344CB8AC3E}">
        <p14:creationId xmlns:p14="http://schemas.microsoft.com/office/powerpoint/2010/main" val="320760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7D2D8-50B5-B443-9763-CF0B47B9D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91" y="660154"/>
            <a:ext cx="6619897" cy="5115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939F14-2823-5440-87CF-42BD3D995A3C}"/>
              </a:ext>
            </a:extLst>
          </p:cNvPr>
          <p:cNvSpPr txBox="1"/>
          <p:nvPr/>
        </p:nvSpPr>
        <p:spPr>
          <a:xfrm>
            <a:off x="5053763" y="2039789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Identify needs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EF656F-3AF1-2546-AD4B-87BDD017CFF0}"/>
              </a:ext>
            </a:extLst>
          </p:cNvPr>
          <p:cNvSpPr txBox="1"/>
          <p:nvPr/>
        </p:nvSpPr>
        <p:spPr>
          <a:xfrm>
            <a:off x="5529072" y="2803790"/>
            <a:ext cx="12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Prioritise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0E1B8-8BA6-0040-AF85-4BCA01834208}"/>
              </a:ext>
            </a:extLst>
          </p:cNvPr>
          <p:cNvSpPr txBox="1"/>
          <p:nvPr/>
        </p:nvSpPr>
        <p:spPr>
          <a:xfrm>
            <a:off x="4931843" y="5305459"/>
            <a:ext cx="21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A2DD5-D25A-BF4F-88B1-C78CF1AF5477}"/>
              </a:ext>
            </a:extLst>
          </p:cNvPr>
          <p:cNvSpPr txBox="1"/>
          <p:nvPr/>
        </p:nvSpPr>
        <p:spPr>
          <a:xfrm>
            <a:off x="2302256" y="4498862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YOUR             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079B0E-FBA5-2840-B59D-6DB9F25EA3C1}"/>
              </a:ext>
            </a:extLst>
          </p:cNvPr>
          <p:cNvSpPr txBox="1"/>
          <p:nvPr/>
        </p:nvSpPr>
        <p:spPr>
          <a:xfrm>
            <a:off x="2265859" y="3322933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$$                       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747B0-CED7-3D45-937D-AD425748D213}"/>
              </a:ext>
            </a:extLst>
          </p:cNvPr>
          <p:cNvSpPr txBox="1"/>
          <p:nvPr/>
        </p:nvSpPr>
        <p:spPr>
          <a:xfrm>
            <a:off x="5518404" y="3518054"/>
            <a:ext cx="12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24623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Research</a:t>
            </a:r>
          </a:p>
          <a:p>
            <a:r>
              <a:rPr lang="en-AU" dirty="0"/>
              <a:t>Feature specifications</a:t>
            </a:r>
          </a:p>
          <a:p>
            <a:r>
              <a:rPr lang="en-AU" dirty="0"/>
              <a:t>Technologies available</a:t>
            </a:r>
          </a:p>
          <a:p>
            <a:r>
              <a:rPr lang="en-AU" dirty="0"/>
              <a:t>Internal context</a:t>
            </a:r>
          </a:p>
          <a:p>
            <a:r>
              <a:rPr lang="en-AU" dirty="0"/>
              <a:t>Match problem to solution</a:t>
            </a:r>
          </a:p>
          <a:p>
            <a:r>
              <a:rPr lang="en-AU" dirty="0"/>
              <a:t>Cost / implementation</a:t>
            </a:r>
          </a:p>
          <a:p>
            <a:r>
              <a:rPr lang="en-AU" dirty="0"/>
              <a:t>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28334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282" y="1438275"/>
            <a:ext cx="6175275" cy="4148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Who am I?</a:t>
            </a:r>
          </a:p>
          <a:p>
            <a:r>
              <a:rPr lang="en-AU" dirty="0"/>
              <a:t>Private Practice Lawyer</a:t>
            </a:r>
          </a:p>
          <a:p>
            <a:r>
              <a:rPr lang="en-AU" dirty="0"/>
              <a:t>In-house lawyer</a:t>
            </a:r>
          </a:p>
          <a:p>
            <a:r>
              <a:rPr lang="en-AU" dirty="0"/>
              <a:t>Financial analyst</a:t>
            </a:r>
          </a:p>
          <a:p>
            <a:r>
              <a:rPr lang="en-AU" dirty="0"/>
              <a:t>Founder &amp; MD of Hive Legal</a:t>
            </a:r>
          </a:p>
          <a:p>
            <a:r>
              <a:rPr lang="en-AU" dirty="0"/>
              <a:t>Founder &amp; CEO of </a:t>
            </a:r>
            <a:r>
              <a:rPr lang="en-AU" dirty="0" err="1"/>
              <a:t>Xakia</a:t>
            </a:r>
            <a:endParaRPr lang="en-AU" dirty="0"/>
          </a:p>
          <a:p>
            <a:r>
              <a:rPr lang="en-AU" dirty="0"/>
              <a:t>Founding Member &amp; Deputy Chair, Australian Legal Technology Association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8ABAC-DDD8-C849-89B7-EA5A0F79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34596"/>
          <a:stretch/>
        </p:blipFill>
        <p:spPr>
          <a:xfrm>
            <a:off x="1016985" y="1438275"/>
            <a:ext cx="4556125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644" y="1043143"/>
            <a:ext cx="9709150" cy="51318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Return on investment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7E767F-E3CD-F541-AF88-8BAC724F3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43132"/>
              </p:ext>
            </p:extLst>
          </p:nvPr>
        </p:nvGraphicFramePr>
        <p:xfrm>
          <a:off x="1112644" y="1625600"/>
          <a:ext cx="10406256" cy="38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968">
                  <a:extLst>
                    <a:ext uri="{9D8B030D-6E8A-4147-A177-3AD203B41FA5}">
                      <a16:colId xmlns:a16="http://schemas.microsoft.com/office/drawing/2014/main" val="3328526629"/>
                    </a:ext>
                  </a:extLst>
                </a:gridCol>
                <a:gridCol w="3921536">
                  <a:extLst>
                    <a:ext uri="{9D8B030D-6E8A-4147-A177-3AD203B41FA5}">
                      <a16:colId xmlns:a16="http://schemas.microsoft.com/office/drawing/2014/main" val="1001960560"/>
                    </a:ext>
                  </a:extLst>
                </a:gridCol>
                <a:gridCol w="3468752">
                  <a:extLst>
                    <a:ext uri="{9D8B030D-6E8A-4147-A177-3AD203B41FA5}">
                      <a16:colId xmlns:a16="http://schemas.microsoft.com/office/drawing/2014/main" val="2163038580"/>
                    </a:ext>
                  </a:extLst>
                </a:gridCol>
              </a:tblGrid>
              <a:tr h="4413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Cost impact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68535"/>
                  </a:ext>
                </a:extLst>
              </a:tr>
              <a:tr h="1850050">
                <a:tc>
                  <a:txBody>
                    <a:bodyPr/>
                    <a:lstStyle/>
                    <a:p>
                      <a:r>
                        <a:rPr lang="en-US" sz="1600" dirty="0"/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Research</a:t>
                      </a:r>
                    </a:p>
                    <a:p>
                      <a:r>
                        <a:rPr lang="en-US" sz="1600" dirty="0"/>
                        <a:t>Configuration</a:t>
                      </a:r>
                    </a:p>
                    <a:p>
                      <a:r>
                        <a:rPr lang="en-US" sz="1600" dirty="0"/>
                        <a:t>Technical implementation</a:t>
                      </a:r>
                    </a:p>
                    <a:p>
                      <a:r>
                        <a:rPr lang="en-US" sz="1600" dirty="0"/>
                        <a:t>Change management</a:t>
                      </a:r>
                    </a:p>
                    <a:p>
                      <a:r>
                        <a:rPr lang="en-US" sz="1600" dirty="0"/>
                        <a:t>Training</a:t>
                      </a:r>
                    </a:p>
                    <a:p>
                      <a:r>
                        <a:rPr lang="en-US" sz="1600" dirty="0"/>
                        <a:t>Championing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Implementation costs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25463"/>
                  </a:ext>
                </a:extLst>
              </a:tr>
              <a:tr h="1559846">
                <a:tc>
                  <a:txBody>
                    <a:bodyPr/>
                    <a:lstStyle/>
                    <a:p>
                      <a:r>
                        <a:rPr lang="en-US" sz="1600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savings</a:t>
                      </a:r>
                    </a:p>
                    <a:p>
                      <a:r>
                        <a:rPr lang="en-US" sz="1600" dirty="0"/>
                        <a:t>Time spent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Cost savings</a:t>
                      </a:r>
                    </a:p>
                    <a:p>
                      <a:r>
                        <a:rPr lang="en-US" sz="1600" dirty="0"/>
                        <a:t>Subscription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75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7D2D8-50B5-B443-9763-CF0B47B9D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91" y="660154"/>
            <a:ext cx="6619897" cy="5115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939F14-2823-5440-87CF-42BD3D995A3C}"/>
              </a:ext>
            </a:extLst>
          </p:cNvPr>
          <p:cNvSpPr txBox="1"/>
          <p:nvPr/>
        </p:nvSpPr>
        <p:spPr>
          <a:xfrm>
            <a:off x="5053763" y="2039789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Identify needs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EF656F-3AF1-2546-AD4B-87BDD017CFF0}"/>
              </a:ext>
            </a:extLst>
          </p:cNvPr>
          <p:cNvSpPr txBox="1"/>
          <p:nvPr/>
        </p:nvSpPr>
        <p:spPr>
          <a:xfrm>
            <a:off x="5529072" y="2803790"/>
            <a:ext cx="12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Prioritise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0E1B8-8BA6-0040-AF85-4BCA01834208}"/>
              </a:ext>
            </a:extLst>
          </p:cNvPr>
          <p:cNvSpPr txBox="1"/>
          <p:nvPr/>
        </p:nvSpPr>
        <p:spPr>
          <a:xfrm>
            <a:off x="4931843" y="5305459"/>
            <a:ext cx="21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A2DD5-D25A-BF4F-88B1-C78CF1AF5477}"/>
              </a:ext>
            </a:extLst>
          </p:cNvPr>
          <p:cNvSpPr txBox="1"/>
          <p:nvPr/>
        </p:nvSpPr>
        <p:spPr>
          <a:xfrm>
            <a:off x="2302256" y="4498862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YOUR             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079B0E-FBA5-2840-B59D-6DB9F25EA3C1}"/>
              </a:ext>
            </a:extLst>
          </p:cNvPr>
          <p:cNvSpPr txBox="1"/>
          <p:nvPr/>
        </p:nvSpPr>
        <p:spPr>
          <a:xfrm>
            <a:off x="2265859" y="3322933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$$                       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747B0-CED7-3D45-937D-AD425748D213}"/>
              </a:ext>
            </a:extLst>
          </p:cNvPr>
          <p:cNvSpPr txBox="1"/>
          <p:nvPr/>
        </p:nvSpPr>
        <p:spPr>
          <a:xfrm>
            <a:off x="5518404" y="3518054"/>
            <a:ext cx="12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978A2-7523-C94E-932E-6ADF68192375}"/>
              </a:ext>
            </a:extLst>
          </p:cNvPr>
          <p:cNvSpPr txBox="1"/>
          <p:nvPr/>
        </p:nvSpPr>
        <p:spPr>
          <a:xfrm>
            <a:off x="5730240" y="4133088"/>
            <a:ext cx="6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301943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Roadmap</a:t>
            </a:r>
          </a:p>
          <a:p>
            <a:r>
              <a:rPr lang="en-AU" dirty="0"/>
              <a:t>What can you / your team digest?</a:t>
            </a:r>
          </a:p>
          <a:p>
            <a:r>
              <a:rPr lang="en-AU" dirty="0"/>
              <a:t>Budget</a:t>
            </a:r>
          </a:p>
          <a:p>
            <a:r>
              <a:rPr lang="en-AU" dirty="0"/>
              <a:t>Change management</a:t>
            </a:r>
          </a:p>
          <a:p>
            <a:r>
              <a:rPr lang="en-AU" dirty="0"/>
              <a:t>Internal IT resources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93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76D684-0C99-364A-B3B1-9899B95C8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44789"/>
              </p:ext>
            </p:extLst>
          </p:nvPr>
        </p:nvGraphicFramePr>
        <p:xfrm>
          <a:off x="728869" y="1188720"/>
          <a:ext cx="10734261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391">
                  <a:extLst>
                    <a:ext uri="{9D8B030D-6E8A-4147-A177-3AD203B41FA5}">
                      <a16:colId xmlns:a16="http://schemas.microsoft.com/office/drawing/2014/main" val="138724185"/>
                    </a:ext>
                  </a:extLst>
                </a:gridCol>
                <a:gridCol w="1707940">
                  <a:extLst>
                    <a:ext uri="{9D8B030D-6E8A-4147-A177-3AD203B41FA5}">
                      <a16:colId xmlns:a16="http://schemas.microsoft.com/office/drawing/2014/main" val="170575324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29709465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950164269"/>
                    </a:ext>
                  </a:extLst>
                </a:gridCol>
                <a:gridCol w="1436184">
                  <a:extLst>
                    <a:ext uri="{9D8B030D-6E8A-4147-A177-3AD203B41FA5}">
                      <a16:colId xmlns:a16="http://schemas.microsoft.com/office/drawing/2014/main" val="1036193962"/>
                    </a:ext>
                  </a:extLst>
                </a:gridCol>
                <a:gridCol w="1444773">
                  <a:extLst>
                    <a:ext uri="{9D8B030D-6E8A-4147-A177-3AD203B41FA5}">
                      <a16:colId xmlns:a16="http://schemas.microsoft.com/office/drawing/2014/main" val="2858081887"/>
                    </a:ext>
                  </a:extLst>
                </a:gridCol>
                <a:gridCol w="1444773">
                  <a:extLst>
                    <a:ext uri="{9D8B030D-6E8A-4147-A177-3AD203B41FA5}">
                      <a16:colId xmlns:a16="http://schemas.microsoft.com/office/drawing/2014/main" val="1741495243"/>
                    </a:ext>
                  </a:extLst>
                </a:gridCol>
              </a:tblGrid>
              <a:tr h="18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Why?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Year 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Year 2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Year 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Year 4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Year 5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extLst>
                  <a:ext uri="{0D108BD9-81ED-4DB2-BD59-A6C34878D82A}">
                    <a16:rowId xmlns:a16="http://schemas.microsoft.com/office/drawing/2014/main" val="4051601680"/>
                  </a:ext>
                </a:extLst>
              </a:tr>
              <a:tr h="1102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Matter Mgt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Owner: Mary Poppins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Cost:  $5,000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Project: 3 months</a:t>
                      </a:r>
                      <a:endParaRPr lang="en-A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Visibility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Reporting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Expense management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Selection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Procurement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IT check 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Implement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 Review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 Upgrade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extLst>
                  <a:ext uri="{0D108BD9-81ED-4DB2-BD59-A6C34878D82A}">
                    <a16:rowId xmlns:a16="http://schemas.microsoft.com/office/drawing/2014/main" val="996271039"/>
                  </a:ext>
                </a:extLst>
              </a:tr>
              <a:tr h="101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Document Mgt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Owner: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Cost: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Duration:</a:t>
                      </a:r>
                      <a:endParaRPr lang="en-A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Repository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 control</a:t>
                      </a:r>
                      <a:endParaRPr lang="en-A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Selection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Procurement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check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</a:t>
                      </a: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 Review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 Upgrade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extLst>
                  <a:ext uri="{0D108BD9-81ED-4DB2-BD59-A6C34878D82A}">
                    <a16:rowId xmlns:a16="http://schemas.microsoft.com/office/drawing/2014/main" val="1103356653"/>
                  </a:ext>
                </a:extLst>
              </a:tr>
              <a:tr h="92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eBilling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Owner: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Cost: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Duration:</a:t>
                      </a:r>
                      <a:endParaRPr lang="en-A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extLst>
                  <a:ext uri="{0D108BD9-81ED-4DB2-BD59-A6C34878D82A}">
                    <a16:rowId xmlns:a16="http://schemas.microsoft.com/office/drawing/2014/main" val="1944941121"/>
                  </a:ext>
                </a:extLst>
              </a:tr>
              <a:tr h="92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Contract assembly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Owner: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Cost:</a:t>
                      </a:r>
                      <a:endParaRPr lang="en-A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Duration:</a:t>
                      </a:r>
                      <a:endParaRPr lang="en-A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Selection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Procurement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IT check</a:t>
                      </a: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 Implement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Iterate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Iterate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2" marR="32272" marT="0" marB="0"/>
                </a:tc>
                <a:extLst>
                  <a:ext uri="{0D108BD9-81ED-4DB2-BD59-A6C34878D82A}">
                    <a16:rowId xmlns:a16="http://schemas.microsoft.com/office/drawing/2014/main" val="378862523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6E6EA-CFD8-9946-BD36-27237456C349}"/>
              </a:ext>
            </a:extLst>
          </p:cNvPr>
          <p:cNvCxnSpPr>
            <a:cxnSpLocks/>
          </p:cNvCxnSpPr>
          <p:nvPr/>
        </p:nvCxnSpPr>
        <p:spPr>
          <a:xfrm>
            <a:off x="4203700" y="2527300"/>
            <a:ext cx="134620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FA7D00-7218-CB44-9474-872F106BCBE1}"/>
              </a:ext>
            </a:extLst>
          </p:cNvPr>
          <p:cNvCxnSpPr>
            <a:cxnSpLocks/>
          </p:cNvCxnSpPr>
          <p:nvPr/>
        </p:nvCxnSpPr>
        <p:spPr>
          <a:xfrm>
            <a:off x="4889500" y="3606800"/>
            <a:ext cx="275590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29B541-1544-554C-BED1-8942CAB4B627}"/>
              </a:ext>
            </a:extLst>
          </p:cNvPr>
          <p:cNvCxnSpPr/>
          <p:nvPr/>
        </p:nvCxnSpPr>
        <p:spPr>
          <a:xfrm>
            <a:off x="7340600" y="4597400"/>
            <a:ext cx="261620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5C5576-C149-474D-8B6B-4040CDB7012D}"/>
              </a:ext>
            </a:extLst>
          </p:cNvPr>
          <p:cNvCxnSpPr>
            <a:cxnSpLocks/>
          </p:cNvCxnSpPr>
          <p:nvPr/>
        </p:nvCxnSpPr>
        <p:spPr>
          <a:xfrm>
            <a:off x="5740400" y="5715000"/>
            <a:ext cx="130810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33A087-9822-8649-A574-8B5F23447F27}"/>
              </a:ext>
            </a:extLst>
          </p:cNvPr>
          <p:cNvCxnSpPr>
            <a:cxnSpLocks/>
          </p:cNvCxnSpPr>
          <p:nvPr/>
        </p:nvCxnSpPr>
        <p:spPr>
          <a:xfrm>
            <a:off x="7213600" y="5715000"/>
            <a:ext cx="130810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A04019-4805-8545-BB9B-82F17C97A9E2}"/>
              </a:ext>
            </a:extLst>
          </p:cNvPr>
          <p:cNvCxnSpPr>
            <a:cxnSpLocks/>
          </p:cNvCxnSpPr>
          <p:nvPr/>
        </p:nvCxnSpPr>
        <p:spPr>
          <a:xfrm>
            <a:off x="8648700" y="5715000"/>
            <a:ext cx="130810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0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1425" y="2085975"/>
            <a:ext cx="9709150" cy="1660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6000" b="1" dirty="0"/>
              <a:t>Beware paralysis by analysis!</a:t>
            </a:r>
          </a:p>
        </p:txBody>
      </p:sp>
    </p:spTree>
    <p:extLst>
      <p:ext uri="{BB962C8B-B14F-4D97-AF65-F5344CB8AC3E}">
        <p14:creationId xmlns:p14="http://schemas.microsoft.com/office/powerpoint/2010/main" val="2167820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1093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Why have a Legal Technology roadmap?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Expanding regulatory landscape = demand increasing</a:t>
            </a:r>
          </a:p>
          <a:p>
            <a:r>
              <a:rPr lang="en-AU" dirty="0"/>
              <a:t>Costs pressure = supply decreasing</a:t>
            </a:r>
          </a:p>
          <a:p>
            <a:r>
              <a:rPr lang="en-AU" dirty="0"/>
              <a:t>Explosion of Legal Technology = noisy</a:t>
            </a:r>
          </a:p>
          <a:p>
            <a:r>
              <a:rPr lang="en-AU" dirty="0"/>
              <a:t>Create order</a:t>
            </a:r>
          </a:p>
          <a:p>
            <a:r>
              <a:rPr lang="en-AU" dirty="0"/>
              <a:t>Address priorities</a:t>
            </a:r>
          </a:p>
          <a:p>
            <a:r>
              <a:rPr lang="en-AU" dirty="0"/>
              <a:t>Manage budget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82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1425" y="1933575"/>
            <a:ext cx="9709150" cy="1660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b="1" i="1" dirty="0"/>
              <a:t>Have you or your Legal </a:t>
            </a:r>
            <a:r>
              <a:rPr lang="en-AU" sz="4000" b="1" i="1"/>
              <a:t>Department adopted new legal </a:t>
            </a:r>
            <a:r>
              <a:rPr lang="en-AU" sz="4000" b="1" i="1" dirty="0"/>
              <a:t>t</a:t>
            </a:r>
            <a:r>
              <a:rPr lang="en-AU" sz="4000" b="1" i="1"/>
              <a:t>echnology </a:t>
            </a:r>
            <a:r>
              <a:rPr lang="en-AU" sz="4000" b="1" i="1" dirty="0"/>
              <a:t>in the past 3 years?</a:t>
            </a:r>
          </a:p>
          <a:p>
            <a:endParaRPr lang="en-AU" sz="4000" i="1" dirty="0"/>
          </a:p>
        </p:txBody>
      </p:sp>
    </p:spTree>
    <p:extLst>
      <p:ext uri="{BB962C8B-B14F-4D97-AF65-F5344CB8AC3E}">
        <p14:creationId xmlns:p14="http://schemas.microsoft.com/office/powerpoint/2010/main" val="221687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What is a Legal Technology roadmap?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"[A] governing document that dictates specifically how technology will support the business strategy and help drive business priorities over the next three to five years.”</a:t>
            </a:r>
            <a:r>
              <a:rPr lang="en-AU" i="1" dirty="0"/>
              <a:t>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- </a:t>
            </a:r>
            <a:r>
              <a:rPr lang="en-AU" i="1" dirty="0"/>
              <a:t>CIO magazine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42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What is a Legal Technology roadmap?</a:t>
            </a:r>
          </a:p>
          <a:p>
            <a:pPr marL="0" indent="0">
              <a:buNone/>
            </a:pPr>
            <a:endParaRPr lang="en-US" sz="1050" i="1" dirty="0"/>
          </a:p>
          <a:p>
            <a:r>
              <a:rPr lang="en-US" dirty="0"/>
              <a:t>Business goals</a:t>
            </a:r>
          </a:p>
          <a:p>
            <a:r>
              <a:rPr lang="en-US" dirty="0"/>
              <a:t>Legal Department goals</a:t>
            </a:r>
          </a:p>
          <a:p>
            <a:r>
              <a:rPr lang="en-US" dirty="0"/>
              <a:t>Define priorities</a:t>
            </a:r>
          </a:p>
          <a:p>
            <a:r>
              <a:rPr lang="en-US" dirty="0"/>
              <a:t>Features / costs / duration</a:t>
            </a:r>
          </a:p>
          <a:p>
            <a:r>
              <a:rPr lang="en-US" dirty="0"/>
              <a:t>Project owner</a:t>
            </a:r>
          </a:p>
          <a:p>
            <a:r>
              <a:rPr lang="en-US" dirty="0"/>
              <a:t>Visual timeline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63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/>
              <a:t>How do you build a Legal Technology roadmap?</a:t>
            </a:r>
          </a:p>
          <a:p>
            <a:endParaRPr lang="en-AU" sz="1100" dirty="0"/>
          </a:p>
          <a:p>
            <a:r>
              <a:rPr lang="en-AU" dirty="0"/>
              <a:t>Context</a:t>
            </a:r>
          </a:p>
          <a:p>
            <a:r>
              <a:rPr lang="en-AU" dirty="0"/>
              <a:t>Identify your needs</a:t>
            </a:r>
          </a:p>
          <a:p>
            <a:r>
              <a:rPr lang="en-AU" dirty="0"/>
              <a:t>Prioritise*</a:t>
            </a:r>
          </a:p>
          <a:p>
            <a:r>
              <a:rPr lang="en-AU" dirty="0"/>
              <a:t>Research</a:t>
            </a:r>
          </a:p>
          <a:p>
            <a:r>
              <a:rPr lang="en-AU" dirty="0"/>
              <a:t>Roadmap</a:t>
            </a:r>
          </a:p>
          <a:p>
            <a:r>
              <a:rPr lang="en-AU" dirty="0"/>
              <a:t>Plan</a:t>
            </a:r>
          </a:p>
          <a:p>
            <a:r>
              <a:rPr lang="en-AU" dirty="0"/>
              <a:t>Deliver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* Note re ‘new’ </a:t>
            </a:r>
            <a:r>
              <a:rPr lang="en-AU" sz="2000" dirty="0" err="1"/>
              <a:t>LegalTech</a:t>
            </a:r>
            <a:r>
              <a:rPr lang="en-AU" sz="2000" dirty="0"/>
              <a:t> delight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35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7D2D8-50B5-B443-9763-CF0B47B9D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91" y="660154"/>
            <a:ext cx="6619897" cy="511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DB7ED1-CF43-F540-9855-D12937C7871B}"/>
              </a:ext>
            </a:extLst>
          </p:cNvPr>
          <p:cNvSpPr txBox="1"/>
          <p:nvPr/>
        </p:nvSpPr>
        <p:spPr>
          <a:xfrm>
            <a:off x="7388351" y="1120618"/>
            <a:ext cx="1914144" cy="369332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eDiscovery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04C94-AD22-B442-8783-E34290C0D0AA}"/>
              </a:ext>
            </a:extLst>
          </p:cNvPr>
          <p:cNvSpPr txBox="1"/>
          <p:nvPr/>
        </p:nvSpPr>
        <p:spPr>
          <a:xfrm>
            <a:off x="2889505" y="867418"/>
            <a:ext cx="2511552" cy="369332"/>
          </a:xfrm>
          <a:prstGeom prst="rect">
            <a:avLst/>
          </a:prstGeom>
          <a:noFill/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Document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7100F-6DF9-CD41-A79C-D0545B45F112}"/>
              </a:ext>
            </a:extLst>
          </p:cNvPr>
          <p:cNvSpPr txBox="1"/>
          <p:nvPr/>
        </p:nvSpPr>
        <p:spPr>
          <a:xfrm>
            <a:off x="6864096" y="674716"/>
            <a:ext cx="2657856" cy="36933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Reports &amp; Dashboards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99981-E9D2-7444-BB68-7B3179EDEEA2}"/>
              </a:ext>
            </a:extLst>
          </p:cNvPr>
          <p:cNvSpPr txBox="1"/>
          <p:nvPr/>
        </p:nvSpPr>
        <p:spPr>
          <a:xfrm>
            <a:off x="3291840" y="811446"/>
            <a:ext cx="2852928" cy="369332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Contract automation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120E9-FC02-2A4D-BF79-B891A5A25D8F}"/>
              </a:ext>
            </a:extLst>
          </p:cNvPr>
          <p:cNvSpPr txBox="1"/>
          <p:nvPr/>
        </p:nvSpPr>
        <p:spPr>
          <a:xfrm>
            <a:off x="6352032" y="522470"/>
            <a:ext cx="2511552" cy="369332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Expense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2521A-04D8-5E41-9E7E-6CA4602BEFE3}"/>
              </a:ext>
            </a:extLst>
          </p:cNvPr>
          <p:cNvSpPr txBox="1"/>
          <p:nvPr/>
        </p:nvSpPr>
        <p:spPr>
          <a:xfrm>
            <a:off x="3157729" y="1292722"/>
            <a:ext cx="2243328" cy="369332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Legal intake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939F14-2823-5440-87CF-42BD3D995A3C}"/>
              </a:ext>
            </a:extLst>
          </p:cNvPr>
          <p:cNvSpPr txBox="1"/>
          <p:nvPr/>
        </p:nvSpPr>
        <p:spPr>
          <a:xfrm>
            <a:off x="5053763" y="2039789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Identify needs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EF656F-3AF1-2546-AD4B-87BDD017CFF0}"/>
              </a:ext>
            </a:extLst>
          </p:cNvPr>
          <p:cNvSpPr txBox="1"/>
          <p:nvPr/>
        </p:nvSpPr>
        <p:spPr>
          <a:xfrm>
            <a:off x="5529072" y="2803790"/>
            <a:ext cx="12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Prioritise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1D90EF-2422-2347-9F22-0D7250EC6DB7}"/>
              </a:ext>
            </a:extLst>
          </p:cNvPr>
          <p:cNvSpPr txBox="1"/>
          <p:nvPr/>
        </p:nvSpPr>
        <p:spPr>
          <a:xfrm>
            <a:off x="5529072" y="3500213"/>
            <a:ext cx="104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0D362-BCDE-7D46-A69D-EDBD5E135E93}"/>
              </a:ext>
            </a:extLst>
          </p:cNvPr>
          <p:cNvSpPr txBox="1"/>
          <p:nvPr/>
        </p:nvSpPr>
        <p:spPr>
          <a:xfrm>
            <a:off x="5730240" y="4133088"/>
            <a:ext cx="6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0E1B8-8BA6-0040-AF85-4BCA01834208}"/>
              </a:ext>
            </a:extLst>
          </p:cNvPr>
          <p:cNvSpPr txBox="1"/>
          <p:nvPr/>
        </p:nvSpPr>
        <p:spPr>
          <a:xfrm>
            <a:off x="4931843" y="5305459"/>
            <a:ext cx="21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30492-2F88-6842-BDCA-85348C59E129}"/>
              </a:ext>
            </a:extLst>
          </p:cNvPr>
          <p:cNvSpPr txBox="1"/>
          <p:nvPr/>
        </p:nvSpPr>
        <p:spPr>
          <a:xfrm>
            <a:off x="2302256" y="4498862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YOUR             GOALS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671B1-A04A-8845-A96E-6500BE925ABA}"/>
              </a:ext>
            </a:extLst>
          </p:cNvPr>
          <p:cNvSpPr txBox="1"/>
          <p:nvPr/>
        </p:nvSpPr>
        <p:spPr>
          <a:xfrm>
            <a:off x="2265859" y="3212160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$$                        IT</a:t>
            </a:r>
          </a:p>
        </p:txBody>
      </p:sp>
    </p:spTree>
    <p:extLst>
      <p:ext uri="{BB962C8B-B14F-4D97-AF65-F5344CB8AC3E}">
        <p14:creationId xmlns:p14="http://schemas.microsoft.com/office/powerpoint/2010/main" val="271880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36A89-06AB-4673-9BE7-63F6F429D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750" y="1438274"/>
            <a:ext cx="9709150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Context</a:t>
            </a:r>
          </a:p>
          <a:p>
            <a:endParaRPr lang="en-AU" sz="900" dirty="0"/>
          </a:p>
          <a:p>
            <a:r>
              <a:rPr lang="en-AU" dirty="0"/>
              <a:t>Gather information about your Department:</a:t>
            </a:r>
          </a:p>
          <a:p>
            <a:pPr lvl="1"/>
            <a:r>
              <a:rPr lang="en-AU" dirty="0"/>
              <a:t>Team size</a:t>
            </a:r>
          </a:p>
          <a:p>
            <a:pPr lvl="1"/>
            <a:r>
              <a:rPr lang="en-AU" dirty="0"/>
              <a:t>Type and volume of work</a:t>
            </a:r>
          </a:p>
          <a:p>
            <a:r>
              <a:rPr lang="en-AU" dirty="0"/>
              <a:t>Gather information about your clients:</a:t>
            </a:r>
          </a:p>
          <a:p>
            <a:pPr lvl="1"/>
            <a:r>
              <a:rPr lang="en-AU" dirty="0"/>
              <a:t>Most demanding clients</a:t>
            </a:r>
          </a:p>
          <a:p>
            <a:pPr lvl="1"/>
            <a:r>
              <a:rPr lang="en-AU" dirty="0"/>
              <a:t>Relative importance</a:t>
            </a:r>
          </a:p>
          <a:p>
            <a:pPr lvl="1"/>
            <a:r>
              <a:rPr lang="en-AU" dirty="0"/>
              <a:t>Specific needs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62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693</Words>
  <Application>Microsoft Macintosh PowerPoint</Application>
  <PresentationFormat>Widescreen</PresentationFormat>
  <Paragraphs>333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Boost Your Legal Tech ROI:  How to Build a Legal Technology Roadmap for Your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Tiani Hardman</dc:creator>
  <cp:lastModifiedBy>Jodie Baker</cp:lastModifiedBy>
  <cp:revision>41</cp:revision>
  <dcterms:created xsi:type="dcterms:W3CDTF">2018-10-11T04:51:57Z</dcterms:created>
  <dcterms:modified xsi:type="dcterms:W3CDTF">2018-11-13T05:16:24Z</dcterms:modified>
</cp:coreProperties>
</file>