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8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C7B9"/>
    <a:srgbClr val="97E5E7"/>
    <a:srgbClr val="22CCCC"/>
    <a:srgbClr val="333E48"/>
    <a:srgbClr val="2B35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94650"/>
  </p:normalViewPr>
  <p:slideViewPr>
    <p:cSldViewPr snapToGrid="0" snapToObjects="1">
      <p:cViewPr varScale="1">
        <p:scale>
          <a:sx n="83" d="100"/>
          <a:sy n="83" d="100"/>
        </p:scale>
        <p:origin x="70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AE4727-F02D-C74E-BD85-ADBDD8CCE527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1F385-3981-D047-8FFC-8D3020CE6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75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EBBC-2268-C348-9D2B-B05154E8E105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F217-BCE6-FE42-9C3F-7B97A2570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5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EBBC-2268-C348-9D2B-B05154E8E105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F217-BCE6-FE42-9C3F-7B97A2570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46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EBBC-2268-C348-9D2B-B05154E8E105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F217-BCE6-FE42-9C3F-7B97A2570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069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EBBC-2268-C348-9D2B-B05154E8E105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F217-BCE6-FE42-9C3F-7B97A2570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97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EBBC-2268-C348-9D2B-B05154E8E105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F217-BCE6-FE42-9C3F-7B97A2570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454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EBBC-2268-C348-9D2B-B05154E8E105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F217-BCE6-FE42-9C3F-7B97A2570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5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EBBC-2268-C348-9D2B-B05154E8E105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F217-BCE6-FE42-9C3F-7B97A2570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110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EBBC-2268-C348-9D2B-B05154E8E105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F217-BCE6-FE42-9C3F-7B97A2570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634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EBBC-2268-C348-9D2B-B05154E8E105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F217-BCE6-FE42-9C3F-7B97A2570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692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EBBC-2268-C348-9D2B-B05154E8E105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F217-BCE6-FE42-9C3F-7B97A2570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78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EBBC-2268-C348-9D2B-B05154E8E105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F217-BCE6-FE42-9C3F-7B97A2570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433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FEBBC-2268-C348-9D2B-B05154E8E105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1F217-BCE6-FE42-9C3F-7B97A2570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97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6987" y="4029164"/>
            <a:ext cx="3934073" cy="70881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13162" y="2021879"/>
            <a:ext cx="84024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Avenir" panose="020B0503020203020204" pitchFamily="34" charset="0"/>
              </a:rPr>
              <a:t>Good to great-</a:t>
            </a:r>
          </a:p>
          <a:p>
            <a:r>
              <a:rPr lang="en-US" sz="3600" b="1" dirty="0">
                <a:solidFill>
                  <a:schemeClr val="bg1"/>
                </a:solidFill>
                <a:latin typeface="Avenir" panose="020B0503020203020204" pitchFamily="34" charset="0"/>
              </a:rPr>
              <a:t>how to improve legal department performance and law firm relationships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313162" y="3958958"/>
            <a:ext cx="6955169" cy="0"/>
          </a:xfrm>
          <a:prstGeom prst="line">
            <a:avLst/>
          </a:prstGeom>
          <a:ln w="25400">
            <a:gradFill flip="none" rotWithShape="1">
              <a:gsLst>
                <a:gs pos="14000">
                  <a:srgbClr val="6AC7B9"/>
                </a:gs>
                <a:gs pos="100000">
                  <a:srgbClr val="333E48"/>
                </a:gs>
              </a:gsLst>
              <a:lin ang="0" scaled="1"/>
              <a:tileRect/>
            </a:gra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2385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13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Colin Laird</cp:lastModifiedBy>
  <cp:revision>114</cp:revision>
  <cp:lastPrinted>2018-10-31T15:42:51Z</cp:lastPrinted>
  <dcterms:created xsi:type="dcterms:W3CDTF">2018-10-30T13:49:11Z</dcterms:created>
  <dcterms:modified xsi:type="dcterms:W3CDTF">2018-11-13T22:26:47Z</dcterms:modified>
</cp:coreProperties>
</file>