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6" r:id="rId3"/>
    <p:sldId id="465" r:id="rId4"/>
    <p:sldId id="262" r:id="rId5"/>
    <p:sldId id="263" r:id="rId6"/>
    <p:sldId id="4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090AB8-DD12-AC4F-B5AC-0F0EEB604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63DDD-4DFF-C540-9FF2-A244D3FD5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B8DE-2276-B146-BD51-69437B8AF90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C3664-3FA1-264B-BABF-42113D59E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90E62-4102-3042-853A-58D3D6F1B0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DDD78-4461-0945-B1BC-C928BB2F4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33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062F-4AEC-FF45-A14F-BA1278E6C381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DA69-33D5-6047-A84E-4BD73FE03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11778-FD5F-42F7-95A3-EC013769E3D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5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235A-A6F1-F34C-8B3C-0DB77B3E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ECDC2-1DBC-7C4F-91A8-2CB3B744E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B19A-A687-5045-8155-50DF677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CB7B3-D977-D745-B84D-A257828F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8DC8A-77B1-8243-B9D4-E83B5F39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8184-12FD-F04F-9A72-CB94C13D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EB693-434D-B14D-B829-65730C52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DB13-3A5C-5445-897C-4C30936F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4A45C-E278-1143-B8C1-940A5DEF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A6044-F75E-1C46-8F29-8F9E7B5E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B42E8-E2E7-2248-971B-0D3D6FF15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9C71C-4581-6442-967A-D8E2B0AEF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1A03F-89C8-C044-8DE2-E3612357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99B7-82AA-514C-BA75-B8E53C28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CAA56-981E-C042-87B7-B9A4ECAF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3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D5E9-676D-C345-9473-93EC7699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C494-4D7E-6D45-A0A8-D08775E2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D6D9C-6D6C-CF4E-B1F7-CCA4BC40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E1441-7FFC-BB4C-8D1A-441C1685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454E-5351-8A41-936B-EF0C427F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2EFB-656D-FD4D-BE31-743CC9AD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9A03A-C47B-4341-B1B1-14E4BC609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B8FBF-78E8-D647-BA64-2DA9C535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0773-BE62-2541-89A8-A3B02222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B463E-8662-ED41-A1E0-5266B586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8FAF-F1AC-8542-B968-4FF9C675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1AC3-46DF-374E-8006-A6008DAB3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29F26-2D09-104C-ABD3-ADA83FBD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8129-DDFA-694E-A9E4-D73B4488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8BED1-77D4-E04E-AC64-45C5D4AB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433F-8567-6548-96B4-A6D8D78A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251E-6217-1B4F-83E3-19481D66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30B3-C239-664B-8933-0621EB70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68BC4-208E-EF49-ABDE-D4650096B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EEA61-65F5-024B-8617-6B3B48503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C8DD4-8882-BC40-BD1F-4E8940520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8EE83-6448-9D45-A756-0C9A5754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46BEB5-977E-AF43-8EA2-F786945A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EE2D9-A7F7-3441-AD2D-2BCB0BC3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2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20EA-B3B7-F04F-B534-28A46010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0C2D1-38C7-8544-98AE-3070AF70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39A30-657D-F449-A6A9-BEF746B5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3569A-F79F-A547-B41B-4CFC2CAB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8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33337-5BB3-FB4A-828A-F6BCE09A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E5CA0-79F7-9F46-B696-60524B98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E6F0-FDAD-DE4D-BD60-00AD11CE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6B6C-D284-AE43-82F9-D3FF9EA6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51A15-6F8F-B44C-8E85-2C4E1543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9C54F-3DEF-9F4C-A7AA-A2D19846E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95F85-F330-A74A-89A3-489ACFE0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0B1FA-3E5D-4647-B5F4-49CCB764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AE8DA-0A0B-A041-88B8-197EC47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4D4E-00F1-B345-AAF4-04CEE356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FF0AD-560E-694C-9D5F-B7A000CB6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76B63-D939-7A48-8829-918850477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2132A-035A-5B4A-84BE-29190EDC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9880B-2A1F-2841-8046-BBDAF895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6359F-870D-6C4E-BA05-8C8F7A3C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55973-F57D-A149-AEC5-97465C4F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FD671-9E71-0249-BAB0-66BDB5FC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DB08-263E-4C40-8962-6209F7A24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F72D-C6ED-374D-89E2-4AA5A1357D5E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2A73B-F9DF-3B45-B5E1-DEFE66D8A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CA184-7026-8949-A0F0-26509F281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E1CB4-FABC-3F47-A102-99044BD4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BFA2-4832-7446-B37F-DEF50B0A4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Corporate counsel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FABB1-A9EE-C94F-8C0D-18C666FC5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responsibility do in-house counsel have to advise on human rights and ethics?</a:t>
            </a:r>
          </a:p>
        </p:txBody>
      </p:sp>
    </p:spTree>
    <p:extLst>
      <p:ext uri="{BB962C8B-B14F-4D97-AF65-F5344CB8AC3E}">
        <p14:creationId xmlns:p14="http://schemas.microsoft.com/office/powerpoint/2010/main" val="185663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Investors and human rights: offshore detention</a:t>
            </a:r>
            <a:br>
              <a:rPr lang="en-AU" dirty="0"/>
            </a:b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8240" y="1171576"/>
            <a:ext cx="3687077" cy="471444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Divestment from </a:t>
            </a:r>
            <a:r>
              <a:rPr lang="en-AU" dirty="0" err="1"/>
              <a:t>Broadspectrum</a:t>
            </a:r>
            <a:r>
              <a:rPr lang="en-AU" dirty="0"/>
              <a:t>, following mounting evidence of failures to protect human rights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73" y="1415463"/>
            <a:ext cx="4996368" cy="3334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2864" y="5040190"/>
            <a:ext cx="51041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40" dirty="0"/>
              <a:t>Living arrangements in Nauru (2012). Source: Department of Immigration and Border Protection</a:t>
            </a:r>
          </a:p>
        </p:txBody>
      </p:sp>
    </p:spTree>
    <p:extLst>
      <p:ext uri="{BB962C8B-B14F-4D97-AF65-F5344CB8AC3E}">
        <p14:creationId xmlns:p14="http://schemas.microsoft.com/office/powerpoint/2010/main" val="29797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719122"/>
            <a:ext cx="7920880" cy="1143000"/>
          </a:xfrm>
        </p:spPr>
        <p:txBody>
          <a:bodyPr/>
          <a:lstStyle/>
          <a:p>
            <a:r>
              <a:rPr lang="en-AU" sz="3600" b="1" dirty="0" err="1"/>
              <a:t>Broadspectrum</a:t>
            </a:r>
            <a:r>
              <a:rPr lang="en-AU" sz="3600" b="1" dirty="0"/>
              <a:t> – services to asylum seekers on Nauru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52" y="3127788"/>
            <a:ext cx="7011023" cy="1085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52" y="4437112"/>
            <a:ext cx="6926613" cy="239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640" y="1340768"/>
            <a:ext cx="3240360" cy="2214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7568" y="2276872"/>
            <a:ext cx="4824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766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8239" y="1171576"/>
            <a:ext cx="4620126" cy="4714448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Revelations that garments are manufactured in factories where workers are routinely exploited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Investors and human rights: Rip Curl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05" y="1615218"/>
            <a:ext cx="4835255" cy="2730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8504" y="4674272"/>
            <a:ext cx="37492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40" dirty="0"/>
              <a:t>Photo: </a:t>
            </a:r>
            <a:r>
              <a:rPr lang="en-AU" sz="1440" dirty="0" err="1"/>
              <a:t>Anjaly</a:t>
            </a:r>
            <a:r>
              <a:rPr lang="en-AU" sz="1440" dirty="0"/>
              <a:t> Thomas/Sydney Morning Herald</a:t>
            </a:r>
          </a:p>
        </p:txBody>
      </p:sp>
    </p:spTree>
    <p:extLst>
      <p:ext uri="{BB962C8B-B14F-4D97-AF65-F5344CB8AC3E}">
        <p14:creationId xmlns:p14="http://schemas.microsoft.com/office/powerpoint/2010/main" val="291802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GDP will increase significantly in economies that achieve diversity in employment, equality of opportunity and recognition of merit</a:t>
            </a:r>
          </a:p>
          <a:p>
            <a:r>
              <a:rPr lang="en-AU" dirty="0"/>
              <a:t>An increase of </a:t>
            </a:r>
            <a:r>
              <a:rPr lang="en-AU" b="1" dirty="0"/>
              <a:t>5%</a:t>
            </a:r>
            <a:r>
              <a:rPr lang="en-AU" dirty="0"/>
              <a:t> in paid </a:t>
            </a:r>
            <a:r>
              <a:rPr lang="en-AU" b="1" dirty="0"/>
              <a:t>employment of over 55s</a:t>
            </a:r>
            <a:r>
              <a:rPr lang="en-AU" dirty="0"/>
              <a:t> would have a </a:t>
            </a:r>
            <a:r>
              <a:rPr lang="en-AU" b="1" dirty="0"/>
              <a:t>$48 billion impact</a:t>
            </a:r>
            <a:r>
              <a:rPr lang="en-AU" dirty="0"/>
              <a:t> on the economy</a:t>
            </a:r>
          </a:p>
          <a:p>
            <a:r>
              <a:rPr lang="en-AU" b="1" dirty="0"/>
              <a:t>13% boost</a:t>
            </a:r>
            <a:r>
              <a:rPr lang="en-AU" dirty="0"/>
              <a:t> to Australia’s GDP if we can </a:t>
            </a:r>
            <a:r>
              <a:rPr lang="en-AU" b="1" dirty="0"/>
              <a:t>close the gender pay gap</a:t>
            </a:r>
            <a:endParaRPr lang="en-AU" dirty="0"/>
          </a:p>
          <a:p>
            <a:r>
              <a:rPr lang="en-AU" dirty="0"/>
              <a:t>Closing the gap between participation rates for people with and without </a:t>
            </a:r>
            <a:r>
              <a:rPr lang="en-AU" b="1" dirty="0"/>
              <a:t>disability</a:t>
            </a:r>
            <a:r>
              <a:rPr lang="en-AU" dirty="0"/>
              <a:t> would increase GDP by </a:t>
            </a:r>
            <a:r>
              <a:rPr lang="en-AU" b="1" dirty="0"/>
              <a:t>$43 billion </a:t>
            </a:r>
            <a:r>
              <a:rPr lang="en-AU" dirty="0"/>
              <a:t>over a decade</a:t>
            </a:r>
            <a:endParaRPr lang="en-AU" b="1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business case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93041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62" y="764705"/>
            <a:ext cx="2232248" cy="797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12" y="1436218"/>
            <a:ext cx="9123406" cy="52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169</Words>
  <Application>Microsoft Macintosh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Corporate counsel</vt:lpstr>
      <vt:lpstr>Investors and human rights: offshore detention </vt:lpstr>
      <vt:lpstr>Broadspectrum – services to asylum seekers on Nauru</vt:lpstr>
      <vt:lpstr>Investors and human rights: Rip Curl</vt:lpstr>
      <vt:lpstr>The business case for human rights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Counsel</dc:title>
  <dc:creator>Gillian Triggs</dc:creator>
  <cp:lastModifiedBy>Gillian Triggs</cp:lastModifiedBy>
  <cp:revision>6</cp:revision>
  <cp:lastPrinted>2018-11-14T09:42:28Z</cp:lastPrinted>
  <dcterms:created xsi:type="dcterms:W3CDTF">2018-11-11T21:12:18Z</dcterms:created>
  <dcterms:modified xsi:type="dcterms:W3CDTF">2018-11-14T09:42:34Z</dcterms:modified>
</cp:coreProperties>
</file>