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Raleway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DDC190-481F-4E01-9EAD-ABD90F15F823}">
  <a:tblStyle styleId="{DBDDC190-481F-4E01-9EAD-ABD90F15F8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a7b04c0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a7b04c0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a7b04c0b1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a7b04c0b1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a7b04c0b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a7b04c0b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b9a0b07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b9a0b07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251bb473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b9a0b074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b9a0b074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 Chicago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Planning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Break-out Sessions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Board Retreat January 2022</a:t>
            </a:r>
            <a:endParaRPr sz="2400" b="1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50" y="173400"/>
            <a:ext cx="2300025" cy="9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1. Goals and Objectives</a:t>
            </a:r>
            <a:endParaRPr sz="23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aleway"/>
                <a:ea typeface="Raleway"/>
                <a:cs typeface="Raleway"/>
                <a:sym typeface="Raleway"/>
              </a:rPr>
              <a:t>Now that we’ve created our Mission, we need to set goals and objectives.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Mission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Who we are/What we can do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Goals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What we can achieve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Objectives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Actions we take in support of our goals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Goals</a:t>
            </a:r>
            <a:endParaRPr sz="2400"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Describes a future end-state 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Shapes the way ahead in actionable terms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Puts strategic focus into the organization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Long-term and focused on the future</a:t>
            </a:r>
            <a:endParaRPr sz="1800" b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7775" y="3065425"/>
            <a:ext cx="3106225" cy="2078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Objectives</a:t>
            </a:r>
            <a:endParaRPr sz="2400"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Realistic and attainable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Conveys responsibility and ownership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Acceptable to those who must execute</a:t>
            </a: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0">
                <a:latin typeface="Lato"/>
                <a:ea typeface="Lato"/>
                <a:cs typeface="Lato"/>
                <a:sym typeface="Lato"/>
              </a:rPr>
              <a:t>May need several objectives to meet a goal</a:t>
            </a:r>
            <a:endParaRPr sz="1800" b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7775" y="3396250"/>
            <a:ext cx="3106224" cy="174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17"/>
          <p:cNvGraphicFramePr/>
          <p:nvPr/>
        </p:nvGraphicFramePr>
        <p:xfrm>
          <a:off x="952500" y="1619250"/>
          <a:ext cx="7239000" cy="1981050"/>
        </p:xfrm>
        <a:graphic>
          <a:graphicData uri="http://schemas.openxmlformats.org/drawingml/2006/table">
            <a:tbl>
              <a:tblPr>
                <a:noFill/>
                <a:tableStyleId>{DBDDC190-481F-4E01-9EAD-ABD90F15F823}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chemeClr val="lt2"/>
                          </a:solidFill>
                        </a:rPr>
                        <a:t>Goals</a:t>
                      </a:r>
                      <a:endParaRPr b="1" u="sng">
                        <a:solidFill>
                          <a:schemeClr val="lt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>
                          <a:solidFill>
                            <a:schemeClr val="lt2"/>
                          </a:solidFill>
                        </a:rPr>
                        <a:t>Objectives</a:t>
                      </a:r>
                      <a:endParaRPr b="1" u="sng">
                        <a:solidFill>
                          <a:schemeClr val="lt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Very short statement, few words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Longer statement, more descriptive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Broad in scope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Narrow in scope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Directly relates to the Mission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Indirectly relates to the Mission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Covers long time period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Covers short time period 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205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out!</a:t>
            </a:r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371775" y="1988900"/>
            <a:ext cx="1809000" cy="254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2387850" y="1988900"/>
            <a:ext cx="1829100" cy="254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4473300" y="1988900"/>
            <a:ext cx="1829100" cy="2544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4526296" y="2061900"/>
            <a:ext cx="17262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Community </a:t>
            </a:r>
            <a:endParaRPr sz="21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 b="0" dirty="0"/>
              <a:t>Names of Board Members </a:t>
            </a:r>
            <a:br>
              <a:rPr lang="en-US" sz="1700" b="0" dirty="0"/>
            </a:br>
            <a:endParaRPr sz="1400" b="0" dirty="0"/>
          </a:p>
        </p:txBody>
      </p:sp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424200" y="2061900"/>
            <a:ext cx="18090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Social	</a:t>
            </a:r>
            <a:endParaRPr sz="21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 b="0" dirty="0"/>
              <a:t>Names of Board Members </a:t>
            </a:r>
            <a:endParaRPr sz="1700" b="0" dirty="0"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2439300" y="2061900"/>
            <a:ext cx="1726200" cy="22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Programs</a:t>
            </a:r>
            <a:endParaRPr sz="21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 b="0" dirty="0"/>
              <a:t>Names of Board Members </a:t>
            </a:r>
            <a:endParaRPr lang="en-US" sz="1700" b="0" dirty="0"/>
          </a:p>
        </p:txBody>
      </p:sp>
      <p:sp>
        <p:nvSpPr>
          <p:cNvPr id="113" name="Google Shape;113;p18"/>
          <p:cNvSpPr/>
          <p:nvPr/>
        </p:nvSpPr>
        <p:spPr>
          <a:xfrm>
            <a:off x="6558750" y="1988900"/>
            <a:ext cx="2001900" cy="254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608775" y="2061900"/>
            <a:ext cx="2001900" cy="22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Governance/ 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Pipeline</a:t>
            </a:r>
            <a:endParaRPr lang="en-US" sz="21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400" b="0" dirty="0"/>
              <a:t>Names of Board Members </a:t>
            </a:r>
            <a:br>
              <a:rPr lang="en-US" sz="1700" b="0" dirty="0"/>
            </a:br>
            <a:endParaRPr lang="en-US" sz="1400" b="0" dirty="0"/>
          </a:p>
        </p:txBody>
      </p:sp>
      <p:sp>
        <p:nvSpPr>
          <p:cNvPr id="115" name="Google Shape;115;p18"/>
          <p:cNvSpPr txBox="1"/>
          <p:nvPr/>
        </p:nvSpPr>
        <p:spPr>
          <a:xfrm>
            <a:off x="506925" y="4772850"/>
            <a:ext cx="353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*remote participant</a:t>
            </a:r>
            <a:endParaRPr sz="1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86316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out!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accent5"/>
                </a:solidFill>
              </a:rPr>
              <a:t>Given our mission and goals, list 5 - 10 objectives for your focus group</a:t>
            </a:r>
            <a:endParaRPr sz="4400">
              <a:solidFill>
                <a:schemeClr val="accent5"/>
              </a:solidFill>
            </a:endParaRPr>
          </a:p>
        </p:txBody>
      </p:sp>
      <p:grpSp>
        <p:nvGrpSpPr>
          <p:cNvPr id="121" name="Google Shape;121;p19"/>
          <p:cNvGrpSpPr/>
          <p:nvPr/>
        </p:nvGrpSpPr>
        <p:grpSpPr>
          <a:xfrm>
            <a:off x="5987652" y="2745132"/>
            <a:ext cx="2333934" cy="2398298"/>
            <a:chOff x="6803275" y="395363"/>
            <a:chExt cx="2212050" cy="2537076"/>
          </a:xfrm>
        </p:grpSpPr>
        <p:pic>
          <p:nvPicPr>
            <p:cNvPr id="122" name="Google Shape;122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9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75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9"/>
            <p:cNvSpPr txBox="1"/>
            <p:nvPr/>
          </p:nvSpPr>
          <p:spPr>
            <a:xfrm>
              <a:off x="6944800" y="684221"/>
              <a:ext cx="1929000" cy="21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Remember to be SMART: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</a:t>
              </a: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pecific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M</a:t>
              </a: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easurable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A</a:t>
              </a: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ttainable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R</a:t>
              </a: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ealistic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T</a:t>
              </a:r>
              <a:r>
                <a:rPr lang="en" sz="12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ime-bound</a:t>
              </a:r>
              <a:endParaRPr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29000" cy="4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4. Closing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4294967295"/>
          </p:nvPr>
        </p:nvSpPr>
        <p:spPr>
          <a:xfrm>
            <a:off x="2855550" y="1377475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Thank you!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Thanks for your participation today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Integrate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Objectives and Goals to support our Mission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lang="en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What’s next?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Stay healthy and safe. 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 b="1">
                <a:latin typeface="Raleway"/>
                <a:ea typeface="Raleway"/>
                <a:cs typeface="Raleway"/>
                <a:sym typeface="Raleway"/>
              </a:rPr>
              <a:t>See you at the next Board Meeting!</a:t>
            </a:r>
            <a:endParaRPr sz="12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237</Words>
  <Application>Microsoft Office PowerPoint</Application>
  <PresentationFormat>On-screen Show (16:9)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Lato</vt:lpstr>
      <vt:lpstr>Raleway</vt:lpstr>
      <vt:lpstr>Arial</vt:lpstr>
      <vt:lpstr>Swiss</vt:lpstr>
      <vt:lpstr>ACC Chicago Project Planning Break-out Sessions</vt:lpstr>
      <vt:lpstr>PowerPoint Presentation</vt:lpstr>
      <vt:lpstr>Goals</vt:lpstr>
      <vt:lpstr>Objectives</vt:lpstr>
      <vt:lpstr>PowerPoint Presentation</vt:lpstr>
      <vt:lpstr>Break out!</vt:lpstr>
      <vt:lpstr>Break out! Given our mission and goals, list 5 - 10 objectives for your focus group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 Chicago Project Planning Break-out Sessions</dc:title>
  <dc:creator>Lisa Carreras</dc:creator>
  <cp:lastModifiedBy>Lisa Carreras</cp:lastModifiedBy>
  <cp:revision>2</cp:revision>
  <dcterms:modified xsi:type="dcterms:W3CDTF">2022-09-15T17:23:25Z</dcterms:modified>
</cp:coreProperties>
</file>