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b9a0b074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b9a0b074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Meetings: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for Meetings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Board Retreat January 2022</a:t>
            </a:r>
            <a:endParaRPr sz="2400" b="1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50" y="173400"/>
            <a:ext cx="2300025" cy="9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525" y="2926850"/>
            <a:ext cx="3893475" cy="20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487284" y="37280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Functions of a meeting</a:t>
            </a:r>
            <a:endParaRPr sz="2400"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294967295"/>
          </p:nvPr>
        </p:nvSpPr>
        <p:spPr>
          <a:xfrm>
            <a:off x="487284" y="1618695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Defining the team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To revise, update and add to the group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Help members understand the collective aim of the group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Create a commitment to the group’s decisions and objectives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Where the group exists and works as a group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Status arena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2855550" y="687400"/>
            <a:ext cx="3639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Before the Meeting</a:t>
            </a:r>
            <a:endParaRPr sz="26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Define Objectives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What is the purpose of the meeting?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People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Determine who will attend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Papers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Create agenda and other documents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200"/>
            <a:ext cx="4572000" cy="50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65500" y="172175"/>
            <a:ext cx="4045200" cy="48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Items</a:t>
            </a:r>
            <a:r>
              <a:rPr lang="en" sz="2400"/>
              <a:t> </a:t>
            </a:r>
            <a:r>
              <a:rPr lang="en" sz="2400" b="0">
                <a:solidFill>
                  <a:schemeClr val="dk2"/>
                </a:solidFill>
              </a:rPr>
              <a:t>should be divided into one of the following categories:</a:t>
            </a: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0">
                <a:solidFill>
                  <a:schemeClr val="dk2"/>
                </a:solidFill>
              </a:rPr>
              <a:t>Informative-digestive</a:t>
            </a:r>
            <a:endParaRPr sz="2000" b="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 b="0">
                <a:solidFill>
                  <a:schemeClr val="dk2"/>
                </a:solidFill>
              </a:rPr>
              <a:t>Keeps the group up to date on status of projects</a:t>
            </a:r>
            <a:endParaRPr sz="1500" b="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0">
                <a:solidFill>
                  <a:schemeClr val="dk2"/>
                </a:solidFill>
              </a:rPr>
              <a:t>Constructive-originative</a:t>
            </a:r>
            <a:endParaRPr sz="2000" b="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 b="0">
                <a:solidFill>
                  <a:schemeClr val="dk2"/>
                </a:solidFill>
              </a:rPr>
              <a:t>“What shall we do?”</a:t>
            </a:r>
            <a:endParaRPr sz="1500" b="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0">
                <a:solidFill>
                  <a:schemeClr val="dk2"/>
                </a:solidFill>
              </a:rPr>
              <a:t>Executive Responsibilities</a:t>
            </a:r>
            <a:endParaRPr sz="2000" b="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 b="0">
                <a:solidFill>
                  <a:schemeClr val="dk2"/>
                </a:solidFill>
              </a:rPr>
              <a:t>“How shall we do it?”</a:t>
            </a:r>
            <a:endParaRPr sz="1500" b="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 b="0">
                <a:solidFill>
                  <a:schemeClr val="dk2"/>
                </a:solidFill>
              </a:rPr>
              <a:t>Legislative Framework</a:t>
            </a:r>
            <a:endParaRPr sz="2000" b="0">
              <a:solidFill>
                <a:schemeClr val="dk2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 b="0">
                <a:solidFill>
                  <a:schemeClr val="dk2"/>
                </a:solidFill>
              </a:rPr>
              <a:t>System of rules, routines and procedures</a:t>
            </a:r>
            <a:endParaRPr sz="1500" b="0">
              <a:solidFill>
                <a:schemeClr val="dk2"/>
              </a:solidFill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97" name="Google Shape;9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 clear agenda keeps team members on track during meetings and helps them complete their follow-ups when meetings are over.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375" y="162725"/>
            <a:ext cx="5585874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343400" y="687400"/>
            <a:ext cx="4141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lang="en" sz="21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Agenda Considerations</a:t>
            </a:r>
            <a:endParaRPr sz="21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4294967295"/>
          </p:nvPr>
        </p:nvSpPr>
        <p:spPr>
          <a:xfrm>
            <a:off x="2343400" y="1377475"/>
            <a:ext cx="4505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Some things to consider when creating the agenda: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Early part of the meeting is more lively, put items requiring mental energy first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Start with items that unite the team and leave divisive discussions for later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Don’t dwell on trivial but urgent items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Keep meetings to 1.5 hours or less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Include a start and end time and stick to it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Keep pre-read documents brief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Leave general unstructured discussions for the close of the meeting</a:t>
            </a:r>
            <a:b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832750" y="497375"/>
            <a:ext cx="4033800" cy="43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</a:rPr>
              <a:t>Structure of Discussion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Consider structuring the discussion like a visit to the doctor’s office:</a:t>
            </a:r>
            <a:endParaRPr sz="18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“What seems to be the trouble?”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What is the problem and how do we solve it?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“How long has this been going on?”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Case history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“Why don’t you lie down?”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Physical exam, how do things currently stand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“You seemed to have slipped a disc.”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With facts established, move towards a diagnosis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“Take this prescription to the pharmacy.”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Treatment options 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l="18129" r="23839"/>
          <a:stretch/>
        </p:blipFill>
        <p:spPr>
          <a:xfrm>
            <a:off x="0" y="19050"/>
            <a:ext cx="3950275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8"/>
          <p:cNvGrpSpPr/>
          <p:nvPr/>
        </p:nvGrpSpPr>
        <p:grpSpPr>
          <a:xfrm>
            <a:off x="134988" y="2464035"/>
            <a:ext cx="2212050" cy="2543363"/>
            <a:chOff x="6803275" y="395363"/>
            <a:chExt cx="2212050" cy="2543363"/>
          </a:xfrm>
        </p:grpSpPr>
        <p:pic>
          <p:nvPicPr>
            <p:cNvPr id="115" name="Google Shape;11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33732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8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8"/>
            <p:cNvSpPr txBox="1"/>
            <p:nvPr/>
          </p:nvSpPr>
          <p:spPr>
            <a:xfrm>
              <a:off x="6944788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Think about a meeting like a visit to the doctor’s office. 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“What seems to be the problem?”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25" y="162725"/>
            <a:ext cx="5538050" cy="498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372075" y="687400"/>
            <a:ext cx="41322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Conduct the Meeting</a:t>
            </a:r>
            <a:endParaRPr sz="24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294967295"/>
          </p:nvPr>
        </p:nvSpPr>
        <p:spPr>
          <a:xfrm>
            <a:off x="2372075" y="1377475"/>
            <a:ext cx="43998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Follow agenda and structure of discussion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Ensure meeting starts on time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aleway"/>
              <a:buChar char="◆"/>
            </a:pPr>
            <a:r>
              <a:rPr lang="en" sz="1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List late arrivals and early departures in the minutes</a:t>
            </a:r>
            <a:endParaRPr sz="12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Control the discussion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Reinforce good behaviors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Encourage clash of ideas not personalities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Don’t squash suggestions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Come to the most senior people last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Close on a positive note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325" y="162725"/>
            <a:ext cx="547110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2305125" y="687400"/>
            <a:ext cx="4189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4. Following the Meeting</a:t>
            </a:r>
            <a:endParaRPr sz="24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4294967295"/>
          </p:nvPr>
        </p:nvSpPr>
        <p:spPr>
          <a:xfrm>
            <a:off x="2305125" y="1377475"/>
            <a:ext cx="44763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Distribute minutes.  Minutes should include: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Time and date of meeting, where it was held and who chaired it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Name of all present and apologies for absence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All agenda items (and other items) discussed and all decisions reached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aleway"/>
              <a:buChar char="◆"/>
            </a:pPr>
            <a:r>
              <a:rPr lang="en" sz="1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If action was agreed on, record (and underline) the name of the person responsible for the assignment</a:t>
            </a:r>
            <a:endParaRPr sz="12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time at which the meeting ended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date and time of the next meeting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On-screen Show (16:9)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</vt:lpstr>
      <vt:lpstr>Raleway</vt:lpstr>
      <vt:lpstr>Arial</vt:lpstr>
      <vt:lpstr>Swiss</vt:lpstr>
      <vt:lpstr>Running Meetings: Best Practices for Meetings</vt:lpstr>
      <vt:lpstr>Functions of a meeting</vt:lpstr>
      <vt:lpstr>PowerPoint Presentation</vt:lpstr>
      <vt:lpstr>Agenda Items should be divided into one of the following categories:  Informative-digestive Keeps the group up to date on status of projects Constructive-originative “What shall we do?” Executive Responsibilities “How shall we do it?” Legislative Framework System of rules, routines and procedures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Meetings: Best Practices for Meetings</dc:title>
  <dc:creator>Lisa Carreras</dc:creator>
  <cp:lastModifiedBy>Lisa Carreras</cp:lastModifiedBy>
  <cp:revision>2</cp:revision>
  <dcterms:modified xsi:type="dcterms:W3CDTF">2022-02-14T16:24:39Z</dcterms:modified>
</cp:coreProperties>
</file>