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officeDocument/2006/relationships/officeDocument" Target="ppt/presentation.xml" Id="rId1" /><Relationship Type="http://schemas.openxmlformats.org/officeDocument/2006/relationships/custom-properties" Target="docProps/custom.xml" Id="rId5" /><Relationship Type="http://schemas.openxmlformats.org/officeDocument/2006/relationships/extended-properties" Target="docProps/app.xml" Id="rId4" /></Relationships>
</file>

<file path=ppt/presentation.xml><?xml version="1.0" encoding="utf-8"?>
<p:presentatio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766" r:id="rId6"/>
    <p:sldMasterId id="2147483768" r:id="rId7"/>
    <p:sldMasterId id="2147483771" r:id="rId8"/>
    <p:sldMasterId id="2147483770" r:id="rId9"/>
    <p:sldMasterId id="2147483683" r:id="rId10"/>
    <p:sldMasterId id="2147483769" r:id="rId12"/>
    <p:sldMasterId id="2147483811" r:id="rId13"/>
  </p:sldMasterIdLst>
  <p:notesMasterIdLst>
    <p:notesMasterId r:id="rId80"/>
  </p:notesMasterIdLst>
  <p:handoutMasterIdLst>
    <p:handoutMasterId r:id="rId81"/>
  </p:handoutMasterIdLst>
  <p:sldIdLst>
    <p:sldId id="256" r:id="rId14"/>
    <p:sldId id="257" r:id="rId15"/>
    <p:sldId id="258" r:id="rId16"/>
    <p:sldId id="894" r:id="rId17"/>
    <p:sldId id="262" r:id="rId18"/>
    <p:sldId id="595" r:id="rId19"/>
    <p:sldId id="896" r:id="rId20"/>
    <p:sldId id="263" r:id="rId21"/>
    <p:sldId id="898" r:id="rId22"/>
    <p:sldId id="885" r:id="rId23"/>
    <p:sldId id="886" r:id="rId24"/>
    <p:sldId id="887" r:id="rId25"/>
    <p:sldId id="888" r:id="rId26"/>
    <p:sldId id="841" r:id="rId27"/>
    <p:sldId id="899" r:id="rId28"/>
    <p:sldId id="260" r:id="rId29"/>
    <p:sldId id="303" r:id="rId30"/>
    <p:sldId id="311" r:id="rId31"/>
    <p:sldId id="585" r:id="rId32"/>
    <p:sldId id="351" r:id="rId33"/>
    <p:sldId id="310" r:id="rId34"/>
    <p:sldId id="900" r:id="rId35"/>
    <p:sldId id="901" r:id="rId36"/>
    <p:sldId id="902" r:id="rId37"/>
    <p:sldId id="903" r:id="rId38"/>
    <p:sldId id="3002" r:id="rId39"/>
    <p:sldId id="3003" r:id="rId40"/>
    <p:sldId id="3035" r:id="rId41"/>
    <p:sldId id="904" r:id="rId42"/>
    <p:sldId id="3036" r:id="rId43"/>
    <p:sldId id="3037" r:id="rId44"/>
    <p:sldId id="3005" r:id="rId45"/>
    <p:sldId id="3038" r:id="rId46"/>
    <p:sldId id="3039" r:id="rId47"/>
    <p:sldId id="550" r:id="rId48"/>
    <p:sldId id="304" r:id="rId49"/>
    <p:sldId id="1561" r:id="rId50"/>
    <p:sldId id="282" r:id="rId51"/>
    <p:sldId id="288" r:id="rId52"/>
    <p:sldId id="1563" r:id="rId53"/>
    <p:sldId id="1564" r:id="rId54"/>
    <p:sldId id="341" r:id="rId55"/>
    <p:sldId id="1565" r:id="rId56"/>
    <p:sldId id="338" r:id="rId57"/>
    <p:sldId id="344" r:id="rId58"/>
    <p:sldId id="1558" r:id="rId59"/>
    <p:sldId id="3047" r:id="rId60"/>
    <p:sldId id="3048" r:id="rId61"/>
    <p:sldId id="259" r:id="rId62"/>
    <p:sldId id="817" r:id="rId63"/>
    <p:sldId id="818" r:id="rId64"/>
    <p:sldId id="3050" r:id="rId65"/>
    <p:sldId id="497" r:id="rId66"/>
    <p:sldId id="480" r:id="rId67"/>
    <p:sldId id="316" r:id="rId68"/>
    <p:sldId id="3054" r:id="rId69"/>
    <p:sldId id="3053" r:id="rId70"/>
    <p:sldId id="3052" r:id="rId71"/>
    <p:sldId id="265" r:id="rId72"/>
    <p:sldId id="791" r:id="rId73"/>
    <p:sldId id="805" r:id="rId74"/>
    <p:sldId id="3051" r:id="rId75"/>
    <p:sldId id="3049" r:id="rId76"/>
    <p:sldId id="306" r:id="rId77"/>
    <p:sldId id="273" r:id="rId78"/>
    <p:sldId id="274" r:id="rId79"/>
  </p:sldIdLst>
  <p:sldSz cx="12192000" cy="6858000"/>
  <p:notesSz cx="6858000" cy="914400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1" id="{0CA1791A-5269-F541-BA16-04113DE7C591}">
          <p14:sldIdLst>
            <p14:sldId id="256"/>
            <p14:sldId id="257"/>
            <p14:sldId id="258"/>
            <p14:sldId id="894"/>
            <p14:sldId id="262"/>
            <p14:sldId id="595"/>
            <p14:sldId id="896"/>
            <p14:sldId id="263"/>
            <p14:sldId id="898"/>
            <p14:sldId id="885"/>
            <p14:sldId id="886"/>
            <p14:sldId id="887"/>
            <p14:sldId id="888"/>
            <p14:sldId id="841"/>
            <p14:sldId id="899"/>
            <p14:sldId id="260"/>
            <p14:sldId id="303"/>
            <p14:sldId id="311"/>
            <p14:sldId id="585"/>
            <p14:sldId id="351"/>
            <p14:sldId id="310"/>
            <p14:sldId id="900"/>
            <p14:sldId id="901"/>
            <p14:sldId id="902"/>
            <p14:sldId id="903"/>
            <p14:sldId id="3002"/>
            <p14:sldId id="3003"/>
            <p14:sldId id="3035"/>
            <p14:sldId id="904"/>
            <p14:sldId id="3036"/>
            <p14:sldId id="3037"/>
            <p14:sldId id="3005"/>
            <p14:sldId id="3038"/>
            <p14:sldId id="3039"/>
            <p14:sldId id="550"/>
            <p14:sldId id="304"/>
            <p14:sldId id="1561"/>
            <p14:sldId id="282"/>
            <p14:sldId id="288"/>
            <p14:sldId id="1563"/>
            <p14:sldId id="1564"/>
            <p14:sldId id="341"/>
            <p14:sldId id="1565"/>
            <p14:sldId id="338"/>
            <p14:sldId id="344"/>
            <p14:sldId id="1558"/>
            <p14:sldId id="3047"/>
            <p14:sldId id="3048"/>
            <p14:sldId id="259"/>
            <p14:sldId id="817"/>
            <p14:sldId id="818"/>
            <p14:sldId id="3050"/>
            <p14:sldId id="497"/>
            <p14:sldId id="480"/>
            <p14:sldId id="316"/>
            <p14:sldId id="3054"/>
            <p14:sldId id="3053"/>
            <p14:sldId id="3052"/>
            <p14:sldId id="265"/>
            <p14:sldId id="791"/>
            <p14:sldId id="805"/>
            <p14:sldId id="3051"/>
            <p14:sldId id="3049"/>
            <p14:sldId id="306"/>
            <p14:sldId id="273"/>
            <p14:sldId id="27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1E1E78-0AF6-3496-9A24-DE0C2111E8F3}" name="Blomberg, Angela" initials="BA" userId="S::ABlomberg@littler.com::035312ba-1bb8-4055-baae-1b0fd215c46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5A99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C1AE3-BA4B-4C8D-99E9-13E47FB51419}" v="1" dt="2023-02-06T23:22:39.2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89761" autoAdjust="0"/>
  </p:normalViewPr>
  <p:slideViewPr>
    <p:cSldViewPr snapToGrid="0" snapToObjects="1">
      <p:cViewPr varScale="1">
        <p:scale>
          <a:sx n="73" d="100"/>
          <a:sy n="73" d="100"/>
        </p:scale>
        <p:origin x="182"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9" d="100"/>
          <a:sy n="99" d="100"/>
        </p:scale>
        <p:origin x="2672" y="184"/>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13.xml" Id="rId26" /><Relationship Type="http://schemas.openxmlformats.org/officeDocument/2006/relationships/slide" Target="slides/slide8.xml" Id="rId21" /><Relationship Type="http://schemas.openxmlformats.org/officeDocument/2006/relationships/slide" Target="slides/slide29.xml" Id="rId42" /><Relationship Type="http://schemas.openxmlformats.org/officeDocument/2006/relationships/slide" Target="slides/slide34.xml" Id="rId47" /><Relationship Type="http://schemas.openxmlformats.org/officeDocument/2006/relationships/slide" Target="slides/slide50.xml" Id="rId63" /><Relationship Type="http://schemas.openxmlformats.org/officeDocument/2006/relationships/slide" Target="slides/slide55.xml" Id="rId68" /><Relationship Type="http://schemas.openxmlformats.org/officeDocument/2006/relationships/presProps" Target="presProps.xml" Id="rId84" /><Relationship Type="http://schemas.microsoft.com/office/2018/10/relationships/authors" Target="authors.xml" Id="rId89" /><Relationship Type="http://schemas.openxmlformats.org/officeDocument/2006/relationships/slide" Target="slides/slide3.xml" Id="rId16" /><Relationship Type="http://schemas.openxmlformats.org/officeDocument/2006/relationships/slide" Target="slides/slide19.xml" Id="rId32" /><Relationship Type="http://schemas.openxmlformats.org/officeDocument/2006/relationships/slide" Target="slides/slide24.xml" Id="rId37" /><Relationship Type="http://schemas.openxmlformats.org/officeDocument/2006/relationships/slide" Target="slides/slide40.xml" Id="rId53" /><Relationship Type="http://schemas.openxmlformats.org/officeDocument/2006/relationships/slide" Target="slides/slide45.xml" Id="rId58" /><Relationship Type="http://schemas.openxmlformats.org/officeDocument/2006/relationships/slide" Target="slides/slide61.xml" Id="rId74" /><Relationship Type="http://schemas.openxmlformats.org/officeDocument/2006/relationships/slide" Target="slides/slide66.xml" Id="rId79" /><Relationship Type="http://schemas.openxmlformats.org/officeDocument/2006/relationships/slide" Target="slides/slide1.xml" Id="rId14" /><Relationship Type="http://schemas.openxmlformats.org/officeDocument/2006/relationships/slide" Target="slides/slide9.xml" Id="rId22" /><Relationship Type="http://schemas.openxmlformats.org/officeDocument/2006/relationships/slide" Target="slides/slide14.xml" Id="rId27" /><Relationship Type="http://schemas.openxmlformats.org/officeDocument/2006/relationships/slide" Target="slides/slide17.xml" Id="rId30" /><Relationship Type="http://schemas.openxmlformats.org/officeDocument/2006/relationships/slide" Target="slides/slide22.xml" Id="rId35" /><Relationship Type="http://schemas.openxmlformats.org/officeDocument/2006/relationships/slide" Target="slides/slide30.xml" Id="rId43" /><Relationship Type="http://schemas.openxmlformats.org/officeDocument/2006/relationships/slide" Target="slides/slide35.xml" Id="rId48" /><Relationship Type="http://schemas.openxmlformats.org/officeDocument/2006/relationships/slide" Target="slides/slide43.xml" Id="rId56" /><Relationship Type="http://schemas.openxmlformats.org/officeDocument/2006/relationships/slide" Target="slides/slide51.xml" Id="rId64" /><Relationship Type="http://schemas.openxmlformats.org/officeDocument/2006/relationships/slide" Target="slides/slide56.xml" Id="rId69" /><Relationship Type="http://schemas.openxmlformats.org/officeDocument/2006/relationships/slide" Target="slides/slide64.xml" Id="rId77" /><Relationship Type="http://schemas.openxmlformats.org/officeDocument/2006/relationships/slideMaster" Target="slideMasters/slideMaster3.xml" Id="rId8" /><Relationship Type="http://schemas.openxmlformats.org/officeDocument/2006/relationships/slide" Target="slides/slide38.xml" Id="rId51" /><Relationship Type="http://schemas.openxmlformats.org/officeDocument/2006/relationships/slide" Target="slides/slide59.xml" Id="rId72" /><Relationship Type="http://schemas.openxmlformats.org/officeDocument/2006/relationships/notesMaster" Target="notesMasters/notesMaster1.xml" Id="rId80" /><Relationship Type="http://schemas.openxmlformats.org/officeDocument/2006/relationships/viewProps" Target="viewProps.xml" Id="rId85" /><Relationship Type="http://schemas.openxmlformats.org/officeDocument/2006/relationships/slideMaster" Target="slideMasters/slideMaster7.xml" Id="rId12" /><Relationship Type="http://schemas.openxmlformats.org/officeDocument/2006/relationships/slide" Target="slides/slide4.xml" Id="rId17" /><Relationship Type="http://schemas.openxmlformats.org/officeDocument/2006/relationships/slide" Target="slides/slide12.xml" Id="rId25" /><Relationship Type="http://schemas.openxmlformats.org/officeDocument/2006/relationships/slide" Target="slides/slide20.xml" Id="rId33" /><Relationship Type="http://schemas.openxmlformats.org/officeDocument/2006/relationships/slide" Target="slides/slide25.xml" Id="rId38" /><Relationship Type="http://schemas.openxmlformats.org/officeDocument/2006/relationships/slide" Target="slides/slide33.xml" Id="rId46" /><Relationship Type="http://schemas.openxmlformats.org/officeDocument/2006/relationships/slide" Target="slides/slide46.xml" Id="rId59" /><Relationship Type="http://schemas.openxmlformats.org/officeDocument/2006/relationships/slide" Target="slides/slide54.xml" Id="rId67" /><Relationship Type="http://schemas.openxmlformats.org/officeDocument/2006/relationships/slide" Target="slides/slide7.xml" Id="rId20" /><Relationship Type="http://schemas.openxmlformats.org/officeDocument/2006/relationships/slide" Target="slides/slide28.xml" Id="rId41" /><Relationship Type="http://schemas.openxmlformats.org/officeDocument/2006/relationships/slide" Target="slides/slide41.xml" Id="rId54" /><Relationship Type="http://schemas.openxmlformats.org/officeDocument/2006/relationships/slide" Target="slides/slide49.xml" Id="rId62" /><Relationship Type="http://schemas.openxmlformats.org/officeDocument/2006/relationships/slide" Target="slides/slide57.xml" Id="rId70" /><Relationship Type="http://schemas.openxmlformats.org/officeDocument/2006/relationships/slide" Target="slides/slide62.xml" Id="rId75" /><Relationship Type="http://schemas.microsoft.com/office/2015/10/relationships/revisionInfo" Target="revisionInfo.xml" Id="rId88" /><Relationship Type="http://schemas.openxmlformats.org/officeDocument/2006/relationships/slideMaster" Target="slideMasters/slideMaster1.xml" Id="rId6" /><Relationship Type="http://schemas.openxmlformats.org/officeDocument/2006/relationships/slide" Target="slides/slide2.xml" Id="rId15" /><Relationship Type="http://schemas.openxmlformats.org/officeDocument/2006/relationships/slide" Target="slides/slide10.xml" Id="rId23" /><Relationship Type="http://schemas.openxmlformats.org/officeDocument/2006/relationships/slide" Target="slides/slide15.xml" Id="rId28" /><Relationship Type="http://schemas.openxmlformats.org/officeDocument/2006/relationships/slide" Target="slides/slide23.xml" Id="rId36" /><Relationship Type="http://schemas.openxmlformats.org/officeDocument/2006/relationships/slide" Target="slides/slide36.xml" Id="rId49" /><Relationship Type="http://schemas.openxmlformats.org/officeDocument/2006/relationships/slide" Target="slides/slide44.xml" Id="rId57" /><Relationship Type="http://schemas.openxmlformats.org/officeDocument/2006/relationships/slideMaster" Target="slideMasters/slideMaster5.xml" Id="rId10" /><Relationship Type="http://schemas.openxmlformats.org/officeDocument/2006/relationships/slide" Target="slides/slide18.xml" Id="rId31" /><Relationship Type="http://schemas.openxmlformats.org/officeDocument/2006/relationships/slide" Target="slides/slide31.xml" Id="rId44" /><Relationship Type="http://schemas.openxmlformats.org/officeDocument/2006/relationships/slide" Target="slides/slide39.xml" Id="rId52" /><Relationship Type="http://schemas.openxmlformats.org/officeDocument/2006/relationships/slide" Target="slides/slide47.xml" Id="rId60" /><Relationship Type="http://schemas.openxmlformats.org/officeDocument/2006/relationships/slide" Target="slides/slide52.xml" Id="rId65" /><Relationship Type="http://schemas.openxmlformats.org/officeDocument/2006/relationships/slide" Target="slides/slide60.xml" Id="rId73" /><Relationship Type="http://schemas.openxmlformats.org/officeDocument/2006/relationships/slide" Target="slides/slide65.xml" Id="rId78" /><Relationship Type="http://schemas.openxmlformats.org/officeDocument/2006/relationships/handoutMaster" Target="handoutMasters/handoutMaster1.xml" Id="rId81" /><Relationship Type="http://schemas.openxmlformats.org/officeDocument/2006/relationships/theme" Target="theme/theme1.xml" Id="rId86" /><Relationship Type="http://schemas.openxmlformats.org/officeDocument/2006/relationships/slideMaster" Target="slideMasters/slideMaster4.xml" Id="rId9" /><Relationship Type="http://schemas.openxmlformats.org/officeDocument/2006/relationships/slideMaster" Target="slideMasters/slideMaster8.xml" Id="rId13" /><Relationship Type="http://schemas.openxmlformats.org/officeDocument/2006/relationships/slide" Target="slides/slide5.xml" Id="rId18" /><Relationship Type="http://schemas.openxmlformats.org/officeDocument/2006/relationships/slide" Target="slides/slide26.xml" Id="rId39" /><Relationship Type="http://schemas.openxmlformats.org/officeDocument/2006/relationships/slide" Target="slides/slide21.xml" Id="rId34" /><Relationship Type="http://schemas.openxmlformats.org/officeDocument/2006/relationships/slide" Target="slides/slide37.xml" Id="rId50" /><Relationship Type="http://schemas.openxmlformats.org/officeDocument/2006/relationships/slide" Target="slides/slide42.xml" Id="rId55" /><Relationship Type="http://schemas.openxmlformats.org/officeDocument/2006/relationships/slide" Target="slides/slide63.xml" Id="rId76" /><Relationship Type="http://schemas.openxmlformats.org/officeDocument/2006/relationships/slideMaster" Target="slideMasters/slideMaster2.xml" Id="rId7" /><Relationship Type="http://schemas.openxmlformats.org/officeDocument/2006/relationships/slide" Target="slides/slide58.xml" Id="rId71" /><Relationship Type="http://schemas.openxmlformats.org/officeDocument/2006/relationships/slide" Target="slides/slide16.xml" Id="rId29" /><Relationship Type="http://schemas.openxmlformats.org/officeDocument/2006/relationships/slide" Target="slides/slide11.xml" Id="rId24" /><Relationship Type="http://schemas.openxmlformats.org/officeDocument/2006/relationships/slide" Target="slides/slide27.xml" Id="rId40" /><Relationship Type="http://schemas.openxmlformats.org/officeDocument/2006/relationships/slide" Target="slides/slide32.xml" Id="rId45" /><Relationship Type="http://schemas.openxmlformats.org/officeDocument/2006/relationships/slide" Target="slides/slide53.xml" Id="rId66" /><Relationship Type="http://schemas.openxmlformats.org/officeDocument/2006/relationships/tableStyles" Target="tableStyles.xml" Id="rId87" /><Relationship Type="http://schemas.openxmlformats.org/officeDocument/2006/relationships/slide" Target="slides/slide48.xml" Id="rId61" /><Relationship Type="http://schemas.openxmlformats.org/officeDocument/2006/relationships/slide" Target="slides/slide6.xml" Id="rId19" /></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40572369860016"/>
          <c:y val="2.5781183434093122E-2"/>
          <c:w val="0.54559424212598429"/>
          <c:h val="0.91835309329839088"/>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2188-472A-B926-364584150A2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Using an online platform to evaluate applications at scale</c:v>
                </c:pt>
                <c:pt idx="1">
                  <c:v>Making sure job posting are worded to eliminate bias</c:v>
                </c:pt>
                <c:pt idx="2">
                  <c:v>Posting jobs in non-traditional outlets</c:v>
                </c:pt>
                <c:pt idx="3">
                  <c:v>Replacing education requirements with relevant skills or core competencies</c:v>
                </c:pt>
                <c:pt idx="4">
                  <c:v>Standardized interview questions and rubics</c:v>
                </c:pt>
                <c:pt idx="5">
                  <c:v>Using data insights to uncover and address potential biases in the process</c:v>
                </c:pt>
                <c:pt idx="6">
                  <c:v>Hiring from new geographic locations</c:v>
                </c:pt>
                <c:pt idx="7">
                  <c:v>Hiring more part-time employees</c:v>
                </c:pt>
                <c:pt idx="8">
                  <c:v>Hiring employees on a fully remote basis</c:v>
                </c:pt>
                <c:pt idx="9">
                  <c:v>Anonymized resume review</c:v>
                </c:pt>
                <c:pt idx="10">
                  <c:v>Offering bias training for recuritment/hiring teams</c:v>
                </c:pt>
                <c:pt idx="11">
                  <c:v>Proactively sourcing candidates from less traditional backgrounds</c:v>
                </c:pt>
                <c:pt idx="12">
                  <c:v>Involving multiple/diverse stakeholders in decision-making on new hires</c:v>
                </c:pt>
                <c:pt idx="13">
                  <c:v>Hiring employees that have been out of the workforce for an extended period of time</c:v>
                </c:pt>
                <c:pt idx="14">
                  <c:v>Creating community/vendor partnerships to reach marginalized employees</c:v>
                </c:pt>
                <c:pt idx="15">
                  <c:v>We are not changing our hiring efforts to be more diverse and inclusive this year</c:v>
                </c:pt>
              </c:strCache>
            </c:strRef>
          </c:cat>
          <c:val>
            <c:numRef>
              <c:f>Sheet1!$B$2:$B$17</c:f>
              <c:numCache>
                <c:formatCode>0%</c:formatCode>
                <c:ptCount val="16"/>
                <c:pt idx="0">
                  <c:v>0.45</c:v>
                </c:pt>
                <c:pt idx="1">
                  <c:v>0.43</c:v>
                </c:pt>
                <c:pt idx="2">
                  <c:v>0.37</c:v>
                </c:pt>
                <c:pt idx="3">
                  <c:v>0.36</c:v>
                </c:pt>
                <c:pt idx="4">
                  <c:v>0.34</c:v>
                </c:pt>
                <c:pt idx="5">
                  <c:v>0.31</c:v>
                </c:pt>
                <c:pt idx="6">
                  <c:v>0.31</c:v>
                </c:pt>
                <c:pt idx="7">
                  <c:v>0.31</c:v>
                </c:pt>
                <c:pt idx="8">
                  <c:v>0.31</c:v>
                </c:pt>
                <c:pt idx="9">
                  <c:v>0.3</c:v>
                </c:pt>
                <c:pt idx="10">
                  <c:v>0.28999999999999998</c:v>
                </c:pt>
                <c:pt idx="11">
                  <c:v>0.28000000000000003</c:v>
                </c:pt>
                <c:pt idx="12">
                  <c:v>0.28000000000000003</c:v>
                </c:pt>
                <c:pt idx="13">
                  <c:v>0.18</c:v>
                </c:pt>
                <c:pt idx="14">
                  <c:v>0.16</c:v>
                </c:pt>
                <c:pt idx="15">
                  <c:v>0.03</c:v>
                </c:pt>
              </c:numCache>
            </c:numRef>
          </c:val>
          <c:extLst>
            <c:ext xmlns:c16="http://schemas.microsoft.com/office/drawing/2014/chart" uri="{C3380CC4-5D6E-409C-BE32-E72D297353CC}">
              <c16:uniqueId val="{00000000-4F3F-4031-AED1-137B9D3DB2AD}"/>
            </c:ext>
          </c:extLst>
        </c:ser>
        <c:dLbls>
          <c:dLblPos val="outEnd"/>
          <c:showLegendKey val="0"/>
          <c:showVal val="1"/>
          <c:showCatName val="0"/>
          <c:showSerName val="0"/>
          <c:showPercent val="0"/>
          <c:showBubbleSize val="0"/>
        </c:dLbls>
        <c:gapWidth val="182"/>
        <c:axId val="79714735"/>
        <c:axId val="79718479"/>
      </c:barChart>
      <c:catAx>
        <c:axId val="7971473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718479"/>
        <c:crossesAt val="0"/>
        <c:auto val="0"/>
        <c:lblAlgn val="ctr"/>
        <c:lblOffset val="100"/>
        <c:noMultiLvlLbl val="0"/>
      </c:catAx>
      <c:valAx>
        <c:axId val="79718479"/>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71473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Providing accommodations, opportunities, and tools for employees to succeed based on their specific needs </c:v>
                </c:pt>
                <c:pt idx="1">
                  <c:v>Making sure that employee pay is equal across titles or positions</c:v>
                </c:pt>
                <c:pt idx="2">
                  <c:v>Flexible policies that can be adjusted depending on an employee's unique needs</c:v>
                </c:pt>
                <c:pt idx="3">
                  <c:v>Ensuring fair consideration of employees for promotions or new roles and projects </c:v>
                </c:pt>
                <c:pt idx="4">
                  <c:v>Introducing a flexible, floating holiday policy that allows employees to celebrate holidays other than federal holidays</c:v>
                </c:pt>
                <c:pt idx="5">
                  <c:v>Introducing a gender-neutral paid family leave policy </c:v>
                </c:pt>
                <c:pt idx="6">
                  <c:v>Using gender-inclusive language in our employee handbook</c:v>
                </c:pt>
                <c:pt idx="7">
                  <c:v>Introducing or expanding inclusive benefits and perks </c:v>
                </c:pt>
                <c:pt idx="8">
                  <c:v>We have not introduced any equity measures over the last 12 months </c:v>
                </c:pt>
              </c:strCache>
            </c:strRef>
          </c:cat>
          <c:val>
            <c:numRef>
              <c:f>Sheet1!$B$2:$B$10</c:f>
              <c:numCache>
                <c:formatCode>0%</c:formatCode>
                <c:ptCount val="9"/>
                <c:pt idx="0">
                  <c:v>0.6</c:v>
                </c:pt>
                <c:pt idx="1">
                  <c:v>0.52</c:v>
                </c:pt>
                <c:pt idx="2">
                  <c:v>0.51</c:v>
                </c:pt>
                <c:pt idx="3">
                  <c:v>0.45</c:v>
                </c:pt>
                <c:pt idx="4">
                  <c:v>0.37</c:v>
                </c:pt>
                <c:pt idx="5">
                  <c:v>0.32</c:v>
                </c:pt>
                <c:pt idx="6">
                  <c:v>0.31</c:v>
                </c:pt>
                <c:pt idx="7">
                  <c:v>0.27</c:v>
                </c:pt>
                <c:pt idx="8">
                  <c:v>0.03</c:v>
                </c:pt>
              </c:numCache>
            </c:numRef>
          </c:val>
          <c:extLst>
            <c:ext xmlns:c16="http://schemas.microsoft.com/office/drawing/2014/chart" uri="{C3380CC4-5D6E-409C-BE32-E72D297353CC}">
              <c16:uniqueId val="{00000000-3338-4134-B645-2C81466A718A}"/>
            </c:ext>
          </c:extLst>
        </c:ser>
        <c:dLbls>
          <c:showLegendKey val="0"/>
          <c:showVal val="0"/>
          <c:showCatName val="0"/>
          <c:showSerName val="0"/>
          <c:showPercent val="0"/>
          <c:showBubbleSize val="0"/>
        </c:dLbls>
        <c:gapWidth val="182"/>
        <c:axId val="2008729616"/>
        <c:axId val="2008718384"/>
      </c:barChart>
      <c:catAx>
        <c:axId val="20087296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8718384"/>
        <c:crosses val="autoZero"/>
        <c:auto val="0"/>
        <c:lblAlgn val="ctr"/>
        <c:lblOffset val="100"/>
        <c:noMultiLvlLbl val="0"/>
      </c:catAx>
      <c:valAx>
        <c:axId val="2008718384"/>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87296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15283364448554"/>
          <c:y val="3.5403050108932459E-2"/>
          <c:w val="0.47500868674138247"/>
          <c:h val="0.94008714596949894"/>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Formalizing a DEI strategy at the company </c:v>
                </c:pt>
                <c:pt idx="1">
                  <c:v>Created or reviewed our DEI policies and provided them to employees</c:v>
                </c:pt>
                <c:pt idx="2">
                  <c:v>Making actionable changes to the hiring policies</c:v>
                </c:pt>
                <c:pt idx="3">
                  <c:v>Offering resources/information for additional education or support around DEI</c:v>
                </c:pt>
                <c:pt idx="4">
                  <c:v>Conducting additional employee surveys </c:v>
                </c:pt>
                <c:pt idx="5">
                  <c:v>Providing resources on how employees can get involved (volunteering, donations, etc.) </c:v>
                </c:pt>
                <c:pt idx="6">
                  <c:v>Introducing or expanding flexible work schedules </c:v>
                </c:pt>
                <c:pt idx="7">
                  <c:v>Offering more support for employee-driven activities, such as Employee Resource Groups </c:v>
                </c:pt>
                <c:pt idx="8">
                  <c:v>Introducing or expanding volunteer time off </c:v>
                </c:pt>
                <c:pt idx="9">
                  <c:v>Updated code of conduct </c:v>
                </c:pt>
                <c:pt idx="10">
                  <c:v>Introduced or expanded mandatory DEI training for employees </c:v>
                </c:pt>
                <c:pt idx="11">
                  <c:v>We have not introduced any inclusion measures over the last 2 months</c:v>
                </c:pt>
              </c:strCache>
            </c:strRef>
          </c:cat>
          <c:val>
            <c:numRef>
              <c:f>Sheet1!$B$2:$B$13</c:f>
              <c:numCache>
                <c:formatCode>0%</c:formatCode>
                <c:ptCount val="12"/>
                <c:pt idx="0">
                  <c:v>0.51</c:v>
                </c:pt>
                <c:pt idx="1">
                  <c:v>0.47</c:v>
                </c:pt>
                <c:pt idx="2">
                  <c:v>0.44</c:v>
                </c:pt>
                <c:pt idx="3">
                  <c:v>0.41</c:v>
                </c:pt>
                <c:pt idx="4">
                  <c:v>0.39</c:v>
                </c:pt>
                <c:pt idx="5">
                  <c:v>0.37</c:v>
                </c:pt>
                <c:pt idx="6">
                  <c:v>0.37</c:v>
                </c:pt>
                <c:pt idx="7">
                  <c:v>0.34</c:v>
                </c:pt>
                <c:pt idx="8">
                  <c:v>0.28000000000000003</c:v>
                </c:pt>
                <c:pt idx="9">
                  <c:v>0.23</c:v>
                </c:pt>
                <c:pt idx="10">
                  <c:v>0.22</c:v>
                </c:pt>
                <c:pt idx="11">
                  <c:v>0.03</c:v>
                </c:pt>
              </c:numCache>
            </c:numRef>
          </c:val>
          <c:extLst>
            <c:ext xmlns:c16="http://schemas.microsoft.com/office/drawing/2014/chart" uri="{C3380CC4-5D6E-409C-BE32-E72D297353CC}">
              <c16:uniqueId val="{00000000-0E1F-40CB-8196-484CD5EFD76D}"/>
            </c:ext>
          </c:extLst>
        </c:ser>
        <c:dLbls>
          <c:showLegendKey val="0"/>
          <c:showVal val="0"/>
          <c:showCatName val="0"/>
          <c:showSerName val="0"/>
          <c:showPercent val="0"/>
          <c:showBubbleSize val="0"/>
        </c:dLbls>
        <c:gapWidth val="182"/>
        <c:axId val="2008729616"/>
        <c:axId val="2008718384"/>
      </c:barChart>
      <c:catAx>
        <c:axId val="20087296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8718384"/>
        <c:crosses val="autoZero"/>
        <c:auto val="0"/>
        <c:lblAlgn val="ctr"/>
        <c:lblOffset val="100"/>
        <c:noMultiLvlLbl val="0"/>
      </c:catAx>
      <c:valAx>
        <c:axId val="2008718384"/>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87296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15283364448554"/>
          <c:y val="3.5403050108932459E-2"/>
          <c:w val="0.47500868674138247"/>
          <c:h val="0.94008714596949894"/>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Adding our DEI efforts to our home page</c:v>
                </c:pt>
                <c:pt idx="1">
                  <c:v>Offering consistent training on DEI to employees</c:v>
                </c:pt>
                <c:pt idx="2">
                  <c:v>Sharing our DEI efforts in company-wide channels 
</c:v>
                </c:pt>
                <c:pt idx="3">
                  <c:v>DEI efforts are highlighted on our social channels </c:v>
                </c:pt>
                <c:pt idx="4">
                  <c:v>Updating our employee handbook to reflect our DEI efforts </c:v>
                </c:pt>
                <c:pt idx="5">
                  <c:v>Hiring outside organizations specializing in DEI training to lead discussions with employees </c:v>
                </c:pt>
                <c:pt idx="6">
                  <c:v>Our company has DEI software for awareness </c:v>
                </c:pt>
                <c:pt idx="7">
                  <c:v>We are not communicating about our efforts around DEI </c:v>
                </c:pt>
              </c:strCache>
            </c:strRef>
          </c:cat>
          <c:val>
            <c:numRef>
              <c:f>Sheet1!$B$2:$B$9</c:f>
              <c:numCache>
                <c:formatCode>0%</c:formatCode>
                <c:ptCount val="8"/>
                <c:pt idx="0">
                  <c:v>0.64</c:v>
                </c:pt>
                <c:pt idx="1">
                  <c:v>0.52</c:v>
                </c:pt>
                <c:pt idx="2">
                  <c:v>0.51</c:v>
                </c:pt>
                <c:pt idx="3">
                  <c:v>0.46</c:v>
                </c:pt>
                <c:pt idx="4">
                  <c:v>0.45</c:v>
                </c:pt>
                <c:pt idx="5">
                  <c:v>0.36</c:v>
                </c:pt>
                <c:pt idx="6">
                  <c:v>0.21</c:v>
                </c:pt>
                <c:pt idx="7">
                  <c:v>0.03</c:v>
                </c:pt>
              </c:numCache>
            </c:numRef>
          </c:val>
          <c:extLst>
            <c:ext xmlns:c16="http://schemas.microsoft.com/office/drawing/2014/chart" uri="{C3380CC4-5D6E-409C-BE32-E72D297353CC}">
              <c16:uniqueId val="{00000000-AB8E-41F8-BB2E-6D723E0D004A}"/>
            </c:ext>
          </c:extLst>
        </c:ser>
        <c:dLbls>
          <c:showLegendKey val="0"/>
          <c:showVal val="0"/>
          <c:showCatName val="0"/>
          <c:showSerName val="0"/>
          <c:showPercent val="0"/>
          <c:showBubbleSize val="0"/>
        </c:dLbls>
        <c:gapWidth val="182"/>
        <c:axId val="2008729616"/>
        <c:axId val="2008718384"/>
      </c:barChart>
      <c:catAx>
        <c:axId val="20087296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8718384"/>
        <c:crosses val="autoZero"/>
        <c:auto val="0"/>
        <c:lblAlgn val="ctr"/>
        <c:lblOffset val="100"/>
        <c:noMultiLvlLbl val="0"/>
      </c:catAx>
      <c:valAx>
        <c:axId val="2008718384"/>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87296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sp="http://schemas.microsoft.com/office/drawing/2008/diagram" xmlns:dgm="http://schemas.openxmlformats.org/drawingml/2006/diagram" xmlns:a="http://schemas.openxmlformats.org/drawingml/2006/main">
  <dgm:ptLst>
    <dgm:pt modelId="{2B74D370-7854-40C7-967B-B062D92D2E8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EF3CDBA-A25C-44F6-A129-6BE284B07BC4}">
      <dgm:prSet phldrT="[Text]"/>
      <dgm:spPr/>
      <dgm:t>
        <a:bodyPr/>
        <a:lstStyle/>
        <a:p>
          <a:r>
            <a:rPr lang="en-US" b="0" dirty="0"/>
            <a:t>Home or personal email accounts</a:t>
          </a:r>
          <a:endParaRPr lang="en-US" dirty="0"/>
        </a:p>
      </dgm:t>
    </dgm:pt>
    <dgm:pt modelId="{4A32181E-1860-4220-830A-EA1F8A34C1E5}" type="parTrans" cxnId="{65CD3D18-3DDF-4C8C-8408-82EE6AC74001}">
      <dgm:prSet/>
      <dgm:spPr/>
      <dgm:t>
        <a:bodyPr/>
        <a:lstStyle/>
        <a:p>
          <a:endParaRPr lang="en-US"/>
        </a:p>
      </dgm:t>
    </dgm:pt>
    <dgm:pt modelId="{5C726B61-8175-4DA1-A36F-165E34FB1D49}" type="sibTrans" cxnId="{65CD3D18-3DDF-4C8C-8408-82EE6AC74001}">
      <dgm:prSet/>
      <dgm:spPr/>
      <dgm:t>
        <a:bodyPr/>
        <a:lstStyle/>
        <a:p>
          <a:endParaRPr lang="en-US"/>
        </a:p>
      </dgm:t>
    </dgm:pt>
    <dgm:pt modelId="{23105F00-FD4B-4D26-AC65-C460DB56CBCA}">
      <dgm:prSet/>
      <dgm:spPr/>
      <dgm:t>
        <a:bodyPr/>
        <a:lstStyle/>
        <a:p>
          <a:pPr marL="182880" algn="l"/>
          <a:r>
            <a:rPr lang="en-US" b="0" dirty="0"/>
            <a:t>Social media accounts (e.g., Facebook, Twitter, LinkedIn, Tumblr, Flickr, Instagram, MySpace, Vine, Google+, MySpace, Meetup.com, Orkut, Gather.com, Tumblr, Windows Live Spaces, MSN Spaces or similar accounts)</a:t>
          </a:r>
        </a:p>
      </dgm:t>
    </dgm:pt>
    <dgm:pt modelId="{C0EABDD8-4691-490B-9414-C1E2AABB2155}" type="parTrans" cxnId="{47D0DEDD-F852-47D0-8492-11E628E57B91}">
      <dgm:prSet/>
      <dgm:spPr/>
      <dgm:t>
        <a:bodyPr/>
        <a:lstStyle/>
        <a:p>
          <a:endParaRPr lang="en-US"/>
        </a:p>
      </dgm:t>
    </dgm:pt>
    <dgm:pt modelId="{25DB9E07-6FD6-4E1D-852D-9863CF4B5700}" type="sibTrans" cxnId="{47D0DEDD-F852-47D0-8492-11E628E57B91}">
      <dgm:prSet/>
      <dgm:spPr/>
      <dgm:t>
        <a:bodyPr/>
        <a:lstStyle/>
        <a:p>
          <a:endParaRPr lang="en-US"/>
        </a:p>
      </dgm:t>
    </dgm:pt>
    <dgm:pt modelId="{64BFD88B-D604-4C18-A347-332401951A24}">
      <dgm:prSet/>
      <dgm:spPr/>
      <dgm:t>
        <a:bodyPr/>
        <a:lstStyle/>
        <a:p>
          <a:pPr marL="182880" algn="l"/>
          <a:r>
            <a:rPr lang="en-US" b="0" dirty="0"/>
            <a:t>Home or personal computers, or other machines capable of sending or receiving emails or other messages or storing ESI (e.g., PDA, cell phones, smart phones, iPod Touches or similar devices, iPads, tablets, etc.) </a:t>
          </a:r>
        </a:p>
      </dgm:t>
    </dgm:pt>
    <dgm:pt modelId="{BF91B3A7-E177-4CF1-ACF5-C14E51C2AB8C}" type="parTrans" cxnId="{7E96D06B-42AF-41C0-A5D6-1A173F30B503}">
      <dgm:prSet/>
      <dgm:spPr/>
      <dgm:t>
        <a:bodyPr/>
        <a:lstStyle/>
        <a:p>
          <a:endParaRPr lang="en-US"/>
        </a:p>
      </dgm:t>
    </dgm:pt>
    <dgm:pt modelId="{7F6CCCFC-3D20-4E0C-905C-1D9496917017}" type="sibTrans" cxnId="{7E96D06B-42AF-41C0-A5D6-1A173F30B503}">
      <dgm:prSet/>
      <dgm:spPr/>
      <dgm:t>
        <a:bodyPr/>
        <a:lstStyle/>
        <a:p>
          <a:endParaRPr lang="en-US"/>
        </a:p>
      </dgm:t>
    </dgm:pt>
    <dgm:pt modelId="{ED688EC3-2C3E-4D7C-B96A-CE268DECBE17}">
      <dgm:prSet/>
      <dgm:spPr/>
      <dgm:t>
        <a:bodyPr/>
        <a:lstStyle/>
        <a:p>
          <a:pPr marL="182880" algn="l"/>
          <a:r>
            <a:rPr lang="en-US" b="0" dirty="0"/>
            <a:t>Cloud storage accounts (e.g., Google Documents, iCloud, Zoho, Dropbox, iCloud, BackBlaze, Crashplan, Mozy, or similar internet- or “cloud”- based services that store or back-up documents, data and devices) </a:t>
          </a:r>
        </a:p>
      </dgm:t>
    </dgm:pt>
    <dgm:pt modelId="{16A1D9D0-24CA-436D-8831-86D24786DDF2}" type="parTrans" cxnId="{41DB580A-5B4B-4DF4-9941-35B48D8BB39D}">
      <dgm:prSet/>
      <dgm:spPr/>
      <dgm:t>
        <a:bodyPr/>
        <a:lstStyle/>
        <a:p>
          <a:endParaRPr lang="en-US"/>
        </a:p>
      </dgm:t>
    </dgm:pt>
    <dgm:pt modelId="{0606E4A9-503C-4687-8C10-762A6FC64E6E}" type="sibTrans" cxnId="{41DB580A-5B4B-4DF4-9941-35B48D8BB39D}">
      <dgm:prSet/>
      <dgm:spPr/>
      <dgm:t>
        <a:bodyPr/>
        <a:lstStyle/>
        <a:p>
          <a:endParaRPr lang="en-US"/>
        </a:p>
      </dgm:t>
    </dgm:pt>
    <dgm:pt modelId="{780B768D-8F9C-4D76-B2FA-92A9A7F5D6BC}">
      <dgm:prSet/>
      <dgm:spPr/>
      <dgm:t>
        <a:bodyPr/>
        <a:lstStyle/>
        <a:p>
          <a:pPr marL="182880" algn="l"/>
          <a:r>
            <a:rPr lang="en-US" b="0" dirty="0"/>
            <a:t>Linkedln, Monster.com, CareerBuilder.com accounts or similar professional networking services</a:t>
          </a:r>
        </a:p>
      </dgm:t>
    </dgm:pt>
    <dgm:pt modelId="{1BCBADE7-0973-4CAC-BCAF-79FE7560577B}" type="parTrans" cxnId="{78226052-330A-496C-83DC-D3BE2E5E66E1}">
      <dgm:prSet/>
      <dgm:spPr/>
      <dgm:t>
        <a:bodyPr/>
        <a:lstStyle/>
        <a:p>
          <a:endParaRPr lang="en-US"/>
        </a:p>
      </dgm:t>
    </dgm:pt>
    <dgm:pt modelId="{6DDC613F-BB39-4440-B893-2C39ECECF01B}" type="sibTrans" cxnId="{78226052-330A-496C-83DC-D3BE2E5E66E1}">
      <dgm:prSet/>
      <dgm:spPr/>
      <dgm:t>
        <a:bodyPr/>
        <a:lstStyle/>
        <a:p>
          <a:endParaRPr lang="en-US"/>
        </a:p>
      </dgm:t>
    </dgm:pt>
    <dgm:pt modelId="{30CBC41B-CD50-4244-9BD1-8365923B14ED}">
      <dgm:prSet/>
      <dgm:spPr/>
      <dgm:t>
        <a:bodyPr/>
        <a:lstStyle/>
        <a:p>
          <a:pPr marL="182880" algn="l"/>
          <a:r>
            <a:rPr lang="en-US" b="0" dirty="0"/>
            <a:t>iWatch, Pebble, FitBit, Microsoft Band, Samsung Gear 2, Cookoo, Sony Smartwatch 3, Qualcomm Toq</a:t>
          </a:r>
          <a:endParaRPr lang="en-US" dirty="0"/>
        </a:p>
      </dgm:t>
    </dgm:pt>
    <dgm:pt modelId="{536FDE6E-C123-457C-95E5-F392170DAA07}" type="parTrans" cxnId="{6259AEE5-7908-4103-8897-FB9C9B948EE6}">
      <dgm:prSet/>
      <dgm:spPr/>
      <dgm:t>
        <a:bodyPr/>
        <a:lstStyle/>
        <a:p>
          <a:endParaRPr lang="en-US"/>
        </a:p>
      </dgm:t>
    </dgm:pt>
    <dgm:pt modelId="{EEB77B4F-416F-434A-89BC-0E56B474C5D1}" type="sibTrans" cxnId="{6259AEE5-7908-4103-8897-FB9C9B948EE6}">
      <dgm:prSet/>
      <dgm:spPr/>
      <dgm:t>
        <a:bodyPr/>
        <a:lstStyle/>
        <a:p>
          <a:endParaRPr lang="en-US"/>
        </a:p>
      </dgm:t>
    </dgm:pt>
    <dgm:pt modelId="{5CAC396C-5BA6-470D-8BEA-A6940CAA126F}" type="pres">
      <dgm:prSet presAssocID="{2B74D370-7854-40C7-967B-B062D92D2E80}" presName="diagram" presStyleCnt="0">
        <dgm:presLayoutVars>
          <dgm:dir/>
          <dgm:resizeHandles val="exact"/>
        </dgm:presLayoutVars>
      </dgm:prSet>
      <dgm:spPr/>
    </dgm:pt>
    <dgm:pt modelId="{89064FDC-0101-4E5A-9277-44B9CB53BE65}" type="pres">
      <dgm:prSet presAssocID="{BEF3CDBA-A25C-44F6-A129-6BE284B07BC4}" presName="node" presStyleLbl="node1" presStyleIdx="0" presStyleCnt="6">
        <dgm:presLayoutVars>
          <dgm:bulletEnabled val="1"/>
        </dgm:presLayoutVars>
      </dgm:prSet>
      <dgm:spPr/>
    </dgm:pt>
    <dgm:pt modelId="{54A8ACB8-F783-4158-905B-464F622ED101}" type="pres">
      <dgm:prSet presAssocID="{5C726B61-8175-4DA1-A36F-165E34FB1D49}" presName="sibTrans" presStyleCnt="0"/>
      <dgm:spPr/>
    </dgm:pt>
    <dgm:pt modelId="{773DA7B7-91B0-442C-83F3-D127155E359C}" type="pres">
      <dgm:prSet presAssocID="{23105F00-FD4B-4D26-AC65-C460DB56CBCA}" presName="node" presStyleLbl="node1" presStyleIdx="1" presStyleCnt="6">
        <dgm:presLayoutVars>
          <dgm:bulletEnabled val="1"/>
        </dgm:presLayoutVars>
      </dgm:prSet>
      <dgm:spPr/>
    </dgm:pt>
    <dgm:pt modelId="{42DD7630-73D9-4A4A-B9EF-1F10F846A422}" type="pres">
      <dgm:prSet presAssocID="{25DB9E07-6FD6-4E1D-852D-9863CF4B5700}" presName="sibTrans" presStyleCnt="0"/>
      <dgm:spPr/>
    </dgm:pt>
    <dgm:pt modelId="{6CEED2BC-215E-4857-83AE-46B962CCA31B}" type="pres">
      <dgm:prSet presAssocID="{64BFD88B-D604-4C18-A347-332401951A24}" presName="node" presStyleLbl="node1" presStyleIdx="2" presStyleCnt="6">
        <dgm:presLayoutVars>
          <dgm:bulletEnabled val="1"/>
        </dgm:presLayoutVars>
      </dgm:prSet>
      <dgm:spPr/>
    </dgm:pt>
    <dgm:pt modelId="{1B1C37DA-C83E-4367-AB87-F9289BE97EAA}" type="pres">
      <dgm:prSet presAssocID="{7F6CCCFC-3D20-4E0C-905C-1D9496917017}" presName="sibTrans" presStyleCnt="0"/>
      <dgm:spPr/>
    </dgm:pt>
    <dgm:pt modelId="{510A5166-9346-4E4D-9842-64F71CE2F657}" type="pres">
      <dgm:prSet presAssocID="{ED688EC3-2C3E-4D7C-B96A-CE268DECBE17}" presName="node" presStyleLbl="node1" presStyleIdx="3" presStyleCnt="6">
        <dgm:presLayoutVars>
          <dgm:bulletEnabled val="1"/>
        </dgm:presLayoutVars>
      </dgm:prSet>
      <dgm:spPr/>
    </dgm:pt>
    <dgm:pt modelId="{687CCBCC-0F0D-49A4-BA0F-E031BDE3AB02}" type="pres">
      <dgm:prSet presAssocID="{0606E4A9-503C-4687-8C10-762A6FC64E6E}" presName="sibTrans" presStyleCnt="0"/>
      <dgm:spPr/>
    </dgm:pt>
    <dgm:pt modelId="{96A3BC68-AB20-409D-BA7E-E2190C32CD97}" type="pres">
      <dgm:prSet presAssocID="{780B768D-8F9C-4D76-B2FA-92A9A7F5D6BC}" presName="node" presStyleLbl="node1" presStyleIdx="4" presStyleCnt="6">
        <dgm:presLayoutVars>
          <dgm:bulletEnabled val="1"/>
        </dgm:presLayoutVars>
      </dgm:prSet>
      <dgm:spPr/>
    </dgm:pt>
    <dgm:pt modelId="{21E312BB-BBDB-449F-90F7-61C77899E693}" type="pres">
      <dgm:prSet presAssocID="{6DDC613F-BB39-4440-B893-2C39ECECF01B}" presName="sibTrans" presStyleCnt="0"/>
      <dgm:spPr/>
    </dgm:pt>
    <dgm:pt modelId="{3D72C1F9-754B-4854-99E6-9423C3FF74E1}" type="pres">
      <dgm:prSet presAssocID="{30CBC41B-CD50-4244-9BD1-8365923B14ED}" presName="node" presStyleLbl="node1" presStyleIdx="5" presStyleCnt="6">
        <dgm:presLayoutVars>
          <dgm:bulletEnabled val="1"/>
        </dgm:presLayoutVars>
      </dgm:prSet>
      <dgm:spPr/>
    </dgm:pt>
  </dgm:ptLst>
  <dgm:cxnLst>
    <dgm:cxn modelId="{41DB580A-5B4B-4DF4-9941-35B48D8BB39D}" srcId="{2B74D370-7854-40C7-967B-B062D92D2E80}" destId="{ED688EC3-2C3E-4D7C-B96A-CE268DECBE17}" srcOrd="3" destOrd="0" parTransId="{16A1D9D0-24CA-436D-8831-86D24786DDF2}" sibTransId="{0606E4A9-503C-4687-8C10-762A6FC64E6E}"/>
    <dgm:cxn modelId="{65CD3D18-3DDF-4C8C-8408-82EE6AC74001}" srcId="{2B74D370-7854-40C7-967B-B062D92D2E80}" destId="{BEF3CDBA-A25C-44F6-A129-6BE284B07BC4}" srcOrd="0" destOrd="0" parTransId="{4A32181E-1860-4220-830A-EA1F8A34C1E5}" sibTransId="{5C726B61-8175-4DA1-A36F-165E34FB1D49}"/>
    <dgm:cxn modelId="{A48ECC2F-C652-422A-9A4B-EC58DCC83A16}" type="presOf" srcId="{ED688EC3-2C3E-4D7C-B96A-CE268DECBE17}" destId="{510A5166-9346-4E4D-9842-64F71CE2F657}" srcOrd="0" destOrd="0" presId="urn:microsoft.com/office/officeart/2005/8/layout/default"/>
    <dgm:cxn modelId="{0795E638-5ACB-495D-9804-5C3C1CF8BCB9}" type="presOf" srcId="{64BFD88B-D604-4C18-A347-332401951A24}" destId="{6CEED2BC-215E-4857-83AE-46B962CCA31B}" srcOrd="0" destOrd="0" presId="urn:microsoft.com/office/officeart/2005/8/layout/default"/>
    <dgm:cxn modelId="{7E96D06B-42AF-41C0-A5D6-1A173F30B503}" srcId="{2B74D370-7854-40C7-967B-B062D92D2E80}" destId="{64BFD88B-D604-4C18-A347-332401951A24}" srcOrd="2" destOrd="0" parTransId="{BF91B3A7-E177-4CF1-ACF5-C14E51C2AB8C}" sibTransId="{7F6CCCFC-3D20-4E0C-905C-1D9496917017}"/>
    <dgm:cxn modelId="{78226052-330A-496C-83DC-D3BE2E5E66E1}" srcId="{2B74D370-7854-40C7-967B-B062D92D2E80}" destId="{780B768D-8F9C-4D76-B2FA-92A9A7F5D6BC}" srcOrd="4" destOrd="0" parTransId="{1BCBADE7-0973-4CAC-BCAF-79FE7560577B}" sibTransId="{6DDC613F-BB39-4440-B893-2C39ECECF01B}"/>
    <dgm:cxn modelId="{F23BA276-F59E-4AA0-B546-78DE80D27088}" type="presOf" srcId="{2B74D370-7854-40C7-967B-B062D92D2E80}" destId="{5CAC396C-5BA6-470D-8BEA-A6940CAA126F}" srcOrd="0" destOrd="0" presId="urn:microsoft.com/office/officeart/2005/8/layout/default"/>
    <dgm:cxn modelId="{50DDA27C-2630-4B8D-B653-D6B9FC8CF417}" type="presOf" srcId="{BEF3CDBA-A25C-44F6-A129-6BE284B07BC4}" destId="{89064FDC-0101-4E5A-9277-44B9CB53BE65}" srcOrd="0" destOrd="0" presId="urn:microsoft.com/office/officeart/2005/8/layout/default"/>
    <dgm:cxn modelId="{40C50EAF-0048-40E2-989B-AE5878E7D8C2}" type="presOf" srcId="{23105F00-FD4B-4D26-AC65-C460DB56CBCA}" destId="{773DA7B7-91B0-442C-83F3-D127155E359C}" srcOrd="0" destOrd="0" presId="urn:microsoft.com/office/officeart/2005/8/layout/default"/>
    <dgm:cxn modelId="{0EEAABB6-D6CC-495C-8247-C8F5660927EC}" type="presOf" srcId="{30CBC41B-CD50-4244-9BD1-8365923B14ED}" destId="{3D72C1F9-754B-4854-99E6-9423C3FF74E1}" srcOrd="0" destOrd="0" presId="urn:microsoft.com/office/officeart/2005/8/layout/default"/>
    <dgm:cxn modelId="{1192ADBE-83EA-483C-8E56-1ED357848426}" type="presOf" srcId="{780B768D-8F9C-4D76-B2FA-92A9A7F5D6BC}" destId="{96A3BC68-AB20-409D-BA7E-E2190C32CD97}" srcOrd="0" destOrd="0" presId="urn:microsoft.com/office/officeart/2005/8/layout/default"/>
    <dgm:cxn modelId="{47D0DEDD-F852-47D0-8492-11E628E57B91}" srcId="{2B74D370-7854-40C7-967B-B062D92D2E80}" destId="{23105F00-FD4B-4D26-AC65-C460DB56CBCA}" srcOrd="1" destOrd="0" parTransId="{C0EABDD8-4691-490B-9414-C1E2AABB2155}" sibTransId="{25DB9E07-6FD6-4E1D-852D-9863CF4B5700}"/>
    <dgm:cxn modelId="{6259AEE5-7908-4103-8897-FB9C9B948EE6}" srcId="{2B74D370-7854-40C7-967B-B062D92D2E80}" destId="{30CBC41B-CD50-4244-9BD1-8365923B14ED}" srcOrd="5" destOrd="0" parTransId="{536FDE6E-C123-457C-95E5-F392170DAA07}" sibTransId="{EEB77B4F-416F-434A-89BC-0E56B474C5D1}"/>
    <dgm:cxn modelId="{F585576F-AC24-4FCD-9D68-11EB3446EC48}" type="presParOf" srcId="{5CAC396C-5BA6-470D-8BEA-A6940CAA126F}" destId="{89064FDC-0101-4E5A-9277-44B9CB53BE65}" srcOrd="0" destOrd="0" presId="urn:microsoft.com/office/officeart/2005/8/layout/default"/>
    <dgm:cxn modelId="{188DFD8A-BB1C-4163-B4AB-A38A3F89D350}" type="presParOf" srcId="{5CAC396C-5BA6-470D-8BEA-A6940CAA126F}" destId="{54A8ACB8-F783-4158-905B-464F622ED101}" srcOrd="1" destOrd="0" presId="urn:microsoft.com/office/officeart/2005/8/layout/default"/>
    <dgm:cxn modelId="{48467866-DC05-4693-B233-29513B7FE65E}" type="presParOf" srcId="{5CAC396C-5BA6-470D-8BEA-A6940CAA126F}" destId="{773DA7B7-91B0-442C-83F3-D127155E359C}" srcOrd="2" destOrd="0" presId="urn:microsoft.com/office/officeart/2005/8/layout/default"/>
    <dgm:cxn modelId="{40A7C76D-B440-471D-94A2-B88B9B1F5325}" type="presParOf" srcId="{5CAC396C-5BA6-470D-8BEA-A6940CAA126F}" destId="{42DD7630-73D9-4A4A-B9EF-1F10F846A422}" srcOrd="3" destOrd="0" presId="urn:microsoft.com/office/officeart/2005/8/layout/default"/>
    <dgm:cxn modelId="{81AF9FD7-F937-4043-823D-C962232FA93E}" type="presParOf" srcId="{5CAC396C-5BA6-470D-8BEA-A6940CAA126F}" destId="{6CEED2BC-215E-4857-83AE-46B962CCA31B}" srcOrd="4" destOrd="0" presId="urn:microsoft.com/office/officeart/2005/8/layout/default"/>
    <dgm:cxn modelId="{62C130FC-F06D-4906-9328-C0895D15431E}" type="presParOf" srcId="{5CAC396C-5BA6-470D-8BEA-A6940CAA126F}" destId="{1B1C37DA-C83E-4367-AB87-F9289BE97EAA}" srcOrd="5" destOrd="0" presId="urn:microsoft.com/office/officeart/2005/8/layout/default"/>
    <dgm:cxn modelId="{AD249680-0472-4527-8FD9-7C1C1A6DEDE4}" type="presParOf" srcId="{5CAC396C-5BA6-470D-8BEA-A6940CAA126F}" destId="{510A5166-9346-4E4D-9842-64F71CE2F657}" srcOrd="6" destOrd="0" presId="urn:microsoft.com/office/officeart/2005/8/layout/default"/>
    <dgm:cxn modelId="{14CBEC5E-49C1-4992-A57C-1E34813B1BF4}" type="presParOf" srcId="{5CAC396C-5BA6-470D-8BEA-A6940CAA126F}" destId="{687CCBCC-0F0D-49A4-BA0F-E031BDE3AB02}" srcOrd="7" destOrd="0" presId="urn:microsoft.com/office/officeart/2005/8/layout/default"/>
    <dgm:cxn modelId="{92C9C383-DF7A-41D0-AFD4-399B61A6BF5D}" type="presParOf" srcId="{5CAC396C-5BA6-470D-8BEA-A6940CAA126F}" destId="{96A3BC68-AB20-409D-BA7E-E2190C32CD97}" srcOrd="8" destOrd="0" presId="urn:microsoft.com/office/officeart/2005/8/layout/default"/>
    <dgm:cxn modelId="{2EF466B9-4E53-4BAD-AAB6-46ABA9621EF4}" type="presParOf" srcId="{5CAC396C-5BA6-470D-8BEA-A6940CAA126F}" destId="{21E312BB-BBDB-449F-90F7-61C77899E693}" srcOrd="9" destOrd="0" presId="urn:microsoft.com/office/officeart/2005/8/layout/default"/>
    <dgm:cxn modelId="{4068A1CB-2061-401B-9384-2C17E8232D99}" type="presParOf" srcId="{5CAC396C-5BA6-470D-8BEA-A6940CAA126F}" destId="{3D72C1F9-754B-4854-99E6-9423C3FF74E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64FDC-0101-4E5A-9277-44B9CB53BE65}">
      <dsp:nvSpPr>
        <dsp:cNvPr id="0" name=""/>
        <dsp:cNvSpPr/>
      </dsp:nvSpPr>
      <dsp:spPr>
        <a:xfrm>
          <a:off x="0" y="487507"/>
          <a:ext cx="3181494" cy="19088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t>Home or personal email accounts</a:t>
          </a:r>
          <a:endParaRPr lang="en-US" sz="1600" kern="1200" dirty="0"/>
        </a:p>
      </dsp:txBody>
      <dsp:txXfrm>
        <a:off x="0" y="487507"/>
        <a:ext cx="3181494" cy="1908896"/>
      </dsp:txXfrm>
    </dsp:sp>
    <dsp:sp modelId="{773DA7B7-91B0-442C-83F3-D127155E359C}">
      <dsp:nvSpPr>
        <dsp:cNvPr id="0" name=""/>
        <dsp:cNvSpPr/>
      </dsp:nvSpPr>
      <dsp:spPr>
        <a:xfrm>
          <a:off x="3499643" y="487507"/>
          <a:ext cx="3181494" cy="190889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182880" lvl="0" indent="0" algn="l" defTabSz="711200">
            <a:lnSpc>
              <a:spcPct val="90000"/>
            </a:lnSpc>
            <a:spcBef>
              <a:spcPct val="0"/>
            </a:spcBef>
            <a:spcAft>
              <a:spcPct val="35000"/>
            </a:spcAft>
            <a:buNone/>
          </a:pPr>
          <a:r>
            <a:rPr lang="en-US" sz="1600" b="0" kern="1200" dirty="0"/>
            <a:t>Social media accounts (e.g., Facebook, Twitter, LinkedIn, Tumblr, Flickr, Instagram, MySpace, Vine, Google+, MySpace, Meetup.com, Orkut, Gather.com, Tumblr, Windows Live Spaces, MSN Spaces or similar accounts)</a:t>
          </a:r>
        </a:p>
      </dsp:txBody>
      <dsp:txXfrm>
        <a:off x="3499643" y="487507"/>
        <a:ext cx="3181494" cy="1908896"/>
      </dsp:txXfrm>
    </dsp:sp>
    <dsp:sp modelId="{6CEED2BC-215E-4857-83AE-46B962CCA31B}">
      <dsp:nvSpPr>
        <dsp:cNvPr id="0" name=""/>
        <dsp:cNvSpPr/>
      </dsp:nvSpPr>
      <dsp:spPr>
        <a:xfrm>
          <a:off x="6999287" y="487507"/>
          <a:ext cx="3181494" cy="190889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182880" lvl="0" indent="0" algn="l" defTabSz="711200">
            <a:lnSpc>
              <a:spcPct val="90000"/>
            </a:lnSpc>
            <a:spcBef>
              <a:spcPct val="0"/>
            </a:spcBef>
            <a:spcAft>
              <a:spcPct val="35000"/>
            </a:spcAft>
            <a:buNone/>
          </a:pPr>
          <a:r>
            <a:rPr lang="en-US" sz="1600" b="0" kern="1200" dirty="0"/>
            <a:t>Home or personal computers, or other machines capable of sending or receiving emails or other messages or storing ESI (e.g., PDA, cell phones, smart phones, iPod Touches or similar devices, iPads, tablets, etc.) </a:t>
          </a:r>
        </a:p>
      </dsp:txBody>
      <dsp:txXfrm>
        <a:off x="6999287" y="487507"/>
        <a:ext cx="3181494" cy="1908896"/>
      </dsp:txXfrm>
    </dsp:sp>
    <dsp:sp modelId="{510A5166-9346-4E4D-9842-64F71CE2F657}">
      <dsp:nvSpPr>
        <dsp:cNvPr id="0" name=""/>
        <dsp:cNvSpPr/>
      </dsp:nvSpPr>
      <dsp:spPr>
        <a:xfrm>
          <a:off x="0" y="2714553"/>
          <a:ext cx="3181494" cy="190889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182880" lvl="0" indent="0" algn="l" defTabSz="711200">
            <a:lnSpc>
              <a:spcPct val="90000"/>
            </a:lnSpc>
            <a:spcBef>
              <a:spcPct val="0"/>
            </a:spcBef>
            <a:spcAft>
              <a:spcPct val="35000"/>
            </a:spcAft>
            <a:buNone/>
          </a:pPr>
          <a:r>
            <a:rPr lang="en-US" sz="1600" b="0" kern="1200" dirty="0"/>
            <a:t>Cloud storage accounts (e.g., Google Documents, iCloud, Zoho, Dropbox, iCloud, BackBlaze, Crashplan, Mozy, or similar internet- or “cloud”- based services that store or back-up documents, data and devices) </a:t>
          </a:r>
        </a:p>
      </dsp:txBody>
      <dsp:txXfrm>
        <a:off x="0" y="2714553"/>
        <a:ext cx="3181494" cy="1908896"/>
      </dsp:txXfrm>
    </dsp:sp>
    <dsp:sp modelId="{96A3BC68-AB20-409D-BA7E-E2190C32CD97}">
      <dsp:nvSpPr>
        <dsp:cNvPr id="0" name=""/>
        <dsp:cNvSpPr/>
      </dsp:nvSpPr>
      <dsp:spPr>
        <a:xfrm>
          <a:off x="3499643" y="2714553"/>
          <a:ext cx="3181494" cy="190889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182880" lvl="0" indent="0" algn="l" defTabSz="711200">
            <a:lnSpc>
              <a:spcPct val="90000"/>
            </a:lnSpc>
            <a:spcBef>
              <a:spcPct val="0"/>
            </a:spcBef>
            <a:spcAft>
              <a:spcPct val="35000"/>
            </a:spcAft>
            <a:buNone/>
          </a:pPr>
          <a:r>
            <a:rPr lang="en-US" sz="1600" b="0" kern="1200" dirty="0"/>
            <a:t>Linkedln, Monster.com, CareerBuilder.com accounts or similar professional networking services</a:t>
          </a:r>
        </a:p>
      </dsp:txBody>
      <dsp:txXfrm>
        <a:off x="3499643" y="2714553"/>
        <a:ext cx="3181494" cy="1908896"/>
      </dsp:txXfrm>
    </dsp:sp>
    <dsp:sp modelId="{3D72C1F9-754B-4854-99E6-9423C3FF74E1}">
      <dsp:nvSpPr>
        <dsp:cNvPr id="0" name=""/>
        <dsp:cNvSpPr/>
      </dsp:nvSpPr>
      <dsp:spPr>
        <a:xfrm>
          <a:off x="6999287" y="2714553"/>
          <a:ext cx="3181494" cy="19088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182880" lvl="0" indent="0" algn="l" defTabSz="711200">
            <a:lnSpc>
              <a:spcPct val="90000"/>
            </a:lnSpc>
            <a:spcBef>
              <a:spcPct val="0"/>
            </a:spcBef>
            <a:spcAft>
              <a:spcPct val="35000"/>
            </a:spcAft>
            <a:buNone/>
          </a:pPr>
          <a:r>
            <a:rPr lang="en-US" sz="1600" b="0" kern="1200" dirty="0"/>
            <a:t>iWatch, Pebble, FitBit, Microsoft Band, Samsung Gear 2, Cookoo, Sony Smartwatch 3, Qualcomm Toq</a:t>
          </a:r>
          <a:endParaRPr lang="en-US" sz="1600" kern="1200" dirty="0"/>
        </a:p>
      </dsp:txBody>
      <dsp:txXfrm>
        <a:off x="6999287" y="2714553"/>
        <a:ext cx="3181494" cy="19088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F6B3EC-AF1F-2F42-B624-473496D22F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765C62-0FAB-F341-916C-E63EF1587E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2140A1-98F2-014D-A607-D496AB6B6183}" type="datetimeFigureOut">
              <a:rPr lang="en-US" smtClean="0"/>
              <a:t>2/6/2023</a:t>
            </a:fld>
            <a:endParaRPr lang="en-US" dirty="0"/>
          </a:p>
        </p:txBody>
      </p:sp>
      <p:sp>
        <p:nvSpPr>
          <p:cNvPr id="4" name="Footer Placeholder 3">
            <a:extLst>
              <a:ext uri="{FF2B5EF4-FFF2-40B4-BE49-F238E27FC236}">
                <a16:creationId xmlns:a16="http://schemas.microsoft.com/office/drawing/2014/main" id="{C63CF32E-1FB1-914C-AB3A-64916CE0B7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7516FC4-7169-7D44-B8D9-7EF530B749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86844-1D55-604B-95BD-614120F82607}" type="slidenum">
              <a:rPr lang="en-US" smtClean="0"/>
              <a:t>‹#›</a:t>
            </a:fld>
            <a:endParaRPr lang="en-US" dirty="0"/>
          </a:p>
        </p:txBody>
      </p:sp>
    </p:spTree>
    <p:extLst>
      <p:ext uri="{BB962C8B-B14F-4D97-AF65-F5344CB8AC3E}">
        <p14:creationId xmlns:p14="http://schemas.microsoft.com/office/powerpoint/2010/main" val="1867244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5CEFB-6EF2-6D47-BF56-B4AADBDE9456}" type="datetimeFigureOut">
              <a:rPr lang="en-US" smtClean="0"/>
              <a:t>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B867A-D087-4E46-9ACD-6EF17C130AEC}" type="slidenum">
              <a:rPr lang="en-US" smtClean="0"/>
              <a:t>‹#›</a:t>
            </a:fld>
            <a:endParaRPr lang="en-US" dirty="0"/>
          </a:p>
        </p:txBody>
      </p:sp>
    </p:spTree>
    <p:extLst>
      <p:ext uri="{BB962C8B-B14F-4D97-AF65-F5344CB8AC3E}">
        <p14:creationId xmlns:p14="http://schemas.microsoft.com/office/powerpoint/2010/main" val="147979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4</a:t>
            </a:fld>
            <a:endParaRPr lang="en-US" dirty="0"/>
          </a:p>
        </p:txBody>
      </p:sp>
    </p:spTree>
    <p:extLst>
      <p:ext uri="{BB962C8B-B14F-4D97-AF65-F5344CB8AC3E}">
        <p14:creationId xmlns:p14="http://schemas.microsoft.com/office/powerpoint/2010/main" val="1065587756"/>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13</a:t>
            </a:fld>
            <a:endParaRPr lang="en-US" dirty="0"/>
          </a:p>
        </p:txBody>
      </p:sp>
    </p:spTree>
    <p:extLst>
      <p:ext uri="{BB962C8B-B14F-4D97-AF65-F5344CB8AC3E}">
        <p14:creationId xmlns:p14="http://schemas.microsoft.com/office/powerpoint/2010/main" val="3427040976"/>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14</a:t>
            </a:fld>
            <a:endParaRPr lang="en-US" dirty="0"/>
          </a:p>
        </p:txBody>
      </p:sp>
    </p:spTree>
    <p:extLst>
      <p:ext uri="{BB962C8B-B14F-4D97-AF65-F5344CB8AC3E}">
        <p14:creationId xmlns:p14="http://schemas.microsoft.com/office/powerpoint/2010/main" val="3721932435"/>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15</a:t>
            </a:fld>
            <a:endParaRPr lang="en-US" dirty="0"/>
          </a:p>
        </p:txBody>
      </p:sp>
    </p:spTree>
    <p:extLst>
      <p:ext uri="{BB962C8B-B14F-4D97-AF65-F5344CB8AC3E}">
        <p14:creationId xmlns:p14="http://schemas.microsoft.com/office/powerpoint/2010/main" val="3643953149"/>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42B867A-D087-4E46-9ACD-6EF17C130AEC}" type="slidenum">
              <a:rPr lang="en-US" smtClean="0"/>
              <a:t>16</a:t>
            </a:fld>
            <a:endParaRPr lang="en-US" dirty="0"/>
          </a:p>
        </p:txBody>
      </p:sp>
    </p:spTree>
    <p:extLst>
      <p:ext uri="{BB962C8B-B14F-4D97-AF65-F5344CB8AC3E}">
        <p14:creationId xmlns:p14="http://schemas.microsoft.com/office/powerpoint/2010/main" val="1899143608"/>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17</a:t>
            </a:fld>
            <a:endParaRPr lang="en-US" dirty="0"/>
          </a:p>
        </p:txBody>
      </p:sp>
    </p:spTree>
    <p:extLst>
      <p:ext uri="{BB962C8B-B14F-4D97-AF65-F5344CB8AC3E}">
        <p14:creationId xmlns:p14="http://schemas.microsoft.com/office/powerpoint/2010/main" val="2362966027"/>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31774">
              <a:defRPr/>
            </a:pPr>
            <a:fld id="{A42B867A-D087-4E46-9ACD-6EF17C130AEC}" type="slidenum">
              <a:rPr lang="en-US">
                <a:solidFill>
                  <a:prstClr val="black"/>
                </a:solidFill>
                <a:latin typeface="Calibri" panose="020F0502020204030204"/>
              </a:rPr>
              <a:pPr defTabSz="931774">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93967173"/>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19</a:t>
            </a:fld>
            <a:endParaRPr lang="en-US" dirty="0"/>
          </a:p>
        </p:txBody>
      </p:sp>
    </p:spTree>
    <p:extLst>
      <p:ext uri="{BB962C8B-B14F-4D97-AF65-F5344CB8AC3E}">
        <p14:creationId xmlns:p14="http://schemas.microsoft.com/office/powerpoint/2010/main" val="4228746705"/>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42B867A-D087-4E46-9ACD-6EF17C130AEC}" type="slidenum">
              <a:rPr lang="en-US" smtClean="0"/>
              <a:t>20</a:t>
            </a:fld>
            <a:endParaRPr lang="en-US" dirty="0"/>
          </a:p>
        </p:txBody>
      </p:sp>
    </p:spTree>
    <p:extLst>
      <p:ext uri="{BB962C8B-B14F-4D97-AF65-F5344CB8AC3E}">
        <p14:creationId xmlns:p14="http://schemas.microsoft.com/office/powerpoint/2010/main" val="3532296804"/>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21</a:t>
            </a:fld>
            <a:endParaRPr lang="en-US" dirty="0"/>
          </a:p>
        </p:txBody>
      </p:sp>
    </p:spTree>
    <p:extLst>
      <p:ext uri="{BB962C8B-B14F-4D97-AF65-F5344CB8AC3E}">
        <p14:creationId xmlns:p14="http://schemas.microsoft.com/office/powerpoint/2010/main" val="2975537916"/>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23</a:t>
            </a:fld>
            <a:endParaRPr lang="en-US" dirty="0"/>
          </a:p>
        </p:txBody>
      </p:sp>
    </p:spTree>
    <p:extLst>
      <p:ext uri="{BB962C8B-B14F-4D97-AF65-F5344CB8AC3E}">
        <p14:creationId xmlns:p14="http://schemas.microsoft.com/office/powerpoint/2010/main" val="3954659254"/>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5B86B3E-E63A-40EE-A4EA-399BC788E2BB}" type="slidenum">
              <a:rPr lang="en-US" smtClean="0"/>
              <a:t>5</a:t>
            </a:fld>
            <a:endParaRPr lang="en-US" dirty="0"/>
          </a:p>
        </p:txBody>
      </p:sp>
    </p:spTree>
    <p:extLst>
      <p:ext uri="{BB962C8B-B14F-4D97-AF65-F5344CB8AC3E}">
        <p14:creationId xmlns:p14="http://schemas.microsoft.com/office/powerpoint/2010/main" val="2164825375"/>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24</a:t>
            </a:fld>
            <a:endParaRPr lang="en-US" dirty="0"/>
          </a:p>
        </p:txBody>
      </p:sp>
    </p:spTree>
    <p:extLst>
      <p:ext uri="{BB962C8B-B14F-4D97-AF65-F5344CB8AC3E}">
        <p14:creationId xmlns:p14="http://schemas.microsoft.com/office/powerpoint/2010/main" val="3950697704"/>
      </p:ext>
    </p:extLst>
  </p:cSld>
  <p:clrMapOvr>
    <a:masterClrMapping/>
  </p:clrMapOvr>
</p:notes>
</file>

<file path=ppt/notesSlides/notesSlide21.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1700213" y="136525"/>
            <a:ext cx="3609975" cy="2032000"/>
          </a:xfrm>
        </p:spPr>
      </p:sp>
      <p:sp>
        <p:nvSpPr>
          <p:cNvPr id="2" name="Slide Number Placeholder 1">
            <a:extLst>
              <a:ext uri="{FF2B5EF4-FFF2-40B4-BE49-F238E27FC236}">
                <a16:creationId xmlns:a16="http://schemas.microsoft.com/office/drawing/2014/main" id="{CFDD9B57-1E45-46D5-A25A-A7DE7C3A8387}"/>
              </a:ext>
            </a:extLst>
          </p:cNvPr>
          <p:cNvSpPr>
            <a:spLocks noGrp="1"/>
          </p:cNvSpPr>
          <p:nvPr>
            <p:ph type="sldNum" sz="quarter" idx="5"/>
          </p:nvPr>
        </p:nvSpPr>
        <p:spPr/>
        <p:txBody>
          <a:bodyPr/>
          <a:lstStyle/>
          <a:p>
            <a:pPr marL="0" marR="0" lvl="0" indent="0" algn="r" defTabSz="931726" rtl="0" eaLnBrk="1" fontAlgn="base" latinLnBrk="0" hangingPunct="1">
              <a:lnSpc>
                <a:spcPct val="100000"/>
              </a:lnSpc>
              <a:spcBef>
                <a:spcPct val="0"/>
              </a:spcBef>
              <a:spcAft>
                <a:spcPct val="0"/>
              </a:spcAft>
              <a:buClrTx/>
              <a:buSzTx/>
              <a:buFontTx/>
              <a:buNone/>
              <a:tabLst/>
              <a:defRPr/>
            </a:pPr>
            <a:fld id="{1B650B4A-CE60-4CE4-A5BC-B63266825FC0}" type="slidenum">
              <a:rPr kumimoji="0" lang="en-US" sz="11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31726" rtl="0" eaLnBrk="1" fontAlgn="base" latinLnBrk="0" hangingPunct="1">
                <a:lnSpc>
                  <a:spcPct val="100000"/>
                </a:lnSpc>
                <a:spcBef>
                  <a:spcPct val="0"/>
                </a:spcBef>
                <a:spcAft>
                  <a:spcPct val="0"/>
                </a:spcAft>
                <a:buClrTx/>
                <a:buSzTx/>
                <a:buFontTx/>
                <a:buNone/>
                <a:tabLst/>
                <a:defRPr/>
              </a:pPr>
              <a:t>26</a:t>
            </a:fld>
            <a:endParaRPr kumimoji="0" lang="en-US" sz="1100" b="0" i="0" u="none" strike="noStrike" kern="1200" cap="none" spc="0" normalizeH="0" baseline="0" noProof="0" dirty="0">
              <a:ln>
                <a:noFill/>
              </a:ln>
              <a:solidFill>
                <a:srgbClr val="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665605561"/>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27</a:t>
            </a:fld>
            <a:endParaRPr lang="en-US" dirty="0"/>
          </a:p>
        </p:txBody>
      </p:sp>
    </p:spTree>
    <p:extLst>
      <p:ext uri="{BB962C8B-B14F-4D97-AF65-F5344CB8AC3E}">
        <p14:creationId xmlns:p14="http://schemas.microsoft.com/office/powerpoint/2010/main" val="1642776009"/>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29</a:t>
            </a:fld>
            <a:endParaRPr lang="en-US" dirty="0"/>
          </a:p>
        </p:txBody>
      </p:sp>
    </p:spTree>
    <p:extLst>
      <p:ext uri="{BB962C8B-B14F-4D97-AF65-F5344CB8AC3E}">
        <p14:creationId xmlns:p14="http://schemas.microsoft.com/office/powerpoint/2010/main" val="177386094"/>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32</a:t>
            </a:fld>
            <a:endParaRPr lang="en-US" dirty="0"/>
          </a:p>
        </p:txBody>
      </p:sp>
    </p:spTree>
    <p:extLst>
      <p:ext uri="{BB962C8B-B14F-4D97-AF65-F5344CB8AC3E}">
        <p14:creationId xmlns:p14="http://schemas.microsoft.com/office/powerpoint/2010/main" val="2659927573"/>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37</a:t>
            </a:fld>
            <a:endParaRPr lang="en-US" dirty="0"/>
          </a:p>
        </p:txBody>
      </p:sp>
    </p:spTree>
    <p:extLst>
      <p:ext uri="{BB962C8B-B14F-4D97-AF65-F5344CB8AC3E}">
        <p14:creationId xmlns:p14="http://schemas.microsoft.com/office/powerpoint/2010/main" val="1283523738"/>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86B3E-E63A-40EE-A4EA-399BC788E2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394402"/>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86B3E-E63A-40EE-A4EA-399BC788E2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486283"/>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86B3E-E63A-40EE-A4EA-399BC788E2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852593"/>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86B3E-E63A-40EE-A4EA-399BC788E2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747955"/>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6</a:t>
            </a:fld>
            <a:endParaRPr lang="en-US" dirty="0"/>
          </a:p>
        </p:txBody>
      </p:sp>
    </p:spTree>
    <p:extLst>
      <p:ext uri="{BB962C8B-B14F-4D97-AF65-F5344CB8AC3E}">
        <p14:creationId xmlns:p14="http://schemas.microsoft.com/office/powerpoint/2010/main" val="1551491903"/>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E68CD18-61E9-49CB-A4D5-16DC5F6F6AB7}" type="slidenum">
              <a:rPr lang="en-US" smtClean="0"/>
              <a:t>46</a:t>
            </a:fld>
            <a:endParaRPr lang="en-US" dirty="0"/>
          </a:p>
        </p:txBody>
      </p:sp>
    </p:spTree>
    <p:extLst>
      <p:ext uri="{BB962C8B-B14F-4D97-AF65-F5344CB8AC3E}">
        <p14:creationId xmlns:p14="http://schemas.microsoft.com/office/powerpoint/2010/main" val="972913697"/>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E68CD18-61E9-49CB-A4D5-16DC5F6F6AB7}" type="slidenum">
              <a:rPr lang="en-US" smtClean="0"/>
              <a:t>47</a:t>
            </a:fld>
            <a:endParaRPr lang="en-US" dirty="0"/>
          </a:p>
        </p:txBody>
      </p:sp>
    </p:spTree>
    <p:extLst>
      <p:ext uri="{BB962C8B-B14F-4D97-AF65-F5344CB8AC3E}">
        <p14:creationId xmlns:p14="http://schemas.microsoft.com/office/powerpoint/2010/main" val="1157348719"/>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E68CD18-61E9-49CB-A4D5-16DC5F6F6AB7}" type="slidenum">
              <a:rPr lang="en-US" smtClean="0"/>
              <a:t>48</a:t>
            </a:fld>
            <a:endParaRPr lang="en-US" dirty="0"/>
          </a:p>
        </p:txBody>
      </p:sp>
    </p:spTree>
    <p:extLst>
      <p:ext uri="{BB962C8B-B14F-4D97-AF65-F5344CB8AC3E}">
        <p14:creationId xmlns:p14="http://schemas.microsoft.com/office/powerpoint/2010/main" val="1528389293"/>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49</a:t>
            </a:fld>
            <a:endParaRPr lang="en-US" dirty="0"/>
          </a:p>
        </p:txBody>
      </p:sp>
    </p:spTree>
    <p:extLst>
      <p:ext uri="{BB962C8B-B14F-4D97-AF65-F5344CB8AC3E}">
        <p14:creationId xmlns:p14="http://schemas.microsoft.com/office/powerpoint/2010/main" val="2962192758"/>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50</a:t>
            </a:fld>
            <a:endParaRPr lang="en-US" dirty="0"/>
          </a:p>
        </p:txBody>
      </p:sp>
    </p:spTree>
    <p:extLst>
      <p:ext uri="{BB962C8B-B14F-4D97-AF65-F5344CB8AC3E}">
        <p14:creationId xmlns:p14="http://schemas.microsoft.com/office/powerpoint/2010/main" val="2599987225"/>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51</a:t>
            </a:fld>
            <a:endParaRPr lang="en-US" dirty="0"/>
          </a:p>
        </p:txBody>
      </p:sp>
    </p:spTree>
    <p:extLst>
      <p:ext uri="{BB962C8B-B14F-4D97-AF65-F5344CB8AC3E}">
        <p14:creationId xmlns:p14="http://schemas.microsoft.com/office/powerpoint/2010/main" val="3864277832"/>
      </p:ext>
    </p:extLst>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8FE28-3418-4D63-B811-7908D427C6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212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defTabSz="914314" eaLnBrk="0" hangingPunct="0">
              <a:defRPr>
                <a:solidFill>
                  <a:schemeClr val="tx1"/>
                </a:solidFill>
                <a:latin typeface="Arial" charset="0"/>
              </a:defRPr>
            </a:lvl1pPr>
            <a:lvl2pPr marL="728960" indent="-280368" defTabSz="914314" eaLnBrk="0" hangingPunct="0">
              <a:defRPr>
                <a:solidFill>
                  <a:schemeClr val="tx1"/>
                </a:solidFill>
                <a:latin typeface="Arial" charset="0"/>
              </a:defRPr>
            </a:lvl2pPr>
            <a:lvl3pPr marL="1121476" indent="-224295" defTabSz="914314" eaLnBrk="0" hangingPunct="0">
              <a:defRPr>
                <a:solidFill>
                  <a:schemeClr val="tx1"/>
                </a:solidFill>
                <a:latin typeface="Arial" charset="0"/>
              </a:defRPr>
            </a:lvl3pPr>
            <a:lvl4pPr marL="1570066" indent="-224295" defTabSz="914314" eaLnBrk="0" hangingPunct="0">
              <a:defRPr>
                <a:solidFill>
                  <a:schemeClr val="tx1"/>
                </a:solidFill>
                <a:latin typeface="Arial" charset="0"/>
              </a:defRPr>
            </a:lvl4pPr>
            <a:lvl5pPr marL="2018657" indent="-224295" defTabSz="914314" eaLnBrk="0" hangingPunct="0">
              <a:defRPr>
                <a:solidFill>
                  <a:schemeClr val="tx1"/>
                </a:solidFill>
                <a:latin typeface="Arial" charset="0"/>
              </a:defRPr>
            </a:lvl5pPr>
            <a:lvl6pPr marL="2467247" indent="-224295" defTabSz="914314" eaLnBrk="0" fontAlgn="base" hangingPunct="0">
              <a:spcBef>
                <a:spcPct val="0"/>
              </a:spcBef>
              <a:spcAft>
                <a:spcPct val="0"/>
              </a:spcAft>
              <a:defRPr>
                <a:solidFill>
                  <a:schemeClr val="tx1"/>
                </a:solidFill>
                <a:latin typeface="Arial" charset="0"/>
              </a:defRPr>
            </a:lvl6pPr>
            <a:lvl7pPr marL="2915838" indent="-224295" defTabSz="914314" eaLnBrk="0" fontAlgn="base" hangingPunct="0">
              <a:spcBef>
                <a:spcPct val="0"/>
              </a:spcBef>
              <a:spcAft>
                <a:spcPct val="0"/>
              </a:spcAft>
              <a:defRPr>
                <a:solidFill>
                  <a:schemeClr val="tx1"/>
                </a:solidFill>
                <a:latin typeface="Arial" charset="0"/>
              </a:defRPr>
            </a:lvl7pPr>
            <a:lvl8pPr marL="3364428" indent="-224295" defTabSz="914314" eaLnBrk="0" fontAlgn="base" hangingPunct="0">
              <a:spcBef>
                <a:spcPct val="0"/>
              </a:spcBef>
              <a:spcAft>
                <a:spcPct val="0"/>
              </a:spcAft>
              <a:defRPr>
                <a:solidFill>
                  <a:schemeClr val="tx1"/>
                </a:solidFill>
                <a:latin typeface="Arial" charset="0"/>
              </a:defRPr>
            </a:lvl8pPr>
            <a:lvl9pPr marL="3813019" indent="-224295" defTabSz="914314" eaLnBrk="0" fontAlgn="base" hangingPunct="0">
              <a:spcBef>
                <a:spcPct val="0"/>
              </a:spcBef>
              <a:spcAft>
                <a:spcPct val="0"/>
              </a:spcAft>
              <a:defRPr>
                <a:solidFill>
                  <a:schemeClr val="tx1"/>
                </a:solidFill>
                <a:latin typeface="Arial" charset="0"/>
              </a:defRPr>
            </a:lvl9pPr>
          </a:lstStyle>
          <a:p>
            <a:pPr marL="0" marR="0" lvl="0" indent="0" algn="r" defTabSz="91431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36195" name="Rectangle 2"/>
          <p:cNvSpPr>
            <a:spLocks noGrp="1" noRot="1" noChangeAspect="1" noChangeArrowheads="1" noTextEdit="1"/>
          </p:cNvSpPr>
          <p:nvPr>
            <p:ph type="sldImg"/>
          </p:nvPr>
        </p:nvSpPr>
        <p:spPr>
          <a:xfrm>
            <a:off x="381000" y="684213"/>
            <a:ext cx="6096000" cy="3429000"/>
          </a:xfr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29057" indent="-280406" eaLnBrk="0" hangingPunct="0">
              <a:defRPr>
                <a:solidFill>
                  <a:schemeClr val="tx1"/>
                </a:solidFill>
                <a:latin typeface="Arial" charset="0"/>
              </a:defRPr>
            </a:lvl2pPr>
            <a:lvl3pPr marL="1121626" indent="-224325" eaLnBrk="0" hangingPunct="0">
              <a:defRPr>
                <a:solidFill>
                  <a:schemeClr val="tx1"/>
                </a:solidFill>
                <a:latin typeface="Arial" charset="0"/>
              </a:defRPr>
            </a:lvl3pPr>
            <a:lvl4pPr marL="1570276" indent="-224325" eaLnBrk="0" hangingPunct="0">
              <a:defRPr>
                <a:solidFill>
                  <a:schemeClr val="tx1"/>
                </a:solidFill>
                <a:latin typeface="Arial" charset="0"/>
              </a:defRPr>
            </a:lvl4pPr>
            <a:lvl5pPr marL="2018927" indent="-224325" eaLnBrk="0" hangingPunct="0">
              <a:defRPr>
                <a:solidFill>
                  <a:schemeClr val="tx1"/>
                </a:solidFill>
                <a:latin typeface="Arial" charset="0"/>
              </a:defRPr>
            </a:lvl5pPr>
            <a:lvl6pPr marL="2467577" indent="-224325" eaLnBrk="0" fontAlgn="base" hangingPunct="0">
              <a:spcBef>
                <a:spcPct val="0"/>
              </a:spcBef>
              <a:spcAft>
                <a:spcPct val="0"/>
              </a:spcAft>
              <a:defRPr>
                <a:solidFill>
                  <a:schemeClr val="tx1"/>
                </a:solidFill>
                <a:latin typeface="Arial" charset="0"/>
              </a:defRPr>
            </a:lvl6pPr>
            <a:lvl7pPr marL="2916227" indent="-224325" eaLnBrk="0" fontAlgn="base" hangingPunct="0">
              <a:spcBef>
                <a:spcPct val="0"/>
              </a:spcBef>
              <a:spcAft>
                <a:spcPct val="0"/>
              </a:spcAft>
              <a:defRPr>
                <a:solidFill>
                  <a:schemeClr val="tx1"/>
                </a:solidFill>
                <a:latin typeface="Arial" charset="0"/>
              </a:defRPr>
            </a:lvl7pPr>
            <a:lvl8pPr marL="3364878" indent="-224325" eaLnBrk="0" fontAlgn="base" hangingPunct="0">
              <a:spcBef>
                <a:spcPct val="0"/>
              </a:spcBef>
              <a:spcAft>
                <a:spcPct val="0"/>
              </a:spcAft>
              <a:defRPr>
                <a:solidFill>
                  <a:schemeClr val="tx1"/>
                </a:solidFill>
                <a:latin typeface="Arial" charset="0"/>
              </a:defRPr>
            </a:lvl8pPr>
            <a:lvl9pPr marL="3813528" indent="-224325"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A9725E-098B-417F-9557-C5E1420C61C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9571" name="Rectangle 2"/>
          <p:cNvSpPr>
            <a:spLocks noGrp="1" noRot="1" noChangeAspect="1" noChangeArrowheads="1" noTextEdit="1"/>
          </p:cNvSpPr>
          <p:nvPr>
            <p:ph type="sldImg"/>
          </p:nvPr>
        </p:nvSpPr>
        <p:spPr>
          <a:xfrm>
            <a:off x="685800" y="1143000"/>
            <a:ext cx="5486400" cy="3086100"/>
          </a:xfrm>
          <a:ln/>
        </p:spPr>
      </p:sp>
    </p:spTree>
  </p:cSld>
  <p:clrMapOvr>
    <a:masterClrMapping/>
  </p:clrMapOvr>
</p:notes>
</file>

<file path=ppt/notesSlides/notesSlide3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60</a:t>
            </a:fld>
            <a:endParaRPr lang="en-US" dirty="0"/>
          </a:p>
        </p:txBody>
      </p:sp>
    </p:spTree>
    <p:extLst>
      <p:ext uri="{BB962C8B-B14F-4D97-AF65-F5344CB8AC3E}">
        <p14:creationId xmlns:p14="http://schemas.microsoft.com/office/powerpoint/2010/main" val="2412158935"/>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7</a:t>
            </a:fld>
            <a:endParaRPr lang="en-US" dirty="0"/>
          </a:p>
        </p:txBody>
      </p:sp>
    </p:spTree>
    <p:extLst>
      <p:ext uri="{BB962C8B-B14F-4D97-AF65-F5344CB8AC3E}">
        <p14:creationId xmlns:p14="http://schemas.microsoft.com/office/powerpoint/2010/main" val="210461367"/>
      </p:ext>
    </p:extLst>
  </p:cSld>
  <p:clrMapOvr>
    <a:masterClrMapping/>
  </p:clrMapOvr>
</p:notes>
</file>

<file path=ppt/notesSlides/notesSlide4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61</a:t>
            </a:fld>
            <a:endParaRPr lang="en-US" dirty="0"/>
          </a:p>
        </p:txBody>
      </p:sp>
    </p:spTree>
    <p:extLst>
      <p:ext uri="{BB962C8B-B14F-4D97-AF65-F5344CB8AC3E}">
        <p14:creationId xmlns:p14="http://schemas.microsoft.com/office/powerpoint/2010/main" val="3838451354"/>
      </p:ext>
    </p:extLst>
  </p:cSld>
  <p:clrMapOvr>
    <a:masterClrMapping/>
  </p:clrMapOvr>
</p:notes>
</file>

<file path=ppt/notesSlides/notesSlide4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8FE28-3418-4D63-B811-7908D427C6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754848"/>
      </p:ext>
    </p:extLst>
  </p:cSld>
  <p:clrMapOvr>
    <a:masterClrMapping/>
  </p:clrMapOvr>
</p:notes>
</file>

<file path=ppt/notesSlides/notesSlide4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8FE28-3418-4D63-B811-7908D427C6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939450"/>
      </p:ext>
    </p:extLst>
  </p:cSld>
  <p:clrMapOvr>
    <a:masterClrMapping/>
  </p:clrMapOvr>
</p:notes>
</file>

<file path=ppt/notesSlides/notesSlide4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8FE28-3418-4D63-B811-7908D427C6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123284"/>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42B867A-D087-4E46-9ACD-6EF17C130AEC}" type="slidenum">
              <a:rPr lang="en-US" smtClean="0"/>
              <a:t>8</a:t>
            </a:fld>
            <a:endParaRPr lang="en-US" dirty="0"/>
          </a:p>
        </p:txBody>
      </p:sp>
    </p:spTree>
    <p:extLst>
      <p:ext uri="{BB962C8B-B14F-4D97-AF65-F5344CB8AC3E}">
        <p14:creationId xmlns:p14="http://schemas.microsoft.com/office/powerpoint/2010/main" val="418045454"/>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9</a:t>
            </a:fld>
            <a:endParaRPr lang="en-US" dirty="0"/>
          </a:p>
        </p:txBody>
      </p:sp>
    </p:spTree>
    <p:extLst>
      <p:ext uri="{BB962C8B-B14F-4D97-AF65-F5344CB8AC3E}">
        <p14:creationId xmlns:p14="http://schemas.microsoft.com/office/powerpoint/2010/main" val="3148219142"/>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10</a:t>
            </a:fld>
            <a:endParaRPr lang="en-US" dirty="0"/>
          </a:p>
        </p:txBody>
      </p:sp>
    </p:spTree>
    <p:extLst>
      <p:ext uri="{BB962C8B-B14F-4D97-AF65-F5344CB8AC3E}">
        <p14:creationId xmlns:p14="http://schemas.microsoft.com/office/powerpoint/2010/main" val="2969767774"/>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11</a:t>
            </a:fld>
            <a:endParaRPr lang="en-US" dirty="0"/>
          </a:p>
        </p:txBody>
      </p:sp>
    </p:spTree>
    <p:extLst>
      <p:ext uri="{BB962C8B-B14F-4D97-AF65-F5344CB8AC3E}">
        <p14:creationId xmlns:p14="http://schemas.microsoft.com/office/powerpoint/2010/main" val="4137263005"/>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12</a:t>
            </a:fld>
            <a:endParaRPr lang="en-US" dirty="0"/>
          </a:p>
        </p:txBody>
      </p:sp>
    </p:spTree>
    <p:extLst>
      <p:ext uri="{BB962C8B-B14F-4D97-AF65-F5344CB8AC3E}">
        <p14:creationId xmlns:p14="http://schemas.microsoft.com/office/powerpoint/2010/main" val="2604638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image" Target="../media/image1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5.xml"/><Relationship Id="rId6" Type="http://schemas.openxmlformats.org/officeDocument/2006/relationships/image" Target="../media/image22.jpeg"/><Relationship Id="rId5" Type="http://schemas.openxmlformats.org/officeDocument/2006/relationships/image" Target="../media/image19.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19.pn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7.xml"/><Relationship Id="rId5" Type="http://schemas.openxmlformats.org/officeDocument/2006/relationships/image" Target="../media/image48.png"/><Relationship Id="rId4" Type="http://schemas.openxmlformats.org/officeDocument/2006/relationships/image" Target="../media/image4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Master" Target="../slideMasters/slideMaster7.xml"/><Relationship Id="rId5" Type="http://schemas.openxmlformats.org/officeDocument/2006/relationships/image" Target="../media/image48.png"/><Relationship Id="rId4" Type="http://schemas.openxmlformats.org/officeDocument/2006/relationships/image" Target="../media/image4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Master" Target="../slideMasters/slideMaster7.xml"/><Relationship Id="rId5" Type="http://schemas.openxmlformats.org/officeDocument/2006/relationships/image" Target="../media/image48.png"/><Relationship Id="rId4" Type="http://schemas.openxmlformats.org/officeDocument/2006/relationships/image" Target="../media/image4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Master" Target="../slideMasters/slideMaster7.xml"/><Relationship Id="rId5" Type="http://schemas.openxmlformats.org/officeDocument/2006/relationships/image" Target="../media/image48.png"/><Relationship Id="rId4" Type="http://schemas.openxmlformats.org/officeDocument/2006/relationships/image" Target="../media/image4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png"/><Relationship Id="rId1" Type="http://schemas.openxmlformats.org/officeDocument/2006/relationships/slideMaster" Target="../slideMasters/slideMaster7.xml"/><Relationship Id="rId5" Type="http://schemas.openxmlformats.org/officeDocument/2006/relationships/image" Target="../media/image48.png"/><Relationship Id="rId4" Type="http://schemas.openxmlformats.org/officeDocument/2006/relationships/image" Target="../media/image4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png"/><Relationship Id="rId1" Type="http://schemas.openxmlformats.org/officeDocument/2006/relationships/slideMaster" Target="../slideMasters/slideMaster7.xml"/><Relationship Id="rId5" Type="http://schemas.openxmlformats.org/officeDocument/2006/relationships/image" Target="../media/image48.png"/><Relationship Id="rId4" Type="http://schemas.openxmlformats.org/officeDocument/2006/relationships/image" Target="../media/image4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slideLayout1.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939501D-7969-8047-9DDD-0ADC474535AF}"/>
              </a:ext>
            </a:extLst>
          </p:cNvPr>
          <p:cNvSpPr/>
          <p:nvPr userDrawn="1"/>
        </p:nvSpPr>
        <p:spPr>
          <a:xfrm>
            <a:off x="-2" y="6303634"/>
            <a:ext cx="12192002" cy="554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2393D348-AFD1-4444-A602-208E87C0AE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56786" y="6125564"/>
            <a:ext cx="1431618" cy="434825"/>
          </a:xfrm>
          <a:prstGeom prst="rect">
            <a:avLst/>
          </a:prstGeom>
        </p:spPr>
      </p:pic>
      <p:pic>
        <p:nvPicPr>
          <p:cNvPr id="4" name="Picture 3">
            <a:extLst>
              <a:ext uri="{FF2B5EF4-FFF2-40B4-BE49-F238E27FC236}">
                <a16:creationId xmlns:a16="http://schemas.microsoft.com/office/drawing/2014/main" id="{CD2A2C90-6979-724C-85A6-2A1BA58C354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738712" y="3428204"/>
            <a:ext cx="3505573" cy="3447876"/>
          </a:xfrm>
          <a:prstGeom prst="rect">
            <a:avLst/>
          </a:prstGeom>
        </p:spPr>
      </p:pic>
      <p:sp>
        <p:nvSpPr>
          <p:cNvPr id="26" name="Rectangle 25">
            <a:extLst>
              <a:ext uri="{FF2B5EF4-FFF2-40B4-BE49-F238E27FC236}">
                <a16:creationId xmlns:a16="http://schemas.microsoft.com/office/drawing/2014/main" id="{11EBBC70-81E0-A841-A9EC-C2EB1268BA3C}"/>
              </a:ext>
            </a:extLst>
          </p:cNvPr>
          <p:cNvSpPr/>
          <p:nvPr userDrawn="1"/>
        </p:nvSpPr>
        <p:spPr>
          <a:xfrm rot="10800000">
            <a:off x="0" y="3428204"/>
            <a:ext cx="1738712" cy="17207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050A405-6340-7946-B2C4-97F25CD4F9E1}"/>
              </a:ext>
            </a:extLst>
          </p:cNvPr>
          <p:cNvSpPr/>
          <p:nvPr userDrawn="1"/>
        </p:nvSpPr>
        <p:spPr>
          <a:xfrm rot="10800000">
            <a:off x="0" y="5143579"/>
            <a:ext cx="1738712" cy="1732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7BF8DC57-DA34-9E4B-9F2C-B945CDE1D2C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485183" y="1699552"/>
            <a:ext cx="1759102" cy="1728652"/>
          </a:xfrm>
          <a:prstGeom prst="rect">
            <a:avLst/>
          </a:prstGeom>
        </p:spPr>
      </p:pic>
      <p:pic>
        <p:nvPicPr>
          <p:cNvPr id="10" name="Picture 9">
            <a:extLst>
              <a:ext uri="{FF2B5EF4-FFF2-40B4-BE49-F238E27FC236}">
                <a16:creationId xmlns:a16="http://schemas.microsoft.com/office/drawing/2014/main" id="{09720352-FC6B-A94E-ADA6-216E5A38DEE0}"/>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047" y="-8611"/>
            <a:ext cx="3505573" cy="3449443"/>
          </a:xfrm>
          <a:prstGeom prst="rect">
            <a:avLst/>
          </a:prstGeom>
        </p:spPr>
      </p:pic>
      <p:sp>
        <p:nvSpPr>
          <p:cNvPr id="34" name="Rectangle 33">
            <a:extLst>
              <a:ext uri="{FF2B5EF4-FFF2-40B4-BE49-F238E27FC236}">
                <a16:creationId xmlns:a16="http://schemas.microsoft.com/office/drawing/2014/main" id="{D995F8FF-799E-FC4B-84DB-FA3F5D0BD391}"/>
              </a:ext>
            </a:extLst>
          </p:cNvPr>
          <p:cNvSpPr/>
          <p:nvPr userDrawn="1"/>
        </p:nvSpPr>
        <p:spPr>
          <a:xfrm rot="10800000">
            <a:off x="3502525" y="-8611"/>
            <a:ext cx="1741758" cy="17081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ontent Placeholder 3">
            <a:extLst>
              <a:ext uri="{FF2B5EF4-FFF2-40B4-BE49-F238E27FC236}">
                <a16:creationId xmlns:a16="http://schemas.microsoft.com/office/drawing/2014/main" id="{7BB24DAF-0C54-D44C-8132-D9C05861427C}"/>
              </a:ext>
            </a:extLst>
          </p:cNvPr>
          <p:cNvSpPr>
            <a:spLocks noGrp="1"/>
          </p:cNvSpPr>
          <p:nvPr>
            <p:ph sz="quarter" idx="10" hasCustomPrompt="1"/>
          </p:nvPr>
        </p:nvSpPr>
        <p:spPr>
          <a:xfrm>
            <a:off x="5633763" y="182483"/>
            <a:ext cx="6278837" cy="3240269"/>
          </a:xfrm>
          <a:prstGeom prst="rect">
            <a:avLst/>
          </a:prstGeom>
        </p:spPr>
        <p:txBody>
          <a:bodyPr anchor="b">
            <a:normAutofit/>
          </a:bodyPr>
          <a:lstStyle>
            <a:lvl1pPr marL="0" indent="0" algn="l">
              <a:buNone/>
              <a:defRPr sz="4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41" name="Content Placeholder 3">
            <a:extLst>
              <a:ext uri="{FF2B5EF4-FFF2-40B4-BE49-F238E27FC236}">
                <a16:creationId xmlns:a16="http://schemas.microsoft.com/office/drawing/2014/main" id="{A91BF075-0B49-144C-969A-3D6BD6842D77}"/>
              </a:ext>
            </a:extLst>
          </p:cNvPr>
          <p:cNvSpPr>
            <a:spLocks noGrp="1"/>
          </p:cNvSpPr>
          <p:nvPr>
            <p:ph sz="quarter" idx="11" hasCustomPrompt="1"/>
          </p:nvPr>
        </p:nvSpPr>
        <p:spPr>
          <a:xfrm>
            <a:off x="5626792" y="3440832"/>
            <a:ext cx="6278837" cy="1538065"/>
          </a:xfrm>
          <a:prstGeom prst="rect">
            <a:avLst/>
          </a:prstGeom>
        </p:spPr>
        <p:txBody>
          <a:bodyPr anchor="t">
            <a:normAutofit/>
          </a:bodyPr>
          <a:lstStyle>
            <a:lvl1pPr marL="0" indent="0" algn="l">
              <a:buNone/>
              <a:defRPr sz="2800">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pic>
        <p:nvPicPr>
          <p:cNvPr id="8" name="Picture 7">
            <a:extLst>
              <a:ext uri="{FF2B5EF4-FFF2-40B4-BE49-F238E27FC236}">
                <a16:creationId xmlns:a16="http://schemas.microsoft.com/office/drawing/2014/main" id="{582357CC-45AC-9E48-B042-25BC372D515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694177" y="182483"/>
            <a:ext cx="1451650" cy="1677881"/>
          </a:xfrm>
          <a:prstGeom prst="rect">
            <a:avLst/>
          </a:prstGeom>
        </p:spPr>
      </p:pic>
      <p:sp>
        <p:nvSpPr>
          <p:cNvPr id="14" name="Rectangle 13"/>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6D6B985-B464-EF48-A4EA-69CC1FB8A74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5313915"/>
            <a:ext cx="1536025" cy="1391827"/>
          </a:xfrm>
          <a:prstGeom prst="rect">
            <a:avLst/>
          </a:prstGeom>
        </p:spPr>
      </p:pic>
    </p:spTree>
    <p:extLst>
      <p:ext uri="{BB962C8B-B14F-4D97-AF65-F5344CB8AC3E}">
        <p14:creationId xmlns:p14="http://schemas.microsoft.com/office/powerpoint/2010/main" val="268041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3864">
          <p15:clr>
            <a:srgbClr val="FBAE40"/>
          </p15:clr>
        </p15:guide>
        <p15:guide id="2" pos="3624">
          <p15:clr>
            <a:srgbClr val="FBAE40"/>
          </p15:clr>
        </p15:guide>
      </p15:sldGuideLst>
    </p:ext>
  </p:extLst>
</p:sldLayout>
</file>

<file path=ppt/slideLayouts/slideLayout1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922AFD-7F70-4304-AD54-76C336AFB196}"/>
              </a:ext>
            </a:extLst>
          </p:cNvPr>
          <p:cNvSpPr>
            <a:spLocks noGrp="1"/>
          </p:cNvSpPr>
          <p:nvPr>
            <p:ph type="sldNum" sz="quarter" idx="10"/>
          </p:nvPr>
        </p:nvSpPr>
        <p:spPr>
          <a:noFill/>
        </p:spPr>
        <p:txBody>
          <a:bodyPr/>
          <a:lstStyle>
            <a:lvl1pPr>
              <a:defRPr>
                <a:solidFill>
                  <a:schemeClr val="bg1"/>
                </a:solidFill>
              </a:defRPr>
            </a:lvl1pPr>
          </a:lstStyle>
          <a:p>
            <a:r>
              <a:rPr lang="en-US" dirty="0">
                <a:cs typeface="Calibri" panose="020F0502020204030204" pitchFamily="34" charset="0"/>
              </a:rPr>
              <a:t>© Littler Mendelson, P.C. | </a:t>
            </a:r>
            <a:fld id="{AC3A662E-3DDB-4DD2-AC61-E2D5D4D4C33B}" type="slidenum">
              <a:rPr lang="en-US" smtClean="0"/>
              <a:pPr/>
              <a:t>‹#›</a:t>
            </a:fld>
            <a:endParaRPr lang="en-US" dirty="0"/>
          </a:p>
        </p:txBody>
      </p:sp>
      <p:sp>
        <p:nvSpPr>
          <p:cNvPr id="4" name="Text Placeholder 3">
            <a:extLst>
              <a:ext uri="{FF2B5EF4-FFF2-40B4-BE49-F238E27FC236}">
                <a16:creationId xmlns:a16="http://schemas.microsoft.com/office/drawing/2014/main" id="{6593D4CD-0D5C-49CD-B17A-AD3BAAC46859}"/>
              </a:ext>
            </a:extLst>
          </p:cNvPr>
          <p:cNvSpPr>
            <a:spLocks noGrp="1"/>
          </p:cNvSpPr>
          <p:nvPr>
            <p:ph type="body" sz="quarter" idx="11" hasCustomPrompt="1"/>
          </p:nvPr>
        </p:nvSpPr>
        <p:spPr>
          <a:xfrm>
            <a:off x="595313" y="438412"/>
            <a:ext cx="10966450" cy="1283918"/>
          </a:xfrm>
        </p:spPr>
        <p:txBody>
          <a:bodyPr anchor="ctr">
            <a:normAutofit/>
          </a:bodyPr>
          <a:lstStyle>
            <a:lvl1pPr marL="0" indent="0">
              <a:buFontTx/>
              <a:buNone/>
              <a:defRPr sz="3300" b="1">
                <a:solidFill>
                  <a:schemeClr val="accent5"/>
                </a:solidFill>
              </a:defRPr>
            </a:lvl1pPr>
          </a:lstStyle>
          <a:p>
            <a:pPr lvl="0"/>
            <a:r>
              <a:rPr lang="en-US" dirty="0"/>
              <a:t>Title To Go Here</a:t>
            </a:r>
          </a:p>
        </p:txBody>
      </p:sp>
      <p:sp>
        <p:nvSpPr>
          <p:cNvPr id="11" name="Text Placeholder 10">
            <a:extLst>
              <a:ext uri="{FF2B5EF4-FFF2-40B4-BE49-F238E27FC236}">
                <a16:creationId xmlns:a16="http://schemas.microsoft.com/office/drawing/2014/main" id="{3E96273A-EAC3-42C6-8D14-BA561EF2E01F}"/>
              </a:ext>
            </a:extLst>
          </p:cNvPr>
          <p:cNvSpPr>
            <a:spLocks noGrp="1"/>
          </p:cNvSpPr>
          <p:nvPr>
            <p:ph type="body" sz="quarter" idx="12"/>
          </p:nvPr>
        </p:nvSpPr>
        <p:spPr>
          <a:xfrm>
            <a:off x="595313" y="1816100"/>
            <a:ext cx="10966450" cy="46037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100A8086-7869-4F9F-AF20-6DC38E64638B}"/>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3809705"/>
      </p:ext>
    </p:extLst>
  </p:cSld>
  <p:clrMapOvr>
    <a:masterClrMapping/>
  </p:clrMapOvr>
</p:sldLayout>
</file>

<file path=ppt/slideLayouts/slideLayout11.xml><?xml version="1.0" encoding="utf-8"?>
<p:sldLayout xmlns:p14="http://schemas.microsoft.com/office/powerpoint/2010/main"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itle Placeholder 12"/>
          <p:cNvSpPr>
            <a:spLocks noGrp="1"/>
          </p:cNvSpPr>
          <p:nvPr>
            <p:ph type="title" hasCustomPrompt="1"/>
          </p:nvPr>
        </p:nvSpPr>
        <p:spPr>
          <a:xfrm>
            <a:off x="0" y="0"/>
            <a:ext cx="12192000" cy="1341437"/>
          </a:xfrm>
          <a:prstGeom prst="rect">
            <a:avLst/>
          </a:prstGeom>
          <a:solidFill>
            <a:srgbClr val="00A0AC"/>
          </a:solidFill>
        </p:spPr>
        <p:txBody>
          <a:bodyPr vert="horz" lIns="91440" tIns="91440" rIns="91440" bIns="45720" rtlCol="0" anchor="ctr">
            <a:normAutofit/>
          </a:bodyPr>
          <a:lstStyle>
            <a:lvl1pPr>
              <a:lnSpc>
                <a:spcPts val="4133"/>
              </a:lnSpc>
              <a:defRPr sz="4267">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609600" y="1643065"/>
            <a:ext cx="10972800" cy="4791075"/>
          </a:xfrm>
        </p:spPr>
        <p:txBody>
          <a:bodyPr/>
          <a:lstStyle>
            <a:lvl1pPr>
              <a:defRPr sz="3733"/>
            </a:lvl1pPr>
            <a:lvl2pPr>
              <a:defRPr sz="3200"/>
            </a:lvl2pPr>
          </a:lstStyle>
          <a:p>
            <a:pPr lvl="0"/>
            <a:r>
              <a:rPr lang="en-US" dirty="0"/>
              <a:t>Click to edit Master text styles</a:t>
            </a:r>
          </a:p>
          <a:p>
            <a:pPr lvl="1"/>
            <a:r>
              <a:rPr lang="en-US" dirty="0"/>
              <a:t>Second level</a:t>
            </a:r>
          </a:p>
        </p:txBody>
      </p:sp>
      <p:sp>
        <p:nvSpPr>
          <p:cNvPr id="3" name="SmartArt Placeholder 2"/>
          <p:cNvSpPr>
            <a:spLocks noGrp="1"/>
          </p:cNvSpPr>
          <p:nvPr>
            <p:ph type="dgm" sz="quarter" idx="11"/>
          </p:nvPr>
        </p:nvSpPr>
        <p:spPr>
          <a:xfrm>
            <a:off x="0" y="1341440"/>
            <a:ext cx="12192000" cy="171273"/>
          </a:xfrm>
          <a:solidFill>
            <a:schemeClr val="tx1"/>
          </a:solidFill>
        </p:spPr>
        <p:txBody>
          <a:bodyPr/>
          <a:lstStyle>
            <a:lvl1pPr>
              <a:defRPr>
                <a:solidFill>
                  <a:schemeClr val="tx1">
                    <a:alpha val="0"/>
                  </a:schemeClr>
                </a:solidFill>
              </a:defRPr>
            </a:lvl1pPr>
          </a:lstStyle>
          <a:p>
            <a:endParaRPr lang="en-US" dirty="0"/>
          </a:p>
        </p:txBody>
      </p:sp>
    </p:spTree>
    <p:extLst>
      <p:ext uri="{BB962C8B-B14F-4D97-AF65-F5344CB8AC3E}">
        <p14:creationId xmlns:p14="http://schemas.microsoft.com/office/powerpoint/2010/main" val="3894260986"/>
      </p:ext>
    </p:extLst>
  </p:cSld>
  <p:clrMapOvr>
    <a:masterClrMapping/>
  </p:clrMapOvr>
</p:sldLayout>
</file>

<file path=ppt/slideLayouts/slideLayout12.xml><?xml version="1.0" encoding="utf-8"?>
<p:sldLayout xmlns:a16="http://schemas.microsoft.com/office/drawing/2014/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1 Presenter - Teal">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15DD345-3DA1-A547-AA56-65713CFA566E}"/>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4" name="Picture Placeholder 11">
            <a:extLst>
              <a:ext uri="{FF2B5EF4-FFF2-40B4-BE49-F238E27FC236}">
                <a16:creationId xmlns:a16="http://schemas.microsoft.com/office/drawing/2014/main" id="{DD123DEE-23CE-7041-9FE5-C470E85B6DB3}"/>
              </a:ext>
            </a:extLst>
          </p:cNvPr>
          <p:cNvSpPr>
            <a:spLocks noGrp="1"/>
          </p:cNvSpPr>
          <p:nvPr>
            <p:ph type="pic" sz="quarter" idx="16"/>
          </p:nvPr>
        </p:nvSpPr>
        <p:spPr>
          <a:xfrm>
            <a:off x="4994148" y="1600200"/>
            <a:ext cx="2203704" cy="2203704"/>
          </a:xfrm>
          <a:prstGeom prst="rect">
            <a:avLst/>
          </a:prstGeom>
        </p:spPr>
        <p:txBody>
          <a:bodyPr/>
          <a:lstStyle>
            <a:lvl1pPr marL="0" indent="0">
              <a:buNone/>
              <a:defRPr sz="1600"/>
            </a:lvl1pPr>
          </a:lstStyle>
          <a:p>
            <a:endParaRPr lang="en-US" dirty="0"/>
          </a:p>
        </p:txBody>
      </p:sp>
      <p:sp>
        <p:nvSpPr>
          <p:cNvPr id="15" name="Text Placeholder 16">
            <a:extLst>
              <a:ext uri="{FF2B5EF4-FFF2-40B4-BE49-F238E27FC236}">
                <a16:creationId xmlns:a16="http://schemas.microsoft.com/office/drawing/2014/main" id="{53236F1E-6AE0-E848-9173-D127911B1DAB}"/>
              </a:ext>
            </a:extLst>
          </p:cNvPr>
          <p:cNvSpPr>
            <a:spLocks noGrp="1"/>
          </p:cNvSpPr>
          <p:nvPr>
            <p:ph type="body" sz="quarter" idx="17" hasCustomPrompt="1"/>
          </p:nvPr>
        </p:nvSpPr>
        <p:spPr>
          <a:xfrm>
            <a:off x="4843220"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16" name="Text Placeholder 8">
            <a:extLst>
              <a:ext uri="{FF2B5EF4-FFF2-40B4-BE49-F238E27FC236}">
                <a16:creationId xmlns:a16="http://schemas.microsoft.com/office/drawing/2014/main" id="{2A99C8AA-13C1-5D42-9E04-3789449FEA6C}"/>
              </a:ext>
            </a:extLst>
          </p:cNvPr>
          <p:cNvSpPr>
            <a:spLocks noGrp="1"/>
          </p:cNvSpPr>
          <p:nvPr>
            <p:ph type="body" sz="quarter" idx="21" hasCustomPrompt="1"/>
          </p:nvPr>
        </p:nvSpPr>
        <p:spPr>
          <a:xfrm>
            <a:off x="4842117" y="4556023"/>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19" name="Rectangle 18">
            <a:extLst>
              <a:ext uri="{FF2B5EF4-FFF2-40B4-BE49-F238E27FC236}">
                <a16:creationId xmlns:a16="http://schemas.microsoft.com/office/drawing/2014/main" id="{54F8A994-7657-4140-9A41-98C9059E2243}"/>
              </a:ext>
            </a:extLst>
          </p:cNvPr>
          <p:cNvSpPr/>
          <p:nvPr userDrawn="1"/>
        </p:nvSpPr>
        <p:spPr>
          <a:xfrm>
            <a:off x="3048" y="3803904"/>
            <a:ext cx="12188952" cy="95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Rectangle 9"/>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827BE004-1A4B-0C4A-A19A-F64B707C2B50}"/>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12082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userDrawn="1">
          <p15:clr>
            <a:srgbClr val="FBAE40"/>
          </p15:clr>
        </p15:guide>
      </p15:sldGuideLst>
    </p:ext>
  </p:extLst>
</p:sldLayout>
</file>

<file path=ppt/slideLayouts/slideLayout13.xml><?xml version="1.0" encoding="utf-8"?>
<p:sldLayout xmlns:a16="http://schemas.microsoft.com/office/drawing/2014/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1 Presenter -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76F0E4C-FF2A-2245-AE63-8586AD1368A8}"/>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4" name="Picture Placeholder 11">
            <a:extLst>
              <a:ext uri="{FF2B5EF4-FFF2-40B4-BE49-F238E27FC236}">
                <a16:creationId xmlns:a16="http://schemas.microsoft.com/office/drawing/2014/main" id="{DD123DEE-23CE-7041-9FE5-C470E85B6DB3}"/>
              </a:ext>
            </a:extLst>
          </p:cNvPr>
          <p:cNvSpPr>
            <a:spLocks noGrp="1"/>
          </p:cNvSpPr>
          <p:nvPr>
            <p:ph type="pic" sz="quarter" idx="16"/>
          </p:nvPr>
        </p:nvSpPr>
        <p:spPr>
          <a:xfrm>
            <a:off x="4994148" y="1600200"/>
            <a:ext cx="2203704" cy="2203704"/>
          </a:xfrm>
          <a:prstGeom prst="rect">
            <a:avLst/>
          </a:prstGeom>
        </p:spPr>
        <p:txBody>
          <a:bodyPr/>
          <a:lstStyle>
            <a:lvl1pPr marL="0" indent="0">
              <a:buNone/>
              <a:defRPr sz="1600"/>
            </a:lvl1pPr>
          </a:lstStyle>
          <a:p>
            <a:endParaRPr lang="en-US" dirty="0"/>
          </a:p>
        </p:txBody>
      </p:sp>
      <p:sp>
        <p:nvSpPr>
          <p:cNvPr id="15" name="Text Placeholder 16">
            <a:extLst>
              <a:ext uri="{FF2B5EF4-FFF2-40B4-BE49-F238E27FC236}">
                <a16:creationId xmlns:a16="http://schemas.microsoft.com/office/drawing/2014/main" id="{53236F1E-6AE0-E848-9173-D127911B1DAB}"/>
              </a:ext>
            </a:extLst>
          </p:cNvPr>
          <p:cNvSpPr>
            <a:spLocks noGrp="1"/>
          </p:cNvSpPr>
          <p:nvPr>
            <p:ph type="body" sz="quarter" idx="17" hasCustomPrompt="1"/>
          </p:nvPr>
        </p:nvSpPr>
        <p:spPr>
          <a:xfrm>
            <a:off x="4843220"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16" name="Text Placeholder 8">
            <a:extLst>
              <a:ext uri="{FF2B5EF4-FFF2-40B4-BE49-F238E27FC236}">
                <a16:creationId xmlns:a16="http://schemas.microsoft.com/office/drawing/2014/main" id="{2A99C8AA-13C1-5D42-9E04-3789449FEA6C}"/>
              </a:ext>
            </a:extLst>
          </p:cNvPr>
          <p:cNvSpPr>
            <a:spLocks noGrp="1"/>
          </p:cNvSpPr>
          <p:nvPr>
            <p:ph type="body" sz="quarter" idx="21" hasCustomPrompt="1"/>
          </p:nvPr>
        </p:nvSpPr>
        <p:spPr>
          <a:xfrm>
            <a:off x="4842117" y="4556023"/>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19" name="Rectangle 18">
            <a:extLst>
              <a:ext uri="{FF2B5EF4-FFF2-40B4-BE49-F238E27FC236}">
                <a16:creationId xmlns:a16="http://schemas.microsoft.com/office/drawing/2014/main" id="{54F8A994-7657-4140-9A41-98C9059E2243}"/>
              </a:ext>
            </a:extLst>
          </p:cNvPr>
          <p:cNvSpPr/>
          <p:nvPr userDrawn="1"/>
        </p:nvSpPr>
        <p:spPr>
          <a:xfrm>
            <a:off x="3048" y="3803904"/>
            <a:ext cx="12188952" cy="95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Rectangle 10"/>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4625501F-39A3-404E-82CF-859D082DDF54}"/>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347311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p15:clr>
            <a:srgbClr val="FBAE40"/>
          </p15:clr>
        </p15:guide>
      </p15:sldGuideLst>
    </p:ext>
  </p:extLst>
</p:sldLayout>
</file>

<file path=ppt/slideLayouts/slideLayout14.xml><?xml version="1.0" encoding="utf-8"?>
<p:sldLayout xmlns:a16="http://schemas.microsoft.com/office/drawing/2014/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2 Presenters - Teal">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62A9A40-BEB4-7B40-997E-DC182EE3879D}"/>
              </a:ext>
            </a:extLst>
          </p:cNvPr>
          <p:cNvSpPr/>
          <p:nvPr userDrawn="1"/>
        </p:nvSpPr>
        <p:spPr>
          <a:xfrm>
            <a:off x="3048" y="3803904"/>
            <a:ext cx="12188952" cy="95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5" name="Rectangle 14">
            <a:extLst>
              <a:ext uri="{FF2B5EF4-FFF2-40B4-BE49-F238E27FC236}">
                <a16:creationId xmlns:a16="http://schemas.microsoft.com/office/drawing/2014/main" id="{F5E9076C-7DD8-C840-AC09-EC378D1D03ED}"/>
              </a:ext>
            </a:extLst>
          </p:cNvPr>
          <p:cNvSpPr/>
          <p:nvPr userDrawn="1"/>
        </p:nvSpPr>
        <p:spPr>
          <a:xfrm>
            <a:off x="-5206"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178CFC6-FF44-5244-AD46-0373C7D441F5}"/>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11">
            <a:extLst>
              <a:ext uri="{FF2B5EF4-FFF2-40B4-BE49-F238E27FC236}">
                <a16:creationId xmlns:a16="http://schemas.microsoft.com/office/drawing/2014/main" id="{A69939F8-CCC6-DB4C-844C-FD63FBB4553B}"/>
              </a:ext>
            </a:extLst>
          </p:cNvPr>
          <p:cNvSpPr>
            <a:spLocks noGrp="1"/>
          </p:cNvSpPr>
          <p:nvPr>
            <p:ph type="pic" sz="quarter" idx="11"/>
          </p:nvPr>
        </p:nvSpPr>
        <p:spPr>
          <a:xfrm>
            <a:off x="3503738" y="1600200"/>
            <a:ext cx="2203704" cy="2203704"/>
          </a:xfrm>
          <a:prstGeom prst="rect">
            <a:avLst/>
          </a:prstGeom>
        </p:spPr>
        <p:txBody>
          <a:bodyPr/>
          <a:lstStyle>
            <a:lvl1pPr marL="0" indent="0">
              <a:buNone/>
              <a:defRPr sz="1600"/>
            </a:lvl1pPr>
          </a:lstStyle>
          <a:p>
            <a:endParaRPr lang="en-US" dirty="0"/>
          </a:p>
        </p:txBody>
      </p:sp>
      <p:sp>
        <p:nvSpPr>
          <p:cNvPr id="23" name="Text Placeholder 16">
            <a:extLst>
              <a:ext uri="{FF2B5EF4-FFF2-40B4-BE49-F238E27FC236}">
                <a16:creationId xmlns:a16="http://schemas.microsoft.com/office/drawing/2014/main" id="{9EB28934-ECF8-7043-A57B-60F001EE8CB9}"/>
              </a:ext>
            </a:extLst>
          </p:cNvPr>
          <p:cNvSpPr>
            <a:spLocks noGrp="1"/>
          </p:cNvSpPr>
          <p:nvPr>
            <p:ph type="body" sz="quarter" idx="14" hasCustomPrompt="1"/>
          </p:nvPr>
        </p:nvSpPr>
        <p:spPr>
          <a:xfrm>
            <a:off x="3352810"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4" name="Picture Placeholder 11">
            <a:extLst>
              <a:ext uri="{FF2B5EF4-FFF2-40B4-BE49-F238E27FC236}">
                <a16:creationId xmlns:a16="http://schemas.microsoft.com/office/drawing/2014/main" id="{932CC227-960B-0C45-A313-136FF625ABD4}"/>
              </a:ext>
            </a:extLst>
          </p:cNvPr>
          <p:cNvSpPr>
            <a:spLocks noGrp="1"/>
          </p:cNvSpPr>
          <p:nvPr>
            <p:ph type="pic" sz="quarter" idx="16"/>
          </p:nvPr>
        </p:nvSpPr>
        <p:spPr>
          <a:xfrm>
            <a:off x="6475922" y="1600200"/>
            <a:ext cx="2203704" cy="2203704"/>
          </a:xfrm>
          <a:prstGeom prst="rect">
            <a:avLst/>
          </a:prstGeom>
        </p:spPr>
        <p:txBody>
          <a:bodyPr/>
          <a:lstStyle>
            <a:lvl1pPr marL="0" indent="0">
              <a:buNone/>
              <a:defRPr sz="1600"/>
            </a:lvl1pPr>
          </a:lstStyle>
          <a:p>
            <a:endParaRPr lang="en-US" dirty="0"/>
          </a:p>
        </p:txBody>
      </p:sp>
      <p:sp>
        <p:nvSpPr>
          <p:cNvPr id="25" name="Text Placeholder 16">
            <a:extLst>
              <a:ext uri="{FF2B5EF4-FFF2-40B4-BE49-F238E27FC236}">
                <a16:creationId xmlns:a16="http://schemas.microsoft.com/office/drawing/2014/main" id="{2E0806FA-0E68-5443-951C-367B7100BD26}"/>
              </a:ext>
            </a:extLst>
          </p:cNvPr>
          <p:cNvSpPr>
            <a:spLocks noGrp="1"/>
          </p:cNvSpPr>
          <p:nvPr>
            <p:ph type="body" sz="quarter" idx="17" hasCustomPrompt="1"/>
          </p:nvPr>
        </p:nvSpPr>
        <p:spPr>
          <a:xfrm>
            <a:off x="6324994"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6" name="Text Placeholder 8">
            <a:extLst>
              <a:ext uri="{FF2B5EF4-FFF2-40B4-BE49-F238E27FC236}">
                <a16:creationId xmlns:a16="http://schemas.microsoft.com/office/drawing/2014/main" id="{DAB048D1-B385-1B46-BC8C-9A2792B89F9B}"/>
              </a:ext>
            </a:extLst>
          </p:cNvPr>
          <p:cNvSpPr>
            <a:spLocks noGrp="1"/>
          </p:cNvSpPr>
          <p:nvPr>
            <p:ph type="body" sz="quarter" idx="18" hasCustomPrompt="1"/>
          </p:nvPr>
        </p:nvSpPr>
        <p:spPr>
          <a:xfrm>
            <a:off x="3352398" y="4549348"/>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7" name="Text Placeholder 8">
            <a:extLst>
              <a:ext uri="{FF2B5EF4-FFF2-40B4-BE49-F238E27FC236}">
                <a16:creationId xmlns:a16="http://schemas.microsoft.com/office/drawing/2014/main" id="{F16A1384-5B99-1A4C-8F0C-25153124CE21}"/>
              </a:ext>
            </a:extLst>
          </p:cNvPr>
          <p:cNvSpPr>
            <a:spLocks noGrp="1"/>
          </p:cNvSpPr>
          <p:nvPr>
            <p:ph type="body" sz="quarter" idx="19" hasCustomPrompt="1"/>
          </p:nvPr>
        </p:nvSpPr>
        <p:spPr>
          <a:xfrm>
            <a:off x="6323891" y="4549347"/>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14" name="Rectangle 13"/>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BE9EBA5D-63EE-EF45-A8C6-55846CA6FE73}"/>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71585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userDrawn="1">
          <p15:clr>
            <a:srgbClr val="FBAE40"/>
          </p15:clr>
        </p15:guide>
      </p15:sldGuideLst>
    </p:ext>
  </p:extLst>
</p:sldLayout>
</file>

<file path=ppt/slideLayouts/slideLayout15.xml><?xml version="1.0" encoding="utf-8"?>
<p:sldLayout xmlns:a16="http://schemas.microsoft.com/office/drawing/2014/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2 Presenters - Green">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62A9A40-BEB4-7B40-997E-DC182EE3879D}"/>
              </a:ext>
            </a:extLst>
          </p:cNvPr>
          <p:cNvSpPr/>
          <p:nvPr userDrawn="1"/>
        </p:nvSpPr>
        <p:spPr>
          <a:xfrm>
            <a:off x="3048" y="3805904"/>
            <a:ext cx="12188952" cy="95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6" name="Rectangle 15">
            <a:extLst>
              <a:ext uri="{FF2B5EF4-FFF2-40B4-BE49-F238E27FC236}">
                <a16:creationId xmlns:a16="http://schemas.microsoft.com/office/drawing/2014/main" id="{2180F783-1AC5-4A42-B7DE-5BE1D346361F}"/>
              </a:ext>
            </a:extLst>
          </p:cNvPr>
          <p:cNvSpPr/>
          <p:nvPr userDrawn="1"/>
        </p:nvSpPr>
        <p:spPr>
          <a:xfrm>
            <a:off x="0"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515B4BE-6E29-6643-8F55-F4CB1EE06AB0}"/>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icture Placeholder 11">
            <a:extLst>
              <a:ext uri="{FF2B5EF4-FFF2-40B4-BE49-F238E27FC236}">
                <a16:creationId xmlns:a16="http://schemas.microsoft.com/office/drawing/2014/main" id="{39E15DD0-B01B-D149-8516-E15C09C5ABDA}"/>
              </a:ext>
            </a:extLst>
          </p:cNvPr>
          <p:cNvSpPr>
            <a:spLocks noGrp="1"/>
          </p:cNvSpPr>
          <p:nvPr>
            <p:ph type="pic" sz="quarter" idx="11"/>
          </p:nvPr>
        </p:nvSpPr>
        <p:spPr>
          <a:xfrm>
            <a:off x="3503738" y="1600200"/>
            <a:ext cx="2203704" cy="2203704"/>
          </a:xfrm>
          <a:prstGeom prst="rect">
            <a:avLst/>
          </a:prstGeom>
        </p:spPr>
        <p:txBody>
          <a:bodyPr/>
          <a:lstStyle>
            <a:lvl1pPr marL="0" indent="0">
              <a:buNone/>
              <a:defRPr sz="1600"/>
            </a:lvl1pPr>
          </a:lstStyle>
          <a:p>
            <a:endParaRPr lang="en-US" dirty="0"/>
          </a:p>
        </p:txBody>
      </p:sp>
      <p:sp>
        <p:nvSpPr>
          <p:cNvPr id="26" name="Text Placeholder 16">
            <a:extLst>
              <a:ext uri="{FF2B5EF4-FFF2-40B4-BE49-F238E27FC236}">
                <a16:creationId xmlns:a16="http://schemas.microsoft.com/office/drawing/2014/main" id="{A0C7D0AD-B42E-0C4C-A6C2-7745618573A9}"/>
              </a:ext>
            </a:extLst>
          </p:cNvPr>
          <p:cNvSpPr>
            <a:spLocks noGrp="1"/>
          </p:cNvSpPr>
          <p:nvPr>
            <p:ph type="body" sz="quarter" idx="14" hasCustomPrompt="1"/>
          </p:nvPr>
        </p:nvSpPr>
        <p:spPr>
          <a:xfrm>
            <a:off x="3352810"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7" name="Picture Placeholder 11">
            <a:extLst>
              <a:ext uri="{FF2B5EF4-FFF2-40B4-BE49-F238E27FC236}">
                <a16:creationId xmlns:a16="http://schemas.microsoft.com/office/drawing/2014/main" id="{16F9D255-4E8B-A844-BDAE-30671F18F16C}"/>
              </a:ext>
            </a:extLst>
          </p:cNvPr>
          <p:cNvSpPr>
            <a:spLocks noGrp="1"/>
          </p:cNvSpPr>
          <p:nvPr>
            <p:ph type="pic" sz="quarter" idx="16"/>
          </p:nvPr>
        </p:nvSpPr>
        <p:spPr>
          <a:xfrm>
            <a:off x="6475922" y="1600200"/>
            <a:ext cx="2203704" cy="2203704"/>
          </a:xfrm>
          <a:prstGeom prst="rect">
            <a:avLst/>
          </a:prstGeom>
        </p:spPr>
        <p:txBody>
          <a:bodyPr/>
          <a:lstStyle>
            <a:lvl1pPr marL="0" indent="0">
              <a:buNone/>
              <a:defRPr sz="1600"/>
            </a:lvl1pPr>
          </a:lstStyle>
          <a:p>
            <a:endParaRPr lang="en-US" dirty="0"/>
          </a:p>
        </p:txBody>
      </p:sp>
      <p:sp>
        <p:nvSpPr>
          <p:cNvPr id="28" name="Text Placeholder 16">
            <a:extLst>
              <a:ext uri="{FF2B5EF4-FFF2-40B4-BE49-F238E27FC236}">
                <a16:creationId xmlns:a16="http://schemas.microsoft.com/office/drawing/2014/main" id="{B8E987C0-0094-BC46-8FE9-13A52A7B6C34}"/>
              </a:ext>
            </a:extLst>
          </p:cNvPr>
          <p:cNvSpPr>
            <a:spLocks noGrp="1"/>
          </p:cNvSpPr>
          <p:nvPr>
            <p:ph type="body" sz="quarter" idx="17" hasCustomPrompt="1"/>
          </p:nvPr>
        </p:nvSpPr>
        <p:spPr>
          <a:xfrm>
            <a:off x="6324994"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9" name="Text Placeholder 8">
            <a:extLst>
              <a:ext uri="{FF2B5EF4-FFF2-40B4-BE49-F238E27FC236}">
                <a16:creationId xmlns:a16="http://schemas.microsoft.com/office/drawing/2014/main" id="{21C7CAD7-27DF-C04F-B988-27E0D627D4F2}"/>
              </a:ext>
            </a:extLst>
          </p:cNvPr>
          <p:cNvSpPr>
            <a:spLocks noGrp="1"/>
          </p:cNvSpPr>
          <p:nvPr>
            <p:ph type="body" sz="quarter" idx="18" hasCustomPrompt="1"/>
          </p:nvPr>
        </p:nvSpPr>
        <p:spPr>
          <a:xfrm>
            <a:off x="3352398" y="4549348"/>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30" name="Text Placeholder 8">
            <a:extLst>
              <a:ext uri="{FF2B5EF4-FFF2-40B4-BE49-F238E27FC236}">
                <a16:creationId xmlns:a16="http://schemas.microsoft.com/office/drawing/2014/main" id="{EE728FCC-E627-1B46-BC28-FEF1BC6A5E9D}"/>
              </a:ext>
            </a:extLst>
          </p:cNvPr>
          <p:cNvSpPr>
            <a:spLocks noGrp="1"/>
          </p:cNvSpPr>
          <p:nvPr>
            <p:ph type="body" sz="quarter" idx="19" hasCustomPrompt="1"/>
          </p:nvPr>
        </p:nvSpPr>
        <p:spPr>
          <a:xfrm>
            <a:off x="6323891" y="4549347"/>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14" name="Rectangle 13"/>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D926EBFD-D748-7C41-A6DD-ECF8B8329D3F}"/>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378525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p15:clr>
            <a:srgbClr val="FBAE40"/>
          </p15:clr>
        </p15:guide>
      </p15:sldGuideLst>
    </p:ext>
  </p:extLst>
</p:sldLayout>
</file>

<file path=ppt/slideLayouts/slideLayout16.xml><?xml version="1.0" encoding="utf-8"?>
<p:sldLayout xmlns:a16="http://schemas.microsoft.com/office/drawing/2014/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3 Presenters - Te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2" name="Picture Placeholder 11">
            <a:extLst>
              <a:ext uri="{FF2B5EF4-FFF2-40B4-BE49-F238E27FC236}">
                <a16:creationId xmlns:a16="http://schemas.microsoft.com/office/drawing/2014/main" id="{CD29F631-1ED9-F949-B07C-28F465852FB4}"/>
              </a:ext>
            </a:extLst>
          </p:cNvPr>
          <p:cNvSpPr>
            <a:spLocks noGrp="1"/>
          </p:cNvSpPr>
          <p:nvPr>
            <p:ph type="pic" sz="quarter" idx="11"/>
          </p:nvPr>
        </p:nvSpPr>
        <p:spPr>
          <a:xfrm>
            <a:off x="2080537" y="1600200"/>
            <a:ext cx="2203704" cy="2203704"/>
          </a:xfrm>
          <a:prstGeom prst="rect">
            <a:avLst/>
          </a:prstGeom>
        </p:spPr>
        <p:txBody>
          <a:bodyPr/>
          <a:lstStyle>
            <a:lvl1pPr marL="0" indent="0">
              <a:buNone/>
              <a:defRPr sz="1600"/>
            </a:lvl1pPr>
          </a:lstStyle>
          <a:p>
            <a:endParaRPr lang="en-US" dirty="0"/>
          </a:p>
        </p:txBody>
      </p:sp>
      <p:sp>
        <p:nvSpPr>
          <p:cNvPr id="17" name="Text Placeholder 16">
            <a:extLst>
              <a:ext uri="{FF2B5EF4-FFF2-40B4-BE49-F238E27FC236}">
                <a16:creationId xmlns:a16="http://schemas.microsoft.com/office/drawing/2014/main" id="{06776D80-3060-0E41-A841-72E2BC72AF4F}"/>
              </a:ext>
            </a:extLst>
          </p:cNvPr>
          <p:cNvSpPr>
            <a:spLocks noGrp="1"/>
          </p:cNvSpPr>
          <p:nvPr>
            <p:ph type="body" sz="quarter" idx="14" hasCustomPrompt="1"/>
          </p:nvPr>
        </p:nvSpPr>
        <p:spPr>
          <a:xfrm>
            <a:off x="1929609"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10" name="Picture Placeholder 11">
            <a:extLst>
              <a:ext uri="{FF2B5EF4-FFF2-40B4-BE49-F238E27FC236}">
                <a16:creationId xmlns:a16="http://schemas.microsoft.com/office/drawing/2014/main" id="{FE5E640B-15F4-7A4E-A62A-6AF21710A0F0}"/>
              </a:ext>
            </a:extLst>
          </p:cNvPr>
          <p:cNvSpPr>
            <a:spLocks noGrp="1"/>
          </p:cNvSpPr>
          <p:nvPr>
            <p:ph type="pic" sz="quarter" idx="16"/>
          </p:nvPr>
        </p:nvSpPr>
        <p:spPr>
          <a:xfrm>
            <a:off x="4988496" y="1600200"/>
            <a:ext cx="2203704" cy="2203704"/>
          </a:xfrm>
          <a:prstGeom prst="rect">
            <a:avLst/>
          </a:prstGeom>
        </p:spPr>
        <p:txBody>
          <a:bodyPr/>
          <a:lstStyle>
            <a:lvl1pPr marL="0" indent="0">
              <a:buNone/>
              <a:defRPr sz="1600"/>
            </a:lvl1pPr>
          </a:lstStyle>
          <a:p>
            <a:endParaRPr lang="en-US" dirty="0"/>
          </a:p>
        </p:txBody>
      </p:sp>
      <p:sp>
        <p:nvSpPr>
          <p:cNvPr id="11" name="Text Placeholder 16">
            <a:extLst>
              <a:ext uri="{FF2B5EF4-FFF2-40B4-BE49-F238E27FC236}">
                <a16:creationId xmlns:a16="http://schemas.microsoft.com/office/drawing/2014/main" id="{9A5D5CE0-00F9-E542-A5BD-E0372AE59068}"/>
              </a:ext>
            </a:extLst>
          </p:cNvPr>
          <p:cNvSpPr>
            <a:spLocks noGrp="1"/>
          </p:cNvSpPr>
          <p:nvPr>
            <p:ph type="body" sz="quarter" idx="17" hasCustomPrompt="1"/>
          </p:nvPr>
        </p:nvSpPr>
        <p:spPr>
          <a:xfrm>
            <a:off x="4837568"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14" name="Picture Placeholder 11">
            <a:extLst>
              <a:ext uri="{FF2B5EF4-FFF2-40B4-BE49-F238E27FC236}">
                <a16:creationId xmlns:a16="http://schemas.microsoft.com/office/drawing/2014/main" id="{992BACE1-DEA3-E340-B935-CD231A14BC4A}"/>
              </a:ext>
            </a:extLst>
          </p:cNvPr>
          <p:cNvSpPr>
            <a:spLocks noGrp="1"/>
          </p:cNvSpPr>
          <p:nvPr>
            <p:ph type="pic" sz="quarter" idx="19"/>
          </p:nvPr>
        </p:nvSpPr>
        <p:spPr>
          <a:xfrm>
            <a:off x="7896455" y="1600200"/>
            <a:ext cx="2203704" cy="2203704"/>
          </a:xfrm>
          <a:prstGeom prst="rect">
            <a:avLst/>
          </a:prstGeom>
        </p:spPr>
        <p:txBody>
          <a:bodyPr/>
          <a:lstStyle>
            <a:lvl1pPr marL="0" indent="0">
              <a:buNone/>
              <a:defRPr sz="1600"/>
            </a:lvl1pPr>
          </a:lstStyle>
          <a:p>
            <a:endParaRPr lang="en-US" dirty="0"/>
          </a:p>
        </p:txBody>
      </p:sp>
      <p:sp>
        <p:nvSpPr>
          <p:cNvPr id="15" name="Text Placeholder 16">
            <a:extLst>
              <a:ext uri="{FF2B5EF4-FFF2-40B4-BE49-F238E27FC236}">
                <a16:creationId xmlns:a16="http://schemas.microsoft.com/office/drawing/2014/main" id="{487AB4FD-16F2-114F-AC5A-017259AD3568}"/>
              </a:ext>
            </a:extLst>
          </p:cNvPr>
          <p:cNvSpPr>
            <a:spLocks noGrp="1"/>
          </p:cNvSpPr>
          <p:nvPr>
            <p:ph type="body" sz="quarter" idx="20" hasCustomPrompt="1"/>
          </p:nvPr>
        </p:nvSpPr>
        <p:spPr>
          <a:xfrm>
            <a:off x="7745527"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3" name="Text Placeholder 8">
            <a:extLst>
              <a:ext uri="{FF2B5EF4-FFF2-40B4-BE49-F238E27FC236}">
                <a16:creationId xmlns:a16="http://schemas.microsoft.com/office/drawing/2014/main" id="{31D6623B-54A1-E94E-A318-48EBFF1D56CE}"/>
              </a:ext>
            </a:extLst>
          </p:cNvPr>
          <p:cNvSpPr>
            <a:spLocks noGrp="1"/>
          </p:cNvSpPr>
          <p:nvPr>
            <p:ph type="body" sz="quarter" idx="18" hasCustomPrompt="1"/>
          </p:nvPr>
        </p:nvSpPr>
        <p:spPr>
          <a:xfrm>
            <a:off x="1929609" y="4549347"/>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4" name="Text Placeholder 8">
            <a:extLst>
              <a:ext uri="{FF2B5EF4-FFF2-40B4-BE49-F238E27FC236}">
                <a16:creationId xmlns:a16="http://schemas.microsoft.com/office/drawing/2014/main" id="{4063145E-9DEE-8848-BA88-810E17F78E51}"/>
              </a:ext>
            </a:extLst>
          </p:cNvPr>
          <p:cNvSpPr>
            <a:spLocks noGrp="1"/>
          </p:cNvSpPr>
          <p:nvPr>
            <p:ph type="body" sz="quarter" idx="21" hasCustomPrompt="1"/>
          </p:nvPr>
        </p:nvSpPr>
        <p:spPr>
          <a:xfrm>
            <a:off x="4836465" y="4556023"/>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5" name="Text Placeholder 8">
            <a:extLst>
              <a:ext uri="{FF2B5EF4-FFF2-40B4-BE49-F238E27FC236}">
                <a16:creationId xmlns:a16="http://schemas.microsoft.com/office/drawing/2014/main" id="{9ED24DBB-38A2-ED43-A383-6B1857E9BF28}"/>
              </a:ext>
            </a:extLst>
          </p:cNvPr>
          <p:cNvSpPr>
            <a:spLocks noGrp="1"/>
          </p:cNvSpPr>
          <p:nvPr>
            <p:ph type="body" sz="quarter" idx="22" hasCustomPrompt="1"/>
          </p:nvPr>
        </p:nvSpPr>
        <p:spPr>
          <a:xfrm>
            <a:off x="7745527" y="4556023"/>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19" name="Rectangle 18">
            <a:extLst>
              <a:ext uri="{FF2B5EF4-FFF2-40B4-BE49-F238E27FC236}">
                <a16:creationId xmlns:a16="http://schemas.microsoft.com/office/drawing/2014/main" id="{43F6DF83-6EF6-7244-906D-4BB5A3809A20}"/>
              </a:ext>
            </a:extLst>
          </p:cNvPr>
          <p:cNvSpPr/>
          <p:nvPr userDrawn="1"/>
        </p:nvSpPr>
        <p:spPr>
          <a:xfrm>
            <a:off x="-2604" y="3803904"/>
            <a:ext cx="12188952" cy="95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 name="Rectangle 20">
            <a:extLst>
              <a:ext uri="{FF2B5EF4-FFF2-40B4-BE49-F238E27FC236}">
                <a16:creationId xmlns:a16="http://schemas.microsoft.com/office/drawing/2014/main" id="{5CE69ECD-B99E-6342-BD35-C76EFD80A76E}"/>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A9603DBB-4713-0642-8B5D-719E12336777}"/>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62718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userDrawn="1">
          <p15:clr>
            <a:srgbClr val="FBAE40"/>
          </p15:clr>
        </p15:guide>
      </p15:sldGuideLst>
    </p:ext>
  </p:extLst>
</p:sldLayout>
</file>

<file path=ppt/slideLayouts/slideLayout17.xml><?xml version="1.0" encoding="utf-8"?>
<p:sldLayout xmlns:a16="http://schemas.microsoft.com/office/drawing/2014/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3 Presenters - G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21" name="Rectangle 20">
            <a:extLst>
              <a:ext uri="{FF2B5EF4-FFF2-40B4-BE49-F238E27FC236}">
                <a16:creationId xmlns:a16="http://schemas.microsoft.com/office/drawing/2014/main" id="{E49C6A2C-23BF-C543-8465-3FFCBC138C5D}"/>
              </a:ext>
            </a:extLst>
          </p:cNvPr>
          <p:cNvSpPr/>
          <p:nvPr userDrawn="1"/>
        </p:nvSpPr>
        <p:spPr>
          <a:xfrm>
            <a:off x="0"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BCD5D5D-7C70-E645-B847-CF10C01722CF}"/>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11">
            <a:extLst>
              <a:ext uri="{FF2B5EF4-FFF2-40B4-BE49-F238E27FC236}">
                <a16:creationId xmlns:a16="http://schemas.microsoft.com/office/drawing/2014/main" id="{4E8B25D2-51C6-CC43-B68D-A126F7BCC955}"/>
              </a:ext>
            </a:extLst>
          </p:cNvPr>
          <p:cNvSpPr>
            <a:spLocks noGrp="1"/>
          </p:cNvSpPr>
          <p:nvPr>
            <p:ph type="pic" sz="quarter" idx="11"/>
          </p:nvPr>
        </p:nvSpPr>
        <p:spPr>
          <a:xfrm>
            <a:off x="2080537" y="1600200"/>
            <a:ext cx="2203704" cy="2203704"/>
          </a:xfrm>
          <a:prstGeom prst="rect">
            <a:avLst/>
          </a:prstGeom>
        </p:spPr>
        <p:txBody>
          <a:bodyPr/>
          <a:lstStyle>
            <a:lvl1pPr marL="0" indent="0">
              <a:buNone/>
              <a:defRPr sz="1600"/>
            </a:lvl1pPr>
          </a:lstStyle>
          <a:p>
            <a:endParaRPr lang="en-US" dirty="0"/>
          </a:p>
        </p:txBody>
      </p:sp>
      <p:sp>
        <p:nvSpPr>
          <p:cNvPr id="28" name="Text Placeholder 16">
            <a:extLst>
              <a:ext uri="{FF2B5EF4-FFF2-40B4-BE49-F238E27FC236}">
                <a16:creationId xmlns:a16="http://schemas.microsoft.com/office/drawing/2014/main" id="{CFA4F244-F7F7-5140-90FF-3571A47CF646}"/>
              </a:ext>
            </a:extLst>
          </p:cNvPr>
          <p:cNvSpPr>
            <a:spLocks noGrp="1"/>
          </p:cNvSpPr>
          <p:nvPr>
            <p:ph type="body" sz="quarter" idx="14" hasCustomPrompt="1"/>
          </p:nvPr>
        </p:nvSpPr>
        <p:spPr>
          <a:xfrm>
            <a:off x="1929609"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9" name="Picture Placeholder 11">
            <a:extLst>
              <a:ext uri="{FF2B5EF4-FFF2-40B4-BE49-F238E27FC236}">
                <a16:creationId xmlns:a16="http://schemas.microsoft.com/office/drawing/2014/main" id="{803F47F4-43AA-CF44-AAE3-BB6BA3659526}"/>
              </a:ext>
            </a:extLst>
          </p:cNvPr>
          <p:cNvSpPr>
            <a:spLocks noGrp="1"/>
          </p:cNvSpPr>
          <p:nvPr>
            <p:ph type="pic" sz="quarter" idx="16"/>
          </p:nvPr>
        </p:nvSpPr>
        <p:spPr>
          <a:xfrm>
            <a:off x="4988496" y="1600200"/>
            <a:ext cx="2203704" cy="2203704"/>
          </a:xfrm>
          <a:prstGeom prst="rect">
            <a:avLst/>
          </a:prstGeom>
        </p:spPr>
        <p:txBody>
          <a:bodyPr/>
          <a:lstStyle>
            <a:lvl1pPr marL="0" indent="0">
              <a:buNone/>
              <a:defRPr sz="1600"/>
            </a:lvl1pPr>
          </a:lstStyle>
          <a:p>
            <a:endParaRPr lang="en-US" dirty="0"/>
          </a:p>
        </p:txBody>
      </p:sp>
      <p:sp>
        <p:nvSpPr>
          <p:cNvPr id="30" name="Text Placeholder 16">
            <a:extLst>
              <a:ext uri="{FF2B5EF4-FFF2-40B4-BE49-F238E27FC236}">
                <a16:creationId xmlns:a16="http://schemas.microsoft.com/office/drawing/2014/main" id="{CB310016-229E-034C-859E-EDFFD09D7914}"/>
              </a:ext>
            </a:extLst>
          </p:cNvPr>
          <p:cNvSpPr>
            <a:spLocks noGrp="1"/>
          </p:cNvSpPr>
          <p:nvPr>
            <p:ph type="body" sz="quarter" idx="17" hasCustomPrompt="1"/>
          </p:nvPr>
        </p:nvSpPr>
        <p:spPr>
          <a:xfrm>
            <a:off x="4837568"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1" name="Picture Placeholder 11">
            <a:extLst>
              <a:ext uri="{FF2B5EF4-FFF2-40B4-BE49-F238E27FC236}">
                <a16:creationId xmlns:a16="http://schemas.microsoft.com/office/drawing/2014/main" id="{17A4E769-49F6-E446-9895-7FEE3293D474}"/>
              </a:ext>
            </a:extLst>
          </p:cNvPr>
          <p:cNvSpPr>
            <a:spLocks noGrp="1"/>
          </p:cNvSpPr>
          <p:nvPr>
            <p:ph type="pic" sz="quarter" idx="19"/>
          </p:nvPr>
        </p:nvSpPr>
        <p:spPr>
          <a:xfrm>
            <a:off x="7896455" y="1600200"/>
            <a:ext cx="2203704" cy="2203704"/>
          </a:xfrm>
          <a:prstGeom prst="rect">
            <a:avLst/>
          </a:prstGeom>
        </p:spPr>
        <p:txBody>
          <a:bodyPr/>
          <a:lstStyle>
            <a:lvl1pPr marL="0" indent="0">
              <a:buNone/>
              <a:defRPr sz="1600"/>
            </a:lvl1pPr>
          </a:lstStyle>
          <a:p>
            <a:endParaRPr lang="en-US" dirty="0"/>
          </a:p>
        </p:txBody>
      </p:sp>
      <p:sp>
        <p:nvSpPr>
          <p:cNvPr id="32" name="Text Placeholder 16">
            <a:extLst>
              <a:ext uri="{FF2B5EF4-FFF2-40B4-BE49-F238E27FC236}">
                <a16:creationId xmlns:a16="http://schemas.microsoft.com/office/drawing/2014/main" id="{52A29779-AE50-A24E-AC33-9C5E1FD6820E}"/>
              </a:ext>
            </a:extLst>
          </p:cNvPr>
          <p:cNvSpPr>
            <a:spLocks noGrp="1"/>
          </p:cNvSpPr>
          <p:nvPr>
            <p:ph type="body" sz="quarter" idx="20" hasCustomPrompt="1"/>
          </p:nvPr>
        </p:nvSpPr>
        <p:spPr>
          <a:xfrm>
            <a:off x="7745527"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3" name="Text Placeholder 8">
            <a:extLst>
              <a:ext uri="{FF2B5EF4-FFF2-40B4-BE49-F238E27FC236}">
                <a16:creationId xmlns:a16="http://schemas.microsoft.com/office/drawing/2014/main" id="{05116C2F-5A76-1448-BB7B-DCABDE6170DE}"/>
              </a:ext>
            </a:extLst>
          </p:cNvPr>
          <p:cNvSpPr>
            <a:spLocks noGrp="1"/>
          </p:cNvSpPr>
          <p:nvPr>
            <p:ph type="body" sz="quarter" idx="18" hasCustomPrompt="1"/>
          </p:nvPr>
        </p:nvSpPr>
        <p:spPr>
          <a:xfrm>
            <a:off x="1929609" y="4549347"/>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34" name="Text Placeholder 8">
            <a:extLst>
              <a:ext uri="{FF2B5EF4-FFF2-40B4-BE49-F238E27FC236}">
                <a16:creationId xmlns:a16="http://schemas.microsoft.com/office/drawing/2014/main" id="{91A817FB-BF8D-D041-873F-401CA52037FD}"/>
              </a:ext>
            </a:extLst>
          </p:cNvPr>
          <p:cNvSpPr>
            <a:spLocks noGrp="1"/>
          </p:cNvSpPr>
          <p:nvPr>
            <p:ph type="body" sz="quarter" idx="21" hasCustomPrompt="1"/>
          </p:nvPr>
        </p:nvSpPr>
        <p:spPr>
          <a:xfrm>
            <a:off x="4836465" y="4556023"/>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35" name="Text Placeholder 8">
            <a:extLst>
              <a:ext uri="{FF2B5EF4-FFF2-40B4-BE49-F238E27FC236}">
                <a16:creationId xmlns:a16="http://schemas.microsoft.com/office/drawing/2014/main" id="{EEE3D873-0905-3941-BC98-2482051DDA6B}"/>
              </a:ext>
            </a:extLst>
          </p:cNvPr>
          <p:cNvSpPr>
            <a:spLocks noGrp="1"/>
          </p:cNvSpPr>
          <p:nvPr>
            <p:ph type="body" sz="quarter" idx="22" hasCustomPrompt="1"/>
          </p:nvPr>
        </p:nvSpPr>
        <p:spPr>
          <a:xfrm>
            <a:off x="7745527" y="4556023"/>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36" name="Rectangle 35">
            <a:extLst>
              <a:ext uri="{FF2B5EF4-FFF2-40B4-BE49-F238E27FC236}">
                <a16:creationId xmlns:a16="http://schemas.microsoft.com/office/drawing/2014/main" id="{3C4678CD-1549-5C4C-AF28-5CA590A462EF}"/>
              </a:ext>
            </a:extLst>
          </p:cNvPr>
          <p:cNvSpPr/>
          <p:nvPr userDrawn="1"/>
        </p:nvSpPr>
        <p:spPr>
          <a:xfrm>
            <a:off x="-2604" y="3803904"/>
            <a:ext cx="12188952" cy="95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7" name="Rectangle 16"/>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50BC085C-47ED-7044-BDAC-7B3D0223CB9F}"/>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229267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p15:clr>
            <a:srgbClr val="FBAE40"/>
          </p15:clr>
        </p15:guide>
      </p15:sldGuideLst>
    </p:ext>
  </p:extLst>
</p:sldLayout>
</file>

<file path=ppt/slideLayouts/slideLayout18.xml><?xml version="1.0" encoding="utf-8"?>
<p:sldLayout xmlns:a16="http://schemas.microsoft.com/office/drawing/2014/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4 Presenters - Te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32" name="Rectangle 31">
            <a:extLst>
              <a:ext uri="{FF2B5EF4-FFF2-40B4-BE49-F238E27FC236}">
                <a16:creationId xmlns:a16="http://schemas.microsoft.com/office/drawing/2014/main" id="{AC219EE2-6C41-2347-8C44-D4C383DC9E86}"/>
              </a:ext>
            </a:extLst>
          </p:cNvPr>
          <p:cNvSpPr/>
          <p:nvPr userDrawn="1"/>
        </p:nvSpPr>
        <p:spPr>
          <a:xfrm>
            <a:off x="0"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6C08CE3-4170-A342-9B92-DADC0154C27A}"/>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4380298E-F09E-2D40-B517-1EA8A079B232}"/>
              </a:ext>
            </a:extLst>
          </p:cNvPr>
          <p:cNvSpPr/>
          <p:nvPr userDrawn="1"/>
        </p:nvSpPr>
        <p:spPr>
          <a:xfrm>
            <a:off x="3048" y="3803904"/>
            <a:ext cx="12188952" cy="95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5" name="Picture Placeholder 11">
            <a:extLst>
              <a:ext uri="{FF2B5EF4-FFF2-40B4-BE49-F238E27FC236}">
                <a16:creationId xmlns:a16="http://schemas.microsoft.com/office/drawing/2014/main" id="{476AA631-098A-DF4F-84F7-2D07D17C0125}"/>
              </a:ext>
            </a:extLst>
          </p:cNvPr>
          <p:cNvSpPr>
            <a:spLocks noGrp="1"/>
          </p:cNvSpPr>
          <p:nvPr>
            <p:ph type="pic" sz="quarter" idx="11"/>
          </p:nvPr>
        </p:nvSpPr>
        <p:spPr>
          <a:xfrm>
            <a:off x="3503738" y="1600200"/>
            <a:ext cx="2203704" cy="2203704"/>
          </a:xfrm>
          <a:prstGeom prst="rect">
            <a:avLst/>
          </a:prstGeom>
        </p:spPr>
        <p:txBody>
          <a:bodyPr/>
          <a:lstStyle>
            <a:lvl1pPr marL="0" indent="0">
              <a:buNone/>
              <a:defRPr sz="1600"/>
            </a:lvl1pPr>
          </a:lstStyle>
          <a:p>
            <a:endParaRPr lang="en-US" dirty="0"/>
          </a:p>
        </p:txBody>
      </p:sp>
      <p:sp>
        <p:nvSpPr>
          <p:cNvPr id="36" name="Text Placeholder 16">
            <a:extLst>
              <a:ext uri="{FF2B5EF4-FFF2-40B4-BE49-F238E27FC236}">
                <a16:creationId xmlns:a16="http://schemas.microsoft.com/office/drawing/2014/main" id="{716EF0A8-6AB3-0F4D-9AFE-19569C80AA87}"/>
              </a:ext>
            </a:extLst>
          </p:cNvPr>
          <p:cNvSpPr>
            <a:spLocks noGrp="1"/>
          </p:cNvSpPr>
          <p:nvPr>
            <p:ph type="body" sz="quarter" idx="14" hasCustomPrompt="1"/>
          </p:nvPr>
        </p:nvSpPr>
        <p:spPr>
          <a:xfrm>
            <a:off x="3352810"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7" name="Picture Placeholder 11">
            <a:extLst>
              <a:ext uri="{FF2B5EF4-FFF2-40B4-BE49-F238E27FC236}">
                <a16:creationId xmlns:a16="http://schemas.microsoft.com/office/drawing/2014/main" id="{C4BBF20E-C805-1743-A51F-E7EAE3BEE1B3}"/>
              </a:ext>
            </a:extLst>
          </p:cNvPr>
          <p:cNvSpPr>
            <a:spLocks noGrp="1"/>
          </p:cNvSpPr>
          <p:nvPr>
            <p:ph type="pic" sz="quarter" idx="16"/>
          </p:nvPr>
        </p:nvSpPr>
        <p:spPr>
          <a:xfrm>
            <a:off x="6475922" y="1600200"/>
            <a:ext cx="2203704" cy="2203704"/>
          </a:xfrm>
          <a:prstGeom prst="rect">
            <a:avLst/>
          </a:prstGeom>
        </p:spPr>
        <p:txBody>
          <a:bodyPr/>
          <a:lstStyle>
            <a:lvl1pPr marL="0" indent="0">
              <a:buNone/>
              <a:defRPr sz="1600"/>
            </a:lvl1pPr>
          </a:lstStyle>
          <a:p>
            <a:endParaRPr lang="en-US" dirty="0"/>
          </a:p>
        </p:txBody>
      </p:sp>
      <p:sp>
        <p:nvSpPr>
          <p:cNvPr id="38" name="Text Placeholder 16">
            <a:extLst>
              <a:ext uri="{FF2B5EF4-FFF2-40B4-BE49-F238E27FC236}">
                <a16:creationId xmlns:a16="http://schemas.microsoft.com/office/drawing/2014/main" id="{5A8AA072-4B06-7449-88A2-90B7064C39B8}"/>
              </a:ext>
            </a:extLst>
          </p:cNvPr>
          <p:cNvSpPr>
            <a:spLocks noGrp="1"/>
          </p:cNvSpPr>
          <p:nvPr>
            <p:ph type="body" sz="quarter" idx="17" hasCustomPrompt="1"/>
          </p:nvPr>
        </p:nvSpPr>
        <p:spPr>
          <a:xfrm>
            <a:off x="6324994"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9" name="Text Placeholder 8">
            <a:extLst>
              <a:ext uri="{FF2B5EF4-FFF2-40B4-BE49-F238E27FC236}">
                <a16:creationId xmlns:a16="http://schemas.microsoft.com/office/drawing/2014/main" id="{BDC9ABB6-1DF9-494E-8722-FD27374EE22B}"/>
              </a:ext>
            </a:extLst>
          </p:cNvPr>
          <p:cNvSpPr>
            <a:spLocks noGrp="1"/>
          </p:cNvSpPr>
          <p:nvPr>
            <p:ph type="body" sz="quarter" idx="18" hasCustomPrompt="1"/>
          </p:nvPr>
        </p:nvSpPr>
        <p:spPr>
          <a:xfrm>
            <a:off x="3352398" y="4549348"/>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40" name="Text Placeholder 8">
            <a:extLst>
              <a:ext uri="{FF2B5EF4-FFF2-40B4-BE49-F238E27FC236}">
                <a16:creationId xmlns:a16="http://schemas.microsoft.com/office/drawing/2014/main" id="{92934397-261B-AA4C-87E7-822B9E80964D}"/>
              </a:ext>
            </a:extLst>
          </p:cNvPr>
          <p:cNvSpPr>
            <a:spLocks noGrp="1"/>
          </p:cNvSpPr>
          <p:nvPr>
            <p:ph type="body" sz="quarter" idx="19" hasCustomPrompt="1"/>
          </p:nvPr>
        </p:nvSpPr>
        <p:spPr>
          <a:xfrm>
            <a:off x="6323891" y="4549347"/>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41" name="Picture Placeholder 11">
            <a:extLst>
              <a:ext uri="{FF2B5EF4-FFF2-40B4-BE49-F238E27FC236}">
                <a16:creationId xmlns:a16="http://schemas.microsoft.com/office/drawing/2014/main" id="{E7CFEE2E-4408-2847-AC9F-55CBEE5C31FB}"/>
              </a:ext>
            </a:extLst>
          </p:cNvPr>
          <p:cNvSpPr>
            <a:spLocks noGrp="1"/>
          </p:cNvSpPr>
          <p:nvPr>
            <p:ph type="pic" sz="quarter" idx="20"/>
          </p:nvPr>
        </p:nvSpPr>
        <p:spPr>
          <a:xfrm>
            <a:off x="9333582" y="1594718"/>
            <a:ext cx="2203704" cy="2203704"/>
          </a:xfrm>
          <a:prstGeom prst="rect">
            <a:avLst/>
          </a:prstGeom>
        </p:spPr>
        <p:txBody>
          <a:bodyPr/>
          <a:lstStyle>
            <a:lvl1pPr marL="0" indent="0">
              <a:buNone/>
              <a:defRPr sz="1600"/>
            </a:lvl1pPr>
          </a:lstStyle>
          <a:p>
            <a:endParaRPr lang="en-US" dirty="0"/>
          </a:p>
        </p:txBody>
      </p:sp>
      <p:sp>
        <p:nvSpPr>
          <p:cNvPr id="42" name="Text Placeholder 16">
            <a:extLst>
              <a:ext uri="{FF2B5EF4-FFF2-40B4-BE49-F238E27FC236}">
                <a16:creationId xmlns:a16="http://schemas.microsoft.com/office/drawing/2014/main" id="{2DAE9D7A-D9E8-D645-ACAD-7B6D7555D5C7}"/>
              </a:ext>
            </a:extLst>
          </p:cNvPr>
          <p:cNvSpPr>
            <a:spLocks noGrp="1"/>
          </p:cNvSpPr>
          <p:nvPr>
            <p:ph type="body" sz="quarter" idx="21" hasCustomPrompt="1"/>
          </p:nvPr>
        </p:nvSpPr>
        <p:spPr>
          <a:xfrm>
            <a:off x="9182654" y="3943253"/>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43" name="Text Placeholder 8">
            <a:extLst>
              <a:ext uri="{FF2B5EF4-FFF2-40B4-BE49-F238E27FC236}">
                <a16:creationId xmlns:a16="http://schemas.microsoft.com/office/drawing/2014/main" id="{8F96494B-5C8D-B448-A5C0-70E596A9C4F0}"/>
              </a:ext>
            </a:extLst>
          </p:cNvPr>
          <p:cNvSpPr>
            <a:spLocks noGrp="1"/>
          </p:cNvSpPr>
          <p:nvPr>
            <p:ph type="body" sz="quarter" idx="22" hasCustomPrompt="1"/>
          </p:nvPr>
        </p:nvSpPr>
        <p:spPr>
          <a:xfrm>
            <a:off x="9181551" y="4543865"/>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44" name="Picture Placeholder 11">
            <a:extLst>
              <a:ext uri="{FF2B5EF4-FFF2-40B4-BE49-F238E27FC236}">
                <a16:creationId xmlns:a16="http://schemas.microsoft.com/office/drawing/2014/main" id="{66AD35A8-EA60-6347-9D14-D3963E58C4C4}"/>
              </a:ext>
            </a:extLst>
          </p:cNvPr>
          <p:cNvSpPr>
            <a:spLocks noGrp="1"/>
          </p:cNvSpPr>
          <p:nvPr>
            <p:ph type="pic" sz="quarter" idx="23"/>
          </p:nvPr>
        </p:nvSpPr>
        <p:spPr>
          <a:xfrm>
            <a:off x="531554" y="1600200"/>
            <a:ext cx="2203704" cy="2203704"/>
          </a:xfrm>
          <a:prstGeom prst="rect">
            <a:avLst/>
          </a:prstGeom>
        </p:spPr>
        <p:txBody>
          <a:bodyPr/>
          <a:lstStyle>
            <a:lvl1pPr marL="0" indent="0">
              <a:buNone/>
              <a:defRPr sz="1600"/>
            </a:lvl1pPr>
          </a:lstStyle>
          <a:p>
            <a:endParaRPr lang="en-US" dirty="0"/>
          </a:p>
        </p:txBody>
      </p:sp>
      <p:sp>
        <p:nvSpPr>
          <p:cNvPr id="45" name="Text Placeholder 16">
            <a:extLst>
              <a:ext uri="{FF2B5EF4-FFF2-40B4-BE49-F238E27FC236}">
                <a16:creationId xmlns:a16="http://schemas.microsoft.com/office/drawing/2014/main" id="{8BABD555-B14C-2340-8D37-DEF9B7EA5217}"/>
              </a:ext>
            </a:extLst>
          </p:cNvPr>
          <p:cNvSpPr>
            <a:spLocks noGrp="1"/>
          </p:cNvSpPr>
          <p:nvPr>
            <p:ph type="body" sz="quarter" idx="24" hasCustomPrompt="1"/>
          </p:nvPr>
        </p:nvSpPr>
        <p:spPr>
          <a:xfrm>
            <a:off x="380626"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46" name="Text Placeholder 8">
            <a:extLst>
              <a:ext uri="{FF2B5EF4-FFF2-40B4-BE49-F238E27FC236}">
                <a16:creationId xmlns:a16="http://schemas.microsoft.com/office/drawing/2014/main" id="{EFC78D42-1DA4-344D-BC45-A73BE2FB9442}"/>
              </a:ext>
            </a:extLst>
          </p:cNvPr>
          <p:cNvSpPr>
            <a:spLocks noGrp="1"/>
          </p:cNvSpPr>
          <p:nvPr>
            <p:ph type="body" sz="quarter" idx="25" hasCustomPrompt="1"/>
          </p:nvPr>
        </p:nvSpPr>
        <p:spPr>
          <a:xfrm>
            <a:off x="379523" y="4549347"/>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0" name="Rectangle 19"/>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96201DBE-A268-0344-8D76-72310AB09D7A}"/>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389849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userDrawn="1">
          <p15:clr>
            <a:srgbClr val="FBAE40"/>
          </p15:clr>
        </p15:guide>
      </p15:sldGuideLst>
    </p:ext>
  </p:extLst>
</p:sldLayout>
</file>

<file path=ppt/slideLayouts/slideLayout19.xml><?xml version="1.0" encoding="utf-8"?>
<p:sldLayout xmlns:a16="http://schemas.microsoft.com/office/drawing/2014/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4 Presenters - G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21" name="Rectangle 20">
            <a:extLst>
              <a:ext uri="{FF2B5EF4-FFF2-40B4-BE49-F238E27FC236}">
                <a16:creationId xmlns:a16="http://schemas.microsoft.com/office/drawing/2014/main" id="{4CECA3F8-2BD4-7F42-8DB8-FAC26D000F53}"/>
              </a:ext>
            </a:extLst>
          </p:cNvPr>
          <p:cNvSpPr/>
          <p:nvPr userDrawn="1"/>
        </p:nvSpPr>
        <p:spPr>
          <a:xfrm>
            <a:off x="0"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0F85889-9AE9-5948-B41B-BA644149E033}"/>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B5074DE-9714-E046-8B1A-3FD879B5D5C5}"/>
              </a:ext>
            </a:extLst>
          </p:cNvPr>
          <p:cNvSpPr/>
          <p:nvPr userDrawn="1"/>
        </p:nvSpPr>
        <p:spPr>
          <a:xfrm>
            <a:off x="3048" y="3803904"/>
            <a:ext cx="12188952" cy="95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5" name="Picture Placeholder 11">
            <a:extLst>
              <a:ext uri="{FF2B5EF4-FFF2-40B4-BE49-F238E27FC236}">
                <a16:creationId xmlns:a16="http://schemas.microsoft.com/office/drawing/2014/main" id="{38611DC8-0A5D-3D45-A575-8CE1B0F8D7F8}"/>
              </a:ext>
            </a:extLst>
          </p:cNvPr>
          <p:cNvSpPr>
            <a:spLocks noGrp="1"/>
          </p:cNvSpPr>
          <p:nvPr>
            <p:ph type="pic" sz="quarter" idx="11"/>
          </p:nvPr>
        </p:nvSpPr>
        <p:spPr>
          <a:xfrm>
            <a:off x="3503738" y="1600200"/>
            <a:ext cx="2203704" cy="2203704"/>
          </a:xfrm>
          <a:prstGeom prst="rect">
            <a:avLst/>
          </a:prstGeom>
        </p:spPr>
        <p:txBody>
          <a:bodyPr/>
          <a:lstStyle>
            <a:lvl1pPr marL="0" indent="0">
              <a:buNone/>
              <a:defRPr sz="1600"/>
            </a:lvl1pPr>
          </a:lstStyle>
          <a:p>
            <a:endParaRPr lang="en-US" dirty="0"/>
          </a:p>
        </p:txBody>
      </p:sp>
      <p:sp>
        <p:nvSpPr>
          <p:cNvPr id="36" name="Text Placeholder 16">
            <a:extLst>
              <a:ext uri="{FF2B5EF4-FFF2-40B4-BE49-F238E27FC236}">
                <a16:creationId xmlns:a16="http://schemas.microsoft.com/office/drawing/2014/main" id="{3B23381A-9296-6F4D-A489-EB733C9AFB63}"/>
              </a:ext>
            </a:extLst>
          </p:cNvPr>
          <p:cNvSpPr>
            <a:spLocks noGrp="1"/>
          </p:cNvSpPr>
          <p:nvPr>
            <p:ph type="body" sz="quarter" idx="14" hasCustomPrompt="1"/>
          </p:nvPr>
        </p:nvSpPr>
        <p:spPr>
          <a:xfrm>
            <a:off x="3352810"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7" name="Picture Placeholder 11">
            <a:extLst>
              <a:ext uri="{FF2B5EF4-FFF2-40B4-BE49-F238E27FC236}">
                <a16:creationId xmlns:a16="http://schemas.microsoft.com/office/drawing/2014/main" id="{3F1FF881-387D-4044-8382-2E07AAF68099}"/>
              </a:ext>
            </a:extLst>
          </p:cNvPr>
          <p:cNvSpPr>
            <a:spLocks noGrp="1"/>
          </p:cNvSpPr>
          <p:nvPr>
            <p:ph type="pic" sz="quarter" idx="16"/>
          </p:nvPr>
        </p:nvSpPr>
        <p:spPr>
          <a:xfrm>
            <a:off x="6475922" y="1600200"/>
            <a:ext cx="2203704" cy="2203704"/>
          </a:xfrm>
          <a:prstGeom prst="rect">
            <a:avLst/>
          </a:prstGeom>
        </p:spPr>
        <p:txBody>
          <a:bodyPr/>
          <a:lstStyle>
            <a:lvl1pPr marL="0" indent="0">
              <a:buNone/>
              <a:defRPr sz="1600"/>
            </a:lvl1pPr>
          </a:lstStyle>
          <a:p>
            <a:endParaRPr lang="en-US" dirty="0"/>
          </a:p>
        </p:txBody>
      </p:sp>
      <p:sp>
        <p:nvSpPr>
          <p:cNvPr id="38" name="Text Placeholder 16">
            <a:extLst>
              <a:ext uri="{FF2B5EF4-FFF2-40B4-BE49-F238E27FC236}">
                <a16:creationId xmlns:a16="http://schemas.microsoft.com/office/drawing/2014/main" id="{F153E06E-EAAC-0B4D-958C-2BDA092CC09D}"/>
              </a:ext>
            </a:extLst>
          </p:cNvPr>
          <p:cNvSpPr>
            <a:spLocks noGrp="1"/>
          </p:cNvSpPr>
          <p:nvPr>
            <p:ph type="body" sz="quarter" idx="17" hasCustomPrompt="1"/>
          </p:nvPr>
        </p:nvSpPr>
        <p:spPr>
          <a:xfrm>
            <a:off x="6324994"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9" name="Text Placeholder 8">
            <a:extLst>
              <a:ext uri="{FF2B5EF4-FFF2-40B4-BE49-F238E27FC236}">
                <a16:creationId xmlns:a16="http://schemas.microsoft.com/office/drawing/2014/main" id="{26C9DDEB-1D9C-F64C-9DE3-7E76EC9299C2}"/>
              </a:ext>
            </a:extLst>
          </p:cNvPr>
          <p:cNvSpPr>
            <a:spLocks noGrp="1"/>
          </p:cNvSpPr>
          <p:nvPr>
            <p:ph type="body" sz="quarter" idx="18" hasCustomPrompt="1"/>
          </p:nvPr>
        </p:nvSpPr>
        <p:spPr>
          <a:xfrm>
            <a:off x="3352398" y="4549348"/>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40" name="Text Placeholder 8">
            <a:extLst>
              <a:ext uri="{FF2B5EF4-FFF2-40B4-BE49-F238E27FC236}">
                <a16:creationId xmlns:a16="http://schemas.microsoft.com/office/drawing/2014/main" id="{56BBB9AC-36A6-314D-BE3D-24E7FEA8B510}"/>
              </a:ext>
            </a:extLst>
          </p:cNvPr>
          <p:cNvSpPr>
            <a:spLocks noGrp="1"/>
          </p:cNvSpPr>
          <p:nvPr>
            <p:ph type="body" sz="quarter" idx="19" hasCustomPrompt="1"/>
          </p:nvPr>
        </p:nvSpPr>
        <p:spPr>
          <a:xfrm>
            <a:off x="6323891" y="4549347"/>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41" name="Picture Placeholder 11">
            <a:extLst>
              <a:ext uri="{FF2B5EF4-FFF2-40B4-BE49-F238E27FC236}">
                <a16:creationId xmlns:a16="http://schemas.microsoft.com/office/drawing/2014/main" id="{B539F8D1-1645-284E-A49D-C2C6F0A217DB}"/>
              </a:ext>
            </a:extLst>
          </p:cNvPr>
          <p:cNvSpPr>
            <a:spLocks noGrp="1"/>
          </p:cNvSpPr>
          <p:nvPr>
            <p:ph type="pic" sz="quarter" idx="20"/>
          </p:nvPr>
        </p:nvSpPr>
        <p:spPr>
          <a:xfrm>
            <a:off x="9333582" y="1594718"/>
            <a:ext cx="2203704" cy="2203704"/>
          </a:xfrm>
          <a:prstGeom prst="rect">
            <a:avLst/>
          </a:prstGeom>
        </p:spPr>
        <p:txBody>
          <a:bodyPr/>
          <a:lstStyle>
            <a:lvl1pPr marL="0" indent="0">
              <a:buNone/>
              <a:defRPr sz="1600"/>
            </a:lvl1pPr>
          </a:lstStyle>
          <a:p>
            <a:endParaRPr lang="en-US" dirty="0"/>
          </a:p>
        </p:txBody>
      </p:sp>
      <p:sp>
        <p:nvSpPr>
          <p:cNvPr id="42" name="Text Placeholder 16">
            <a:extLst>
              <a:ext uri="{FF2B5EF4-FFF2-40B4-BE49-F238E27FC236}">
                <a16:creationId xmlns:a16="http://schemas.microsoft.com/office/drawing/2014/main" id="{541E3275-F58F-9849-8ACE-BC2B38CBB512}"/>
              </a:ext>
            </a:extLst>
          </p:cNvPr>
          <p:cNvSpPr>
            <a:spLocks noGrp="1"/>
          </p:cNvSpPr>
          <p:nvPr>
            <p:ph type="body" sz="quarter" idx="21" hasCustomPrompt="1"/>
          </p:nvPr>
        </p:nvSpPr>
        <p:spPr>
          <a:xfrm>
            <a:off x="9182654" y="3943253"/>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43" name="Text Placeholder 8">
            <a:extLst>
              <a:ext uri="{FF2B5EF4-FFF2-40B4-BE49-F238E27FC236}">
                <a16:creationId xmlns:a16="http://schemas.microsoft.com/office/drawing/2014/main" id="{81AA8317-6099-AA4E-9CB3-D5BD7D842862}"/>
              </a:ext>
            </a:extLst>
          </p:cNvPr>
          <p:cNvSpPr>
            <a:spLocks noGrp="1"/>
          </p:cNvSpPr>
          <p:nvPr>
            <p:ph type="body" sz="quarter" idx="22" hasCustomPrompt="1"/>
          </p:nvPr>
        </p:nvSpPr>
        <p:spPr>
          <a:xfrm>
            <a:off x="9181551" y="4543865"/>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44" name="Picture Placeholder 11">
            <a:extLst>
              <a:ext uri="{FF2B5EF4-FFF2-40B4-BE49-F238E27FC236}">
                <a16:creationId xmlns:a16="http://schemas.microsoft.com/office/drawing/2014/main" id="{57DB7C43-93A0-6641-8F85-4BFFA3B43B18}"/>
              </a:ext>
            </a:extLst>
          </p:cNvPr>
          <p:cNvSpPr>
            <a:spLocks noGrp="1"/>
          </p:cNvSpPr>
          <p:nvPr>
            <p:ph type="pic" sz="quarter" idx="23"/>
          </p:nvPr>
        </p:nvSpPr>
        <p:spPr>
          <a:xfrm>
            <a:off x="531554" y="1600200"/>
            <a:ext cx="2203704" cy="2203704"/>
          </a:xfrm>
          <a:prstGeom prst="rect">
            <a:avLst/>
          </a:prstGeom>
        </p:spPr>
        <p:txBody>
          <a:bodyPr/>
          <a:lstStyle>
            <a:lvl1pPr marL="0" indent="0">
              <a:buNone/>
              <a:defRPr sz="1600"/>
            </a:lvl1pPr>
          </a:lstStyle>
          <a:p>
            <a:endParaRPr lang="en-US" dirty="0"/>
          </a:p>
        </p:txBody>
      </p:sp>
      <p:sp>
        <p:nvSpPr>
          <p:cNvPr id="45" name="Text Placeholder 16">
            <a:extLst>
              <a:ext uri="{FF2B5EF4-FFF2-40B4-BE49-F238E27FC236}">
                <a16:creationId xmlns:a16="http://schemas.microsoft.com/office/drawing/2014/main" id="{ED966CAD-322B-774D-960F-26EF9A2B64FD}"/>
              </a:ext>
            </a:extLst>
          </p:cNvPr>
          <p:cNvSpPr>
            <a:spLocks noGrp="1"/>
          </p:cNvSpPr>
          <p:nvPr>
            <p:ph type="body" sz="quarter" idx="24" hasCustomPrompt="1"/>
          </p:nvPr>
        </p:nvSpPr>
        <p:spPr>
          <a:xfrm>
            <a:off x="380626"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46" name="Text Placeholder 8">
            <a:extLst>
              <a:ext uri="{FF2B5EF4-FFF2-40B4-BE49-F238E27FC236}">
                <a16:creationId xmlns:a16="http://schemas.microsoft.com/office/drawing/2014/main" id="{A398D18B-94A1-A646-B344-5071AAFF7991}"/>
              </a:ext>
            </a:extLst>
          </p:cNvPr>
          <p:cNvSpPr>
            <a:spLocks noGrp="1"/>
          </p:cNvSpPr>
          <p:nvPr>
            <p:ph type="body" sz="quarter" idx="25" hasCustomPrompt="1"/>
          </p:nvPr>
        </p:nvSpPr>
        <p:spPr>
          <a:xfrm>
            <a:off x="379523" y="4549347"/>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0" name="Rectangle 19"/>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3ACE0E50-CB57-7247-AF73-16BD8A18B74F}"/>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161254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guide id="2" pos="3840">
          <p15:clr>
            <a:srgbClr val="FBAE40"/>
          </p15:clr>
        </p15:guide>
      </p15:sldGuideLst>
    </p:ext>
  </p:extLst>
</p:sldLayout>
</file>

<file path=ppt/slideLayouts/slideLayout2.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4CF0882-D6BD-3A43-9A93-001496D3D529}"/>
              </a:ext>
            </a:extLst>
          </p:cNvPr>
          <p:cNvSpPr/>
          <p:nvPr userDrawn="1"/>
        </p:nvSpPr>
        <p:spPr>
          <a:xfrm>
            <a:off x="-2" y="6303634"/>
            <a:ext cx="12192002" cy="554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3567D5A-926D-0F45-B01F-E68F190AAE34}"/>
              </a:ext>
            </a:extLst>
          </p:cNvPr>
          <p:cNvSpPr>
            <a:spLocks/>
          </p:cNvSpPr>
          <p:nvPr userDrawn="1"/>
        </p:nvSpPr>
        <p:spPr>
          <a:xfrm rot="10800000">
            <a:off x="3506227" y="1700821"/>
            <a:ext cx="1748691" cy="17273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A7135341-F0AC-D84D-86AA-26311A4C6C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07895" y="1797"/>
            <a:ext cx="1747023" cy="1719547"/>
          </a:xfrm>
          <a:prstGeom prst="rect">
            <a:avLst/>
          </a:prstGeom>
        </p:spPr>
      </p:pic>
      <p:pic>
        <p:nvPicPr>
          <p:cNvPr id="20" name="Picture 19">
            <a:extLst>
              <a:ext uri="{FF2B5EF4-FFF2-40B4-BE49-F238E27FC236}">
                <a16:creationId xmlns:a16="http://schemas.microsoft.com/office/drawing/2014/main" id="{F5592A57-2694-E34A-9DA2-B82550DF612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755779" y="3428206"/>
            <a:ext cx="3499139" cy="3429793"/>
          </a:xfrm>
          <a:prstGeom prst="rect">
            <a:avLst/>
          </a:prstGeom>
        </p:spPr>
      </p:pic>
      <p:sp>
        <p:nvSpPr>
          <p:cNvPr id="21" name="Rectangle 20">
            <a:extLst>
              <a:ext uri="{FF2B5EF4-FFF2-40B4-BE49-F238E27FC236}">
                <a16:creationId xmlns:a16="http://schemas.microsoft.com/office/drawing/2014/main" id="{D18AEAF9-0920-1444-BE1C-418FD971DF23}"/>
              </a:ext>
            </a:extLst>
          </p:cNvPr>
          <p:cNvSpPr/>
          <p:nvPr userDrawn="1"/>
        </p:nvSpPr>
        <p:spPr>
          <a:xfrm rot="10800000">
            <a:off x="0" y="2272"/>
            <a:ext cx="3509890" cy="34297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8786F21-7B31-704F-9F1A-B638758E3CD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8219" y="380021"/>
            <a:ext cx="1905000" cy="2641600"/>
          </a:xfrm>
          <a:prstGeom prst="rect">
            <a:avLst/>
          </a:prstGeom>
        </p:spPr>
      </p:pic>
      <p:sp>
        <p:nvSpPr>
          <p:cNvPr id="22" name="Rectangle 21">
            <a:extLst>
              <a:ext uri="{FF2B5EF4-FFF2-40B4-BE49-F238E27FC236}">
                <a16:creationId xmlns:a16="http://schemas.microsoft.com/office/drawing/2014/main" id="{163D1688-E98B-5A40-8D6D-008243F9CF76}"/>
              </a:ext>
            </a:extLst>
          </p:cNvPr>
          <p:cNvSpPr>
            <a:spLocks/>
          </p:cNvSpPr>
          <p:nvPr userDrawn="1"/>
        </p:nvSpPr>
        <p:spPr>
          <a:xfrm rot="10800000">
            <a:off x="-11034" y="5126752"/>
            <a:ext cx="1766809" cy="1731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98F0EFB2-F8AE-7648-BC48-FE0FC0C4423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6806" y="5304435"/>
            <a:ext cx="939408" cy="1372030"/>
          </a:xfrm>
          <a:prstGeom prst="rect">
            <a:avLst/>
          </a:prstGeom>
        </p:spPr>
      </p:pic>
      <p:sp>
        <p:nvSpPr>
          <p:cNvPr id="18" name="Content Placeholder 3">
            <a:extLst>
              <a:ext uri="{FF2B5EF4-FFF2-40B4-BE49-F238E27FC236}">
                <a16:creationId xmlns:a16="http://schemas.microsoft.com/office/drawing/2014/main" id="{7E4A55C0-4588-824B-AC0B-2817302AEE97}"/>
              </a:ext>
            </a:extLst>
          </p:cNvPr>
          <p:cNvSpPr>
            <a:spLocks noGrp="1"/>
          </p:cNvSpPr>
          <p:nvPr>
            <p:ph sz="quarter" idx="10" hasCustomPrompt="1"/>
          </p:nvPr>
        </p:nvSpPr>
        <p:spPr>
          <a:xfrm>
            <a:off x="5633763" y="182483"/>
            <a:ext cx="6278837" cy="3240269"/>
          </a:xfrm>
          <a:prstGeom prst="rect">
            <a:avLst/>
          </a:prstGeom>
        </p:spPr>
        <p:txBody>
          <a:bodyPr anchor="b">
            <a:normAutofit/>
          </a:bodyPr>
          <a:lstStyle>
            <a:lvl1pPr marL="0" indent="0" algn="l">
              <a:buNone/>
              <a:defRPr sz="4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24" name="Content Placeholder 3">
            <a:extLst>
              <a:ext uri="{FF2B5EF4-FFF2-40B4-BE49-F238E27FC236}">
                <a16:creationId xmlns:a16="http://schemas.microsoft.com/office/drawing/2014/main" id="{7CB0606A-B1B8-EF4E-99D3-7F0F8BF14907}"/>
              </a:ext>
            </a:extLst>
          </p:cNvPr>
          <p:cNvSpPr>
            <a:spLocks noGrp="1"/>
          </p:cNvSpPr>
          <p:nvPr>
            <p:ph sz="quarter" idx="11" hasCustomPrompt="1"/>
          </p:nvPr>
        </p:nvSpPr>
        <p:spPr>
          <a:xfrm>
            <a:off x="5626792" y="3440832"/>
            <a:ext cx="6278837" cy="1538065"/>
          </a:xfrm>
          <a:prstGeom prst="rect">
            <a:avLst/>
          </a:prstGeom>
        </p:spPr>
        <p:txBody>
          <a:bodyPr anchor="t">
            <a:normAutofit/>
          </a:bodyPr>
          <a:lstStyle>
            <a:lvl1pPr marL="0" indent="0" algn="l">
              <a:buNone/>
              <a:defRPr sz="2800">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pic>
        <p:nvPicPr>
          <p:cNvPr id="4098" name="Picture 2" descr="Y:\_2019\Presentations\18_Littler_PPT_Internal_Template\Links\Working Atty\E61A8608.jp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 y="3432068"/>
            <a:ext cx="1765975" cy="171127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3DC7D77A-4138-5B4A-B636-096A9CACE60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756786" y="6125564"/>
            <a:ext cx="1431618" cy="434825"/>
          </a:xfrm>
          <a:prstGeom prst="rect">
            <a:avLst/>
          </a:prstGeom>
        </p:spPr>
      </p:pic>
    </p:spTree>
    <p:extLst>
      <p:ext uri="{BB962C8B-B14F-4D97-AF65-F5344CB8AC3E}">
        <p14:creationId xmlns:p14="http://schemas.microsoft.com/office/powerpoint/2010/main" val="413622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624">
          <p15:clr>
            <a:srgbClr val="FBAE40"/>
          </p15:clr>
        </p15:guide>
      </p15:sldGuideLst>
    </p:ext>
  </p:extLst>
</p:sldLayout>
</file>

<file path=ppt/slideLayouts/slideLayout20.xml><?xml version="1.0" encoding="utf-8"?>
<p:sldLayout xmlns:a16="http://schemas.microsoft.com/office/drawing/2014/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6 Presenters - Te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21" name="Rectangle 20">
            <a:extLst>
              <a:ext uri="{FF2B5EF4-FFF2-40B4-BE49-F238E27FC236}">
                <a16:creationId xmlns:a16="http://schemas.microsoft.com/office/drawing/2014/main" id="{4CECA3F8-2BD4-7F42-8DB8-FAC26D000F53}"/>
              </a:ext>
            </a:extLst>
          </p:cNvPr>
          <p:cNvSpPr/>
          <p:nvPr userDrawn="1"/>
        </p:nvSpPr>
        <p:spPr>
          <a:xfrm>
            <a:off x="0"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0F85889-9AE9-5948-B41B-BA644149E033}"/>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3ACE0E50-CB57-7247-AF73-16BD8A18B74F}"/>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23" name="Rectangle 22">
            <a:extLst>
              <a:ext uri="{FF2B5EF4-FFF2-40B4-BE49-F238E27FC236}">
                <a16:creationId xmlns:a16="http://schemas.microsoft.com/office/drawing/2014/main" id="{F440A936-8DAA-A945-9E9B-9FBE90F3E9E7}"/>
              </a:ext>
            </a:extLst>
          </p:cNvPr>
          <p:cNvSpPr/>
          <p:nvPr userDrawn="1"/>
        </p:nvSpPr>
        <p:spPr>
          <a:xfrm>
            <a:off x="-2604" y="3373512"/>
            <a:ext cx="12188952" cy="95537"/>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4" name="Picture Placeholder 11">
            <a:extLst>
              <a:ext uri="{FF2B5EF4-FFF2-40B4-BE49-F238E27FC236}">
                <a16:creationId xmlns:a16="http://schemas.microsoft.com/office/drawing/2014/main" id="{59003096-D45F-9246-A7F9-0106F6609D44}"/>
              </a:ext>
            </a:extLst>
          </p:cNvPr>
          <p:cNvSpPr>
            <a:spLocks noGrp="1"/>
          </p:cNvSpPr>
          <p:nvPr>
            <p:ph type="pic" sz="quarter" idx="23"/>
          </p:nvPr>
        </p:nvSpPr>
        <p:spPr>
          <a:xfrm>
            <a:off x="462773" y="1918071"/>
            <a:ext cx="1436576" cy="1436576"/>
          </a:xfrm>
          <a:prstGeom prst="rect">
            <a:avLst/>
          </a:prstGeom>
        </p:spPr>
        <p:txBody>
          <a:bodyPr/>
          <a:lstStyle>
            <a:lvl1pPr marL="0" indent="0">
              <a:buNone/>
              <a:defRPr sz="1600"/>
            </a:lvl1pPr>
          </a:lstStyle>
          <a:p>
            <a:r>
              <a:rPr lang="en-US" dirty="0"/>
              <a:t>Click icon to add picture</a:t>
            </a:r>
          </a:p>
        </p:txBody>
      </p:sp>
      <p:sp>
        <p:nvSpPr>
          <p:cNvPr id="25" name="Text Placeholder 16">
            <a:extLst>
              <a:ext uri="{FF2B5EF4-FFF2-40B4-BE49-F238E27FC236}">
                <a16:creationId xmlns:a16="http://schemas.microsoft.com/office/drawing/2014/main" id="{E65E679E-DE2B-6840-8B44-78AC05131C8A}"/>
              </a:ext>
            </a:extLst>
          </p:cNvPr>
          <p:cNvSpPr>
            <a:spLocks noGrp="1"/>
          </p:cNvSpPr>
          <p:nvPr>
            <p:ph type="body" sz="quarter" idx="24" hasCustomPrompt="1"/>
          </p:nvPr>
        </p:nvSpPr>
        <p:spPr>
          <a:xfrm>
            <a:off x="361061"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6" name="Text Placeholder 8">
            <a:extLst>
              <a:ext uri="{FF2B5EF4-FFF2-40B4-BE49-F238E27FC236}">
                <a16:creationId xmlns:a16="http://schemas.microsoft.com/office/drawing/2014/main" id="{87017E5B-D9EC-6C46-BE73-BC2FA508D699}"/>
              </a:ext>
            </a:extLst>
          </p:cNvPr>
          <p:cNvSpPr>
            <a:spLocks noGrp="1"/>
          </p:cNvSpPr>
          <p:nvPr>
            <p:ph type="body" sz="quarter" idx="25" hasCustomPrompt="1"/>
          </p:nvPr>
        </p:nvSpPr>
        <p:spPr>
          <a:xfrm>
            <a:off x="361061"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7" name="Picture Placeholder 11">
            <a:extLst>
              <a:ext uri="{FF2B5EF4-FFF2-40B4-BE49-F238E27FC236}">
                <a16:creationId xmlns:a16="http://schemas.microsoft.com/office/drawing/2014/main" id="{3A65C2F0-4618-A84C-A08D-F849A2EAD235}"/>
              </a:ext>
            </a:extLst>
          </p:cNvPr>
          <p:cNvSpPr>
            <a:spLocks noGrp="1"/>
          </p:cNvSpPr>
          <p:nvPr>
            <p:ph type="pic" sz="quarter" idx="26"/>
          </p:nvPr>
        </p:nvSpPr>
        <p:spPr>
          <a:xfrm>
            <a:off x="2428547" y="1918071"/>
            <a:ext cx="1436576" cy="1436576"/>
          </a:xfrm>
          <a:prstGeom prst="rect">
            <a:avLst/>
          </a:prstGeom>
        </p:spPr>
        <p:txBody>
          <a:bodyPr/>
          <a:lstStyle>
            <a:lvl1pPr marL="0" indent="0">
              <a:buNone/>
              <a:defRPr sz="1600"/>
            </a:lvl1pPr>
          </a:lstStyle>
          <a:p>
            <a:r>
              <a:rPr lang="en-US" dirty="0"/>
              <a:t>Click icon to add picture</a:t>
            </a:r>
          </a:p>
        </p:txBody>
      </p:sp>
      <p:sp>
        <p:nvSpPr>
          <p:cNvPr id="28" name="Text Placeholder 16">
            <a:extLst>
              <a:ext uri="{FF2B5EF4-FFF2-40B4-BE49-F238E27FC236}">
                <a16:creationId xmlns:a16="http://schemas.microsoft.com/office/drawing/2014/main" id="{85446822-4DE9-2D4B-AE0D-27398CFF3499}"/>
              </a:ext>
            </a:extLst>
          </p:cNvPr>
          <p:cNvSpPr>
            <a:spLocks noGrp="1"/>
          </p:cNvSpPr>
          <p:nvPr>
            <p:ph type="body" sz="quarter" idx="27" hasCustomPrompt="1"/>
          </p:nvPr>
        </p:nvSpPr>
        <p:spPr>
          <a:xfrm>
            <a:off x="2326835"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9" name="Text Placeholder 8">
            <a:extLst>
              <a:ext uri="{FF2B5EF4-FFF2-40B4-BE49-F238E27FC236}">
                <a16:creationId xmlns:a16="http://schemas.microsoft.com/office/drawing/2014/main" id="{E63A704D-28E2-C741-8690-DAAB7E887DFF}"/>
              </a:ext>
            </a:extLst>
          </p:cNvPr>
          <p:cNvSpPr>
            <a:spLocks noGrp="1"/>
          </p:cNvSpPr>
          <p:nvPr>
            <p:ph type="body" sz="quarter" idx="28" hasCustomPrompt="1"/>
          </p:nvPr>
        </p:nvSpPr>
        <p:spPr>
          <a:xfrm>
            <a:off x="2326835"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31" name="Picture Placeholder 11">
            <a:extLst>
              <a:ext uri="{FF2B5EF4-FFF2-40B4-BE49-F238E27FC236}">
                <a16:creationId xmlns:a16="http://schemas.microsoft.com/office/drawing/2014/main" id="{EAED652B-19AE-BE49-8496-83D19AE63215}"/>
              </a:ext>
            </a:extLst>
          </p:cNvPr>
          <p:cNvSpPr>
            <a:spLocks noGrp="1"/>
          </p:cNvSpPr>
          <p:nvPr>
            <p:ph type="pic" sz="quarter" idx="29"/>
          </p:nvPr>
        </p:nvSpPr>
        <p:spPr>
          <a:xfrm>
            <a:off x="4394321" y="1918071"/>
            <a:ext cx="1436576" cy="1436576"/>
          </a:xfrm>
          <a:prstGeom prst="rect">
            <a:avLst/>
          </a:prstGeom>
        </p:spPr>
        <p:txBody>
          <a:bodyPr/>
          <a:lstStyle>
            <a:lvl1pPr marL="0" indent="0">
              <a:buNone/>
              <a:defRPr sz="1600"/>
            </a:lvl1pPr>
          </a:lstStyle>
          <a:p>
            <a:r>
              <a:rPr lang="en-US" dirty="0"/>
              <a:t>Click icon to add picture</a:t>
            </a:r>
          </a:p>
        </p:txBody>
      </p:sp>
      <p:sp>
        <p:nvSpPr>
          <p:cNvPr id="32" name="Text Placeholder 16">
            <a:extLst>
              <a:ext uri="{FF2B5EF4-FFF2-40B4-BE49-F238E27FC236}">
                <a16:creationId xmlns:a16="http://schemas.microsoft.com/office/drawing/2014/main" id="{26021715-C626-724A-B62C-32AC24241D96}"/>
              </a:ext>
            </a:extLst>
          </p:cNvPr>
          <p:cNvSpPr>
            <a:spLocks noGrp="1"/>
          </p:cNvSpPr>
          <p:nvPr>
            <p:ph type="body" sz="quarter" idx="30" hasCustomPrompt="1"/>
          </p:nvPr>
        </p:nvSpPr>
        <p:spPr>
          <a:xfrm>
            <a:off x="4292609"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3" name="Text Placeholder 8">
            <a:extLst>
              <a:ext uri="{FF2B5EF4-FFF2-40B4-BE49-F238E27FC236}">
                <a16:creationId xmlns:a16="http://schemas.microsoft.com/office/drawing/2014/main" id="{F514CF3D-C6C7-8C4B-BCC4-73194A153F7C}"/>
              </a:ext>
            </a:extLst>
          </p:cNvPr>
          <p:cNvSpPr>
            <a:spLocks noGrp="1"/>
          </p:cNvSpPr>
          <p:nvPr>
            <p:ph type="body" sz="quarter" idx="31" hasCustomPrompt="1"/>
          </p:nvPr>
        </p:nvSpPr>
        <p:spPr>
          <a:xfrm>
            <a:off x="4292609"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47" name="Picture Placeholder 11">
            <a:extLst>
              <a:ext uri="{FF2B5EF4-FFF2-40B4-BE49-F238E27FC236}">
                <a16:creationId xmlns:a16="http://schemas.microsoft.com/office/drawing/2014/main" id="{87E9F619-4864-0847-8D0C-8089B252F324}"/>
              </a:ext>
            </a:extLst>
          </p:cNvPr>
          <p:cNvSpPr>
            <a:spLocks noGrp="1"/>
          </p:cNvSpPr>
          <p:nvPr>
            <p:ph type="pic" sz="quarter" idx="32"/>
          </p:nvPr>
        </p:nvSpPr>
        <p:spPr>
          <a:xfrm>
            <a:off x="6360095" y="1918071"/>
            <a:ext cx="1436576" cy="1436576"/>
          </a:xfrm>
          <a:prstGeom prst="rect">
            <a:avLst/>
          </a:prstGeom>
        </p:spPr>
        <p:txBody>
          <a:bodyPr/>
          <a:lstStyle>
            <a:lvl1pPr marL="0" indent="0">
              <a:buNone/>
              <a:defRPr sz="1600"/>
            </a:lvl1pPr>
          </a:lstStyle>
          <a:p>
            <a:r>
              <a:rPr lang="en-US" dirty="0"/>
              <a:t>Click icon to add picture</a:t>
            </a:r>
          </a:p>
        </p:txBody>
      </p:sp>
      <p:sp>
        <p:nvSpPr>
          <p:cNvPr id="48" name="Text Placeholder 16">
            <a:extLst>
              <a:ext uri="{FF2B5EF4-FFF2-40B4-BE49-F238E27FC236}">
                <a16:creationId xmlns:a16="http://schemas.microsoft.com/office/drawing/2014/main" id="{959A25C7-80E3-924D-BE74-E276D7032BD9}"/>
              </a:ext>
            </a:extLst>
          </p:cNvPr>
          <p:cNvSpPr>
            <a:spLocks noGrp="1"/>
          </p:cNvSpPr>
          <p:nvPr>
            <p:ph type="body" sz="quarter" idx="33" hasCustomPrompt="1"/>
          </p:nvPr>
        </p:nvSpPr>
        <p:spPr>
          <a:xfrm>
            <a:off x="6258383"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49" name="Text Placeholder 8">
            <a:extLst>
              <a:ext uri="{FF2B5EF4-FFF2-40B4-BE49-F238E27FC236}">
                <a16:creationId xmlns:a16="http://schemas.microsoft.com/office/drawing/2014/main" id="{2AAB4866-3AAE-2F47-A70E-D9C2C992AEA6}"/>
              </a:ext>
            </a:extLst>
          </p:cNvPr>
          <p:cNvSpPr>
            <a:spLocks noGrp="1"/>
          </p:cNvSpPr>
          <p:nvPr>
            <p:ph type="body" sz="quarter" idx="34" hasCustomPrompt="1"/>
          </p:nvPr>
        </p:nvSpPr>
        <p:spPr>
          <a:xfrm>
            <a:off x="6258383"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50" name="Picture Placeholder 11">
            <a:extLst>
              <a:ext uri="{FF2B5EF4-FFF2-40B4-BE49-F238E27FC236}">
                <a16:creationId xmlns:a16="http://schemas.microsoft.com/office/drawing/2014/main" id="{1A1598E3-37A3-4146-A01F-6C2F64A07EF9}"/>
              </a:ext>
            </a:extLst>
          </p:cNvPr>
          <p:cNvSpPr>
            <a:spLocks noGrp="1"/>
          </p:cNvSpPr>
          <p:nvPr>
            <p:ph type="pic" sz="quarter" idx="35"/>
          </p:nvPr>
        </p:nvSpPr>
        <p:spPr>
          <a:xfrm>
            <a:off x="8325869" y="1918071"/>
            <a:ext cx="1436576" cy="1436576"/>
          </a:xfrm>
          <a:prstGeom prst="rect">
            <a:avLst/>
          </a:prstGeom>
        </p:spPr>
        <p:txBody>
          <a:bodyPr/>
          <a:lstStyle>
            <a:lvl1pPr marL="0" indent="0">
              <a:buNone/>
              <a:defRPr sz="1600"/>
            </a:lvl1pPr>
          </a:lstStyle>
          <a:p>
            <a:r>
              <a:rPr lang="en-US" dirty="0"/>
              <a:t>Click icon to add picture</a:t>
            </a:r>
          </a:p>
        </p:txBody>
      </p:sp>
      <p:sp>
        <p:nvSpPr>
          <p:cNvPr id="51" name="Text Placeholder 16">
            <a:extLst>
              <a:ext uri="{FF2B5EF4-FFF2-40B4-BE49-F238E27FC236}">
                <a16:creationId xmlns:a16="http://schemas.microsoft.com/office/drawing/2014/main" id="{E34FCE62-FFC5-FF40-96EF-3BC2C765C10B}"/>
              </a:ext>
            </a:extLst>
          </p:cNvPr>
          <p:cNvSpPr>
            <a:spLocks noGrp="1"/>
          </p:cNvSpPr>
          <p:nvPr>
            <p:ph type="body" sz="quarter" idx="36" hasCustomPrompt="1"/>
          </p:nvPr>
        </p:nvSpPr>
        <p:spPr>
          <a:xfrm>
            <a:off x="8224157"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52" name="Text Placeholder 8">
            <a:extLst>
              <a:ext uri="{FF2B5EF4-FFF2-40B4-BE49-F238E27FC236}">
                <a16:creationId xmlns:a16="http://schemas.microsoft.com/office/drawing/2014/main" id="{A90126B6-F15A-9C4C-B4FD-03BD61DFCBD0}"/>
              </a:ext>
            </a:extLst>
          </p:cNvPr>
          <p:cNvSpPr>
            <a:spLocks noGrp="1"/>
          </p:cNvSpPr>
          <p:nvPr>
            <p:ph type="body" sz="quarter" idx="37" hasCustomPrompt="1"/>
          </p:nvPr>
        </p:nvSpPr>
        <p:spPr>
          <a:xfrm>
            <a:off x="8224157"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53" name="Picture Placeholder 11">
            <a:extLst>
              <a:ext uri="{FF2B5EF4-FFF2-40B4-BE49-F238E27FC236}">
                <a16:creationId xmlns:a16="http://schemas.microsoft.com/office/drawing/2014/main" id="{8E0E80B9-CBCF-604A-8743-CDB8DABE45C1}"/>
              </a:ext>
            </a:extLst>
          </p:cNvPr>
          <p:cNvSpPr>
            <a:spLocks noGrp="1"/>
          </p:cNvSpPr>
          <p:nvPr>
            <p:ph type="pic" sz="quarter" idx="38"/>
          </p:nvPr>
        </p:nvSpPr>
        <p:spPr>
          <a:xfrm>
            <a:off x="10291643" y="1918071"/>
            <a:ext cx="1436576" cy="1436576"/>
          </a:xfrm>
          <a:prstGeom prst="rect">
            <a:avLst/>
          </a:prstGeom>
        </p:spPr>
        <p:txBody>
          <a:bodyPr/>
          <a:lstStyle>
            <a:lvl1pPr marL="0" indent="0">
              <a:buNone/>
              <a:defRPr sz="1600"/>
            </a:lvl1pPr>
          </a:lstStyle>
          <a:p>
            <a:r>
              <a:rPr lang="en-US" dirty="0"/>
              <a:t>Click icon to add picture</a:t>
            </a:r>
          </a:p>
        </p:txBody>
      </p:sp>
      <p:sp>
        <p:nvSpPr>
          <p:cNvPr id="54" name="Text Placeholder 16">
            <a:extLst>
              <a:ext uri="{FF2B5EF4-FFF2-40B4-BE49-F238E27FC236}">
                <a16:creationId xmlns:a16="http://schemas.microsoft.com/office/drawing/2014/main" id="{BB07E061-4653-7E44-87FD-211EDD18915A}"/>
              </a:ext>
            </a:extLst>
          </p:cNvPr>
          <p:cNvSpPr>
            <a:spLocks noGrp="1"/>
          </p:cNvSpPr>
          <p:nvPr>
            <p:ph type="body" sz="quarter" idx="39" hasCustomPrompt="1"/>
          </p:nvPr>
        </p:nvSpPr>
        <p:spPr>
          <a:xfrm>
            <a:off x="10189931"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55" name="Text Placeholder 8">
            <a:extLst>
              <a:ext uri="{FF2B5EF4-FFF2-40B4-BE49-F238E27FC236}">
                <a16:creationId xmlns:a16="http://schemas.microsoft.com/office/drawing/2014/main" id="{573574D0-ADF7-2641-A270-F3DAC30B3533}"/>
              </a:ext>
            </a:extLst>
          </p:cNvPr>
          <p:cNvSpPr>
            <a:spLocks noGrp="1"/>
          </p:cNvSpPr>
          <p:nvPr>
            <p:ph type="body" sz="quarter" idx="40" hasCustomPrompt="1"/>
          </p:nvPr>
        </p:nvSpPr>
        <p:spPr>
          <a:xfrm>
            <a:off x="10189931"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Tree>
    <p:extLst>
      <p:ext uri="{BB962C8B-B14F-4D97-AF65-F5344CB8AC3E}">
        <p14:creationId xmlns:p14="http://schemas.microsoft.com/office/powerpoint/2010/main" val="194942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guide id="2" pos="3840">
          <p15:clr>
            <a:srgbClr val="FBAE40"/>
          </p15:clr>
        </p15:guide>
      </p15:sldGuideLst>
    </p:ext>
  </p:extLst>
</p:sldLayout>
</file>

<file path=ppt/slideLayouts/slideLayout21.xml><?xml version="1.0" encoding="utf-8"?>
<p:sldLayout xmlns:a16="http://schemas.microsoft.com/office/drawing/2014/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6 Presenters - G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21" name="Rectangle 20">
            <a:extLst>
              <a:ext uri="{FF2B5EF4-FFF2-40B4-BE49-F238E27FC236}">
                <a16:creationId xmlns:a16="http://schemas.microsoft.com/office/drawing/2014/main" id="{4CECA3F8-2BD4-7F42-8DB8-FAC26D000F53}"/>
              </a:ext>
            </a:extLst>
          </p:cNvPr>
          <p:cNvSpPr/>
          <p:nvPr userDrawn="1"/>
        </p:nvSpPr>
        <p:spPr>
          <a:xfrm>
            <a:off x="0"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0F85889-9AE9-5948-B41B-BA644149E033}"/>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3ACE0E50-CB57-7247-AF73-16BD8A18B74F}"/>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23" name="Rectangle 22">
            <a:extLst>
              <a:ext uri="{FF2B5EF4-FFF2-40B4-BE49-F238E27FC236}">
                <a16:creationId xmlns:a16="http://schemas.microsoft.com/office/drawing/2014/main" id="{F440A936-8DAA-A945-9E9B-9FBE90F3E9E7}"/>
              </a:ext>
            </a:extLst>
          </p:cNvPr>
          <p:cNvSpPr/>
          <p:nvPr userDrawn="1"/>
        </p:nvSpPr>
        <p:spPr>
          <a:xfrm>
            <a:off x="-2604" y="3373512"/>
            <a:ext cx="12188952" cy="95537"/>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4" name="Picture Placeholder 11">
            <a:extLst>
              <a:ext uri="{FF2B5EF4-FFF2-40B4-BE49-F238E27FC236}">
                <a16:creationId xmlns:a16="http://schemas.microsoft.com/office/drawing/2014/main" id="{59003096-D45F-9246-A7F9-0106F6609D44}"/>
              </a:ext>
            </a:extLst>
          </p:cNvPr>
          <p:cNvSpPr>
            <a:spLocks noGrp="1"/>
          </p:cNvSpPr>
          <p:nvPr>
            <p:ph type="pic" sz="quarter" idx="23"/>
          </p:nvPr>
        </p:nvSpPr>
        <p:spPr>
          <a:xfrm>
            <a:off x="462773" y="1918071"/>
            <a:ext cx="1436576" cy="1436576"/>
          </a:xfrm>
          <a:prstGeom prst="rect">
            <a:avLst/>
          </a:prstGeom>
        </p:spPr>
        <p:txBody>
          <a:bodyPr/>
          <a:lstStyle>
            <a:lvl1pPr marL="0" indent="0">
              <a:buNone/>
              <a:defRPr sz="1600"/>
            </a:lvl1pPr>
          </a:lstStyle>
          <a:p>
            <a:r>
              <a:rPr lang="en-US" dirty="0"/>
              <a:t>Click icon to add picture</a:t>
            </a:r>
          </a:p>
        </p:txBody>
      </p:sp>
      <p:sp>
        <p:nvSpPr>
          <p:cNvPr id="25" name="Text Placeholder 16">
            <a:extLst>
              <a:ext uri="{FF2B5EF4-FFF2-40B4-BE49-F238E27FC236}">
                <a16:creationId xmlns:a16="http://schemas.microsoft.com/office/drawing/2014/main" id="{E65E679E-DE2B-6840-8B44-78AC05131C8A}"/>
              </a:ext>
            </a:extLst>
          </p:cNvPr>
          <p:cNvSpPr>
            <a:spLocks noGrp="1"/>
          </p:cNvSpPr>
          <p:nvPr>
            <p:ph type="body" sz="quarter" idx="24" hasCustomPrompt="1"/>
          </p:nvPr>
        </p:nvSpPr>
        <p:spPr>
          <a:xfrm>
            <a:off x="361061"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6" name="Text Placeholder 8">
            <a:extLst>
              <a:ext uri="{FF2B5EF4-FFF2-40B4-BE49-F238E27FC236}">
                <a16:creationId xmlns:a16="http://schemas.microsoft.com/office/drawing/2014/main" id="{87017E5B-D9EC-6C46-BE73-BC2FA508D699}"/>
              </a:ext>
            </a:extLst>
          </p:cNvPr>
          <p:cNvSpPr>
            <a:spLocks noGrp="1"/>
          </p:cNvSpPr>
          <p:nvPr>
            <p:ph type="body" sz="quarter" idx="25" hasCustomPrompt="1"/>
          </p:nvPr>
        </p:nvSpPr>
        <p:spPr>
          <a:xfrm>
            <a:off x="361061"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7" name="Picture Placeholder 11">
            <a:extLst>
              <a:ext uri="{FF2B5EF4-FFF2-40B4-BE49-F238E27FC236}">
                <a16:creationId xmlns:a16="http://schemas.microsoft.com/office/drawing/2014/main" id="{3A65C2F0-4618-A84C-A08D-F849A2EAD235}"/>
              </a:ext>
            </a:extLst>
          </p:cNvPr>
          <p:cNvSpPr>
            <a:spLocks noGrp="1"/>
          </p:cNvSpPr>
          <p:nvPr>
            <p:ph type="pic" sz="quarter" idx="26"/>
          </p:nvPr>
        </p:nvSpPr>
        <p:spPr>
          <a:xfrm>
            <a:off x="2428547" y="1918071"/>
            <a:ext cx="1436576" cy="1436576"/>
          </a:xfrm>
          <a:prstGeom prst="rect">
            <a:avLst/>
          </a:prstGeom>
        </p:spPr>
        <p:txBody>
          <a:bodyPr/>
          <a:lstStyle>
            <a:lvl1pPr marL="0" indent="0">
              <a:buNone/>
              <a:defRPr sz="1600"/>
            </a:lvl1pPr>
          </a:lstStyle>
          <a:p>
            <a:r>
              <a:rPr lang="en-US" dirty="0"/>
              <a:t>Click icon to add picture</a:t>
            </a:r>
          </a:p>
        </p:txBody>
      </p:sp>
      <p:sp>
        <p:nvSpPr>
          <p:cNvPr id="28" name="Text Placeholder 16">
            <a:extLst>
              <a:ext uri="{FF2B5EF4-FFF2-40B4-BE49-F238E27FC236}">
                <a16:creationId xmlns:a16="http://schemas.microsoft.com/office/drawing/2014/main" id="{85446822-4DE9-2D4B-AE0D-27398CFF3499}"/>
              </a:ext>
            </a:extLst>
          </p:cNvPr>
          <p:cNvSpPr>
            <a:spLocks noGrp="1"/>
          </p:cNvSpPr>
          <p:nvPr>
            <p:ph type="body" sz="quarter" idx="27" hasCustomPrompt="1"/>
          </p:nvPr>
        </p:nvSpPr>
        <p:spPr>
          <a:xfrm>
            <a:off x="2326835"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9" name="Text Placeholder 8">
            <a:extLst>
              <a:ext uri="{FF2B5EF4-FFF2-40B4-BE49-F238E27FC236}">
                <a16:creationId xmlns:a16="http://schemas.microsoft.com/office/drawing/2014/main" id="{E63A704D-28E2-C741-8690-DAAB7E887DFF}"/>
              </a:ext>
            </a:extLst>
          </p:cNvPr>
          <p:cNvSpPr>
            <a:spLocks noGrp="1"/>
          </p:cNvSpPr>
          <p:nvPr>
            <p:ph type="body" sz="quarter" idx="28" hasCustomPrompt="1"/>
          </p:nvPr>
        </p:nvSpPr>
        <p:spPr>
          <a:xfrm>
            <a:off x="2326835"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31" name="Picture Placeholder 11">
            <a:extLst>
              <a:ext uri="{FF2B5EF4-FFF2-40B4-BE49-F238E27FC236}">
                <a16:creationId xmlns:a16="http://schemas.microsoft.com/office/drawing/2014/main" id="{EAED652B-19AE-BE49-8496-83D19AE63215}"/>
              </a:ext>
            </a:extLst>
          </p:cNvPr>
          <p:cNvSpPr>
            <a:spLocks noGrp="1"/>
          </p:cNvSpPr>
          <p:nvPr>
            <p:ph type="pic" sz="quarter" idx="29"/>
          </p:nvPr>
        </p:nvSpPr>
        <p:spPr>
          <a:xfrm>
            <a:off x="4394321" y="1918071"/>
            <a:ext cx="1436576" cy="1436576"/>
          </a:xfrm>
          <a:prstGeom prst="rect">
            <a:avLst/>
          </a:prstGeom>
        </p:spPr>
        <p:txBody>
          <a:bodyPr/>
          <a:lstStyle>
            <a:lvl1pPr marL="0" indent="0">
              <a:buNone/>
              <a:defRPr sz="1600"/>
            </a:lvl1pPr>
          </a:lstStyle>
          <a:p>
            <a:r>
              <a:rPr lang="en-US" dirty="0"/>
              <a:t>Click icon to add picture</a:t>
            </a:r>
          </a:p>
        </p:txBody>
      </p:sp>
      <p:sp>
        <p:nvSpPr>
          <p:cNvPr id="32" name="Text Placeholder 16">
            <a:extLst>
              <a:ext uri="{FF2B5EF4-FFF2-40B4-BE49-F238E27FC236}">
                <a16:creationId xmlns:a16="http://schemas.microsoft.com/office/drawing/2014/main" id="{26021715-C626-724A-B62C-32AC24241D96}"/>
              </a:ext>
            </a:extLst>
          </p:cNvPr>
          <p:cNvSpPr>
            <a:spLocks noGrp="1"/>
          </p:cNvSpPr>
          <p:nvPr>
            <p:ph type="body" sz="quarter" idx="30" hasCustomPrompt="1"/>
          </p:nvPr>
        </p:nvSpPr>
        <p:spPr>
          <a:xfrm>
            <a:off x="4292609"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3" name="Text Placeholder 8">
            <a:extLst>
              <a:ext uri="{FF2B5EF4-FFF2-40B4-BE49-F238E27FC236}">
                <a16:creationId xmlns:a16="http://schemas.microsoft.com/office/drawing/2014/main" id="{F514CF3D-C6C7-8C4B-BCC4-73194A153F7C}"/>
              </a:ext>
            </a:extLst>
          </p:cNvPr>
          <p:cNvSpPr>
            <a:spLocks noGrp="1"/>
          </p:cNvSpPr>
          <p:nvPr>
            <p:ph type="body" sz="quarter" idx="31" hasCustomPrompt="1"/>
          </p:nvPr>
        </p:nvSpPr>
        <p:spPr>
          <a:xfrm>
            <a:off x="4292609"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47" name="Picture Placeholder 11">
            <a:extLst>
              <a:ext uri="{FF2B5EF4-FFF2-40B4-BE49-F238E27FC236}">
                <a16:creationId xmlns:a16="http://schemas.microsoft.com/office/drawing/2014/main" id="{87E9F619-4864-0847-8D0C-8089B252F324}"/>
              </a:ext>
            </a:extLst>
          </p:cNvPr>
          <p:cNvSpPr>
            <a:spLocks noGrp="1"/>
          </p:cNvSpPr>
          <p:nvPr>
            <p:ph type="pic" sz="quarter" idx="32"/>
          </p:nvPr>
        </p:nvSpPr>
        <p:spPr>
          <a:xfrm>
            <a:off x="6360095" y="1918071"/>
            <a:ext cx="1436576" cy="1436576"/>
          </a:xfrm>
          <a:prstGeom prst="rect">
            <a:avLst/>
          </a:prstGeom>
        </p:spPr>
        <p:txBody>
          <a:bodyPr/>
          <a:lstStyle>
            <a:lvl1pPr marL="0" indent="0">
              <a:buNone/>
              <a:defRPr sz="1600"/>
            </a:lvl1pPr>
          </a:lstStyle>
          <a:p>
            <a:r>
              <a:rPr lang="en-US" dirty="0"/>
              <a:t>Click icon to add picture</a:t>
            </a:r>
          </a:p>
        </p:txBody>
      </p:sp>
      <p:sp>
        <p:nvSpPr>
          <p:cNvPr id="48" name="Text Placeholder 16">
            <a:extLst>
              <a:ext uri="{FF2B5EF4-FFF2-40B4-BE49-F238E27FC236}">
                <a16:creationId xmlns:a16="http://schemas.microsoft.com/office/drawing/2014/main" id="{959A25C7-80E3-924D-BE74-E276D7032BD9}"/>
              </a:ext>
            </a:extLst>
          </p:cNvPr>
          <p:cNvSpPr>
            <a:spLocks noGrp="1"/>
          </p:cNvSpPr>
          <p:nvPr>
            <p:ph type="body" sz="quarter" idx="33" hasCustomPrompt="1"/>
          </p:nvPr>
        </p:nvSpPr>
        <p:spPr>
          <a:xfrm>
            <a:off x="6258383"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49" name="Text Placeholder 8">
            <a:extLst>
              <a:ext uri="{FF2B5EF4-FFF2-40B4-BE49-F238E27FC236}">
                <a16:creationId xmlns:a16="http://schemas.microsoft.com/office/drawing/2014/main" id="{2AAB4866-3AAE-2F47-A70E-D9C2C992AEA6}"/>
              </a:ext>
            </a:extLst>
          </p:cNvPr>
          <p:cNvSpPr>
            <a:spLocks noGrp="1"/>
          </p:cNvSpPr>
          <p:nvPr>
            <p:ph type="body" sz="quarter" idx="34" hasCustomPrompt="1"/>
          </p:nvPr>
        </p:nvSpPr>
        <p:spPr>
          <a:xfrm>
            <a:off x="6258383"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50" name="Picture Placeholder 11">
            <a:extLst>
              <a:ext uri="{FF2B5EF4-FFF2-40B4-BE49-F238E27FC236}">
                <a16:creationId xmlns:a16="http://schemas.microsoft.com/office/drawing/2014/main" id="{1A1598E3-37A3-4146-A01F-6C2F64A07EF9}"/>
              </a:ext>
            </a:extLst>
          </p:cNvPr>
          <p:cNvSpPr>
            <a:spLocks noGrp="1"/>
          </p:cNvSpPr>
          <p:nvPr>
            <p:ph type="pic" sz="quarter" idx="35"/>
          </p:nvPr>
        </p:nvSpPr>
        <p:spPr>
          <a:xfrm>
            <a:off x="8325869" y="1918071"/>
            <a:ext cx="1436576" cy="1436576"/>
          </a:xfrm>
          <a:prstGeom prst="rect">
            <a:avLst/>
          </a:prstGeom>
        </p:spPr>
        <p:txBody>
          <a:bodyPr/>
          <a:lstStyle>
            <a:lvl1pPr marL="0" indent="0">
              <a:buNone/>
              <a:defRPr sz="1600"/>
            </a:lvl1pPr>
          </a:lstStyle>
          <a:p>
            <a:r>
              <a:rPr lang="en-US" dirty="0"/>
              <a:t>Click icon to add picture</a:t>
            </a:r>
          </a:p>
        </p:txBody>
      </p:sp>
      <p:sp>
        <p:nvSpPr>
          <p:cNvPr id="51" name="Text Placeholder 16">
            <a:extLst>
              <a:ext uri="{FF2B5EF4-FFF2-40B4-BE49-F238E27FC236}">
                <a16:creationId xmlns:a16="http://schemas.microsoft.com/office/drawing/2014/main" id="{E34FCE62-FFC5-FF40-96EF-3BC2C765C10B}"/>
              </a:ext>
            </a:extLst>
          </p:cNvPr>
          <p:cNvSpPr>
            <a:spLocks noGrp="1"/>
          </p:cNvSpPr>
          <p:nvPr>
            <p:ph type="body" sz="quarter" idx="36" hasCustomPrompt="1"/>
          </p:nvPr>
        </p:nvSpPr>
        <p:spPr>
          <a:xfrm>
            <a:off x="8224157"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52" name="Text Placeholder 8">
            <a:extLst>
              <a:ext uri="{FF2B5EF4-FFF2-40B4-BE49-F238E27FC236}">
                <a16:creationId xmlns:a16="http://schemas.microsoft.com/office/drawing/2014/main" id="{A90126B6-F15A-9C4C-B4FD-03BD61DFCBD0}"/>
              </a:ext>
            </a:extLst>
          </p:cNvPr>
          <p:cNvSpPr>
            <a:spLocks noGrp="1"/>
          </p:cNvSpPr>
          <p:nvPr>
            <p:ph type="body" sz="quarter" idx="37" hasCustomPrompt="1"/>
          </p:nvPr>
        </p:nvSpPr>
        <p:spPr>
          <a:xfrm>
            <a:off x="8224157"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53" name="Picture Placeholder 11">
            <a:extLst>
              <a:ext uri="{FF2B5EF4-FFF2-40B4-BE49-F238E27FC236}">
                <a16:creationId xmlns:a16="http://schemas.microsoft.com/office/drawing/2014/main" id="{8E0E80B9-CBCF-604A-8743-CDB8DABE45C1}"/>
              </a:ext>
            </a:extLst>
          </p:cNvPr>
          <p:cNvSpPr>
            <a:spLocks noGrp="1"/>
          </p:cNvSpPr>
          <p:nvPr>
            <p:ph type="pic" sz="quarter" idx="38"/>
          </p:nvPr>
        </p:nvSpPr>
        <p:spPr>
          <a:xfrm>
            <a:off x="10291643" y="1918071"/>
            <a:ext cx="1436576" cy="1436576"/>
          </a:xfrm>
          <a:prstGeom prst="rect">
            <a:avLst/>
          </a:prstGeom>
        </p:spPr>
        <p:txBody>
          <a:bodyPr/>
          <a:lstStyle>
            <a:lvl1pPr marL="0" indent="0">
              <a:buNone/>
              <a:defRPr sz="1600"/>
            </a:lvl1pPr>
          </a:lstStyle>
          <a:p>
            <a:r>
              <a:rPr lang="en-US" dirty="0"/>
              <a:t>Click icon to add picture</a:t>
            </a:r>
          </a:p>
        </p:txBody>
      </p:sp>
      <p:sp>
        <p:nvSpPr>
          <p:cNvPr id="54" name="Text Placeholder 16">
            <a:extLst>
              <a:ext uri="{FF2B5EF4-FFF2-40B4-BE49-F238E27FC236}">
                <a16:creationId xmlns:a16="http://schemas.microsoft.com/office/drawing/2014/main" id="{BB07E061-4653-7E44-87FD-211EDD18915A}"/>
              </a:ext>
            </a:extLst>
          </p:cNvPr>
          <p:cNvSpPr>
            <a:spLocks noGrp="1"/>
          </p:cNvSpPr>
          <p:nvPr>
            <p:ph type="body" sz="quarter" idx="39" hasCustomPrompt="1"/>
          </p:nvPr>
        </p:nvSpPr>
        <p:spPr>
          <a:xfrm>
            <a:off x="10189931"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55" name="Text Placeholder 8">
            <a:extLst>
              <a:ext uri="{FF2B5EF4-FFF2-40B4-BE49-F238E27FC236}">
                <a16:creationId xmlns:a16="http://schemas.microsoft.com/office/drawing/2014/main" id="{573574D0-ADF7-2641-A270-F3DAC30B3533}"/>
              </a:ext>
            </a:extLst>
          </p:cNvPr>
          <p:cNvSpPr>
            <a:spLocks noGrp="1"/>
          </p:cNvSpPr>
          <p:nvPr>
            <p:ph type="body" sz="quarter" idx="40" hasCustomPrompt="1"/>
          </p:nvPr>
        </p:nvSpPr>
        <p:spPr>
          <a:xfrm>
            <a:off x="10189931"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Tree>
    <p:extLst>
      <p:ext uri="{BB962C8B-B14F-4D97-AF65-F5344CB8AC3E}">
        <p14:creationId xmlns:p14="http://schemas.microsoft.com/office/powerpoint/2010/main" val="175197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guide id="2" pos="3840">
          <p15:clr>
            <a:srgbClr val="FBAE40"/>
          </p15:clr>
        </p15:guide>
      </p15:sldGuideLst>
    </p:ext>
  </p:extLst>
</p:sldLayout>
</file>

<file path=ppt/slideLayouts/slideLayout22.xml><?xml version="1.0" encoding="utf-8"?>
<p:sldLayout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1_Agenda - Te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AC69B18-E098-2A4E-81BD-E020FD863716}"/>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8" name="Rectangle 7"/>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6">
            <a:extLst>
              <a:ext uri="{FF2B5EF4-FFF2-40B4-BE49-F238E27FC236}">
                <a16:creationId xmlns:a16="http://schemas.microsoft.com/office/drawing/2014/main" id="{DAD91BB8-121A-AE4E-9478-5330313F6F95}"/>
              </a:ext>
            </a:extLst>
          </p:cNvPr>
          <p:cNvSpPr>
            <a:spLocks noGrp="1"/>
          </p:cNvSpPr>
          <p:nvPr>
            <p:ph sz="quarter" idx="11" hasCustomPrompt="1"/>
          </p:nvPr>
        </p:nvSpPr>
        <p:spPr>
          <a:xfrm>
            <a:off x="277813" y="1737360"/>
            <a:ext cx="6858000" cy="4572000"/>
          </a:xfrm>
          <a:prstGeom prst="rect">
            <a:avLst/>
          </a:prstGeom>
        </p:spPr>
        <p:txBody>
          <a:bodyPr anchor="t">
            <a:noAutofit/>
          </a:bodyPr>
          <a:lstStyle>
            <a:lvl1pPr marL="284163" indent="-284163">
              <a:spcBef>
                <a:spcPts val="600"/>
              </a:spcBef>
              <a:spcAft>
                <a:spcPts val="600"/>
              </a:spcAft>
              <a:buFont typeface="Arial" panose="020B0604020202020204" pitchFamily="34" charset="0"/>
              <a:buChar char="•"/>
              <a:defRPr sz="3200"/>
            </a:lvl1pPr>
            <a:lvl2pPr marL="692150" indent="-346075">
              <a:spcBef>
                <a:spcPts val="0"/>
              </a:spcBef>
              <a:spcAft>
                <a:spcPts val="600"/>
              </a:spcAft>
              <a:buFont typeface="Calibri" panose="020F0502020204030204" pitchFamily="34" charset="0"/>
              <a:buChar char="–"/>
              <a:defRPr sz="3000"/>
            </a:lvl2pPr>
            <a:lvl3pPr marL="1025525" indent="-333375">
              <a:spcBef>
                <a:spcPts val="0"/>
              </a:spcBef>
              <a:spcAft>
                <a:spcPts val="600"/>
              </a:spcAft>
              <a:buFont typeface="Calibri" panose="020F0502020204030204" pitchFamily="34" charset="0"/>
              <a:buChar char="–"/>
              <a:defRPr sz="2800"/>
            </a:lvl3pPr>
            <a:lvl4pPr marL="1309688" indent="-284163">
              <a:spcBef>
                <a:spcPts val="0"/>
              </a:spcBef>
              <a:spcAft>
                <a:spcPts val="600"/>
              </a:spcAft>
              <a:buFont typeface="Calibri" panose="020F0502020204030204" pitchFamily="34" charset="0"/>
              <a:buChar char="–"/>
              <a:defRPr sz="2600"/>
            </a:lvl4pPr>
            <a:lvl5pPr marL="1606550" indent="-234950">
              <a:spcBef>
                <a:spcPts val="0"/>
              </a:spcBef>
              <a:spcAft>
                <a:spcPts val="600"/>
              </a:spcAft>
              <a:buFont typeface="Calibri" panose="020F0502020204030204" pitchFamily="34" charset="0"/>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F4504AD7-DBAF-FA40-A5DD-17CA2C8B4E69}"/>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pic>
        <p:nvPicPr>
          <p:cNvPr id="4" name="Graphic 3">
            <a:extLst>
              <a:ext uri="{FF2B5EF4-FFF2-40B4-BE49-F238E27FC236}">
                <a16:creationId xmlns:a16="http://schemas.microsoft.com/office/drawing/2014/main" id="{F16CC320-1DB7-4D32-B6D6-9CC0773917E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74175" y="1116117"/>
            <a:ext cx="5993033" cy="5993033"/>
          </a:xfrm>
          <a:prstGeom prst="rect">
            <a:avLst/>
          </a:prstGeom>
        </p:spPr>
      </p:pic>
    </p:spTree>
    <p:extLst>
      <p:ext uri="{BB962C8B-B14F-4D97-AF65-F5344CB8AC3E}">
        <p14:creationId xmlns:p14="http://schemas.microsoft.com/office/powerpoint/2010/main" val="361375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23.xml><?xml version="1.0" encoding="utf-8"?>
<p:sldLayout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1_Agenda - Gree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AC69B18-E098-2A4E-81BD-E020FD863716}"/>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8" name="Rectangle 7"/>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C35D974D-0D63-B445-B8C4-308C540CCB25}"/>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pic>
        <p:nvPicPr>
          <p:cNvPr id="13" name="Graphic 12">
            <a:extLst>
              <a:ext uri="{FF2B5EF4-FFF2-40B4-BE49-F238E27FC236}">
                <a16:creationId xmlns:a16="http://schemas.microsoft.com/office/drawing/2014/main" id="{2D4ECDE0-D099-46A0-B229-63D7FDA38E8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74175" y="1116117"/>
            <a:ext cx="5993033" cy="5993033"/>
          </a:xfrm>
          <a:prstGeom prst="rect">
            <a:avLst/>
          </a:prstGeom>
        </p:spPr>
      </p:pic>
      <p:sp>
        <p:nvSpPr>
          <p:cNvPr id="9" name="Content Placeholder 6">
            <a:extLst>
              <a:ext uri="{FF2B5EF4-FFF2-40B4-BE49-F238E27FC236}">
                <a16:creationId xmlns:a16="http://schemas.microsoft.com/office/drawing/2014/main" id="{463C91DD-3347-4892-9E84-026EA8E06974}"/>
              </a:ext>
            </a:extLst>
          </p:cNvPr>
          <p:cNvSpPr>
            <a:spLocks noGrp="1"/>
          </p:cNvSpPr>
          <p:nvPr>
            <p:ph sz="quarter" idx="11" hasCustomPrompt="1"/>
          </p:nvPr>
        </p:nvSpPr>
        <p:spPr>
          <a:xfrm>
            <a:off x="277813" y="1737360"/>
            <a:ext cx="6858000" cy="4572000"/>
          </a:xfrm>
          <a:prstGeom prst="rect">
            <a:avLst/>
          </a:prstGeom>
        </p:spPr>
        <p:txBody>
          <a:bodyPr anchor="t">
            <a:noAutofit/>
          </a:bodyPr>
          <a:lstStyle>
            <a:lvl1pPr marL="284163" indent="-284163">
              <a:spcBef>
                <a:spcPts val="600"/>
              </a:spcBef>
              <a:spcAft>
                <a:spcPts val="600"/>
              </a:spcAft>
              <a:buFont typeface="Arial" panose="020B0604020202020204" pitchFamily="34" charset="0"/>
              <a:buChar char="•"/>
              <a:defRPr sz="3200"/>
            </a:lvl1pPr>
            <a:lvl2pPr marL="692150" indent="-346075">
              <a:spcBef>
                <a:spcPts val="0"/>
              </a:spcBef>
              <a:spcAft>
                <a:spcPts val="600"/>
              </a:spcAft>
              <a:buFont typeface="Calibri" panose="020F0502020204030204" pitchFamily="34" charset="0"/>
              <a:buChar char="–"/>
              <a:defRPr sz="3000"/>
            </a:lvl2pPr>
            <a:lvl3pPr marL="1025525" indent="-333375">
              <a:spcBef>
                <a:spcPts val="0"/>
              </a:spcBef>
              <a:spcAft>
                <a:spcPts val="600"/>
              </a:spcAft>
              <a:buFont typeface="Calibri" panose="020F0502020204030204" pitchFamily="34" charset="0"/>
              <a:buChar char="–"/>
              <a:defRPr sz="2800"/>
            </a:lvl3pPr>
            <a:lvl4pPr marL="1309688" indent="-284163">
              <a:spcBef>
                <a:spcPts val="0"/>
              </a:spcBef>
              <a:spcAft>
                <a:spcPts val="600"/>
              </a:spcAft>
              <a:buFont typeface="Calibri" panose="020F0502020204030204" pitchFamily="34" charset="0"/>
              <a:buChar char="–"/>
              <a:defRPr sz="2600"/>
            </a:lvl4pPr>
            <a:lvl5pPr marL="1606550" indent="-234950">
              <a:spcBef>
                <a:spcPts val="0"/>
              </a:spcBef>
              <a:spcAft>
                <a:spcPts val="600"/>
              </a:spcAft>
              <a:buFont typeface="Calibri" panose="020F0502020204030204" pitchFamily="34" charset="0"/>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059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24.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Title and Content - Tea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55EBE7-7BD6-0741-A4DA-CBD08FF6F1CF}"/>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1" name="Title 1">
            <a:extLst>
              <a:ext uri="{FF2B5EF4-FFF2-40B4-BE49-F238E27FC236}">
                <a16:creationId xmlns:a16="http://schemas.microsoft.com/office/drawing/2014/main" id="{D202B45E-BDCD-144F-8A22-6C636B505373}"/>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7" name="Rectangle 6"/>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6">
            <a:extLst>
              <a:ext uri="{FF2B5EF4-FFF2-40B4-BE49-F238E27FC236}">
                <a16:creationId xmlns:a16="http://schemas.microsoft.com/office/drawing/2014/main" id="{AB8CFC17-93B0-4A88-BEDE-93E44F7AC947}"/>
              </a:ext>
            </a:extLst>
          </p:cNvPr>
          <p:cNvSpPr>
            <a:spLocks noGrp="1"/>
          </p:cNvSpPr>
          <p:nvPr>
            <p:ph sz="quarter" idx="11" hasCustomPrompt="1"/>
          </p:nvPr>
        </p:nvSpPr>
        <p:spPr>
          <a:xfrm>
            <a:off x="277813" y="1737360"/>
            <a:ext cx="11631168" cy="4572000"/>
          </a:xfrm>
          <a:prstGeom prst="rect">
            <a:avLst/>
          </a:prstGeom>
        </p:spPr>
        <p:txBody>
          <a:bodyPr anchor="t">
            <a:normAutofit/>
          </a:bodyPr>
          <a:lstStyle>
            <a:lvl1pPr marL="284163" indent="-284163">
              <a:spcBef>
                <a:spcPts val="600"/>
              </a:spcBef>
              <a:spcAft>
                <a:spcPts val="600"/>
              </a:spcAft>
              <a:buFont typeface="Arial" panose="020B0604020202020204" pitchFamily="34" charset="0"/>
              <a:buChar char="•"/>
              <a:defRPr sz="2800"/>
            </a:lvl1pPr>
            <a:lvl2pPr marL="692150" indent="-346075">
              <a:spcBef>
                <a:spcPts val="600"/>
              </a:spcBef>
              <a:spcAft>
                <a:spcPts val="600"/>
              </a:spcAft>
              <a:buFont typeface="Calibri" panose="020F0502020204030204" pitchFamily="34" charset="0"/>
              <a:buChar char="–"/>
              <a:defRPr sz="2600"/>
            </a:lvl2pPr>
            <a:lvl3pPr marL="1025525" indent="-333375">
              <a:spcBef>
                <a:spcPts val="600"/>
              </a:spcBef>
              <a:spcAft>
                <a:spcPts val="600"/>
              </a:spcAft>
              <a:buFont typeface="Calibri" panose="020F0502020204030204" pitchFamily="34" charset="0"/>
              <a:buChar char="–"/>
              <a:defRPr sz="2400"/>
            </a:lvl3pPr>
            <a:lvl4pPr marL="1309688" indent="-284163">
              <a:spcBef>
                <a:spcPts val="600"/>
              </a:spcBef>
              <a:spcAft>
                <a:spcPts val="600"/>
              </a:spcAft>
              <a:buFont typeface="Calibri" panose="020F0502020204030204" pitchFamily="34" charset="0"/>
              <a:buChar char="–"/>
              <a:defRPr sz="2200"/>
            </a:lvl4pPr>
            <a:lvl5pPr marL="1606550" indent="-234950">
              <a:spcBef>
                <a:spcPts val="600"/>
              </a:spcBef>
              <a:spcAft>
                <a:spcPts val="600"/>
              </a:spcAft>
              <a:buFont typeface="Calibri" panose="020F0502020204030204" pitchFamily="34" charset="0"/>
              <a:buChar cha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626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25.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Title and Content - Gree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AC69B18-E098-2A4E-81BD-E020FD863716}"/>
              </a:ext>
            </a:extLst>
          </p:cNvPr>
          <p:cNvSpPr/>
          <p:nvPr userDrawn="1"/>
        </p:nvSpPr>
        <p:spPr>
          <a:xfrm rot="16200000">
            <a:off x="5407595" y="-5410200"/>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8" name="Rectangle 7"/>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3BE9EC5D-6A38-7C40-B020-CD72DB4AED6E}"/>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9" name="Content Placeholder 6">
            <a:extLst>
              <a:ext uri="{FF2B5EF4-FFF2-40B4-BE49-F238E27FC236}">
                <a16:creationId xmlns:a16="http://schemas.microsoft.com/office/drawing/2014/main" id="{C9EEE5C4-9DF1-4691-80A5-CEBCF0C56813}"/>
              </a:ext>
            </a:extLst>
          </p:cNvPr>
          <p:cNvSpPr>
            <a:spLocks noGrp="1"/>
          </p:cNvSpPr>
          <p:nvPr>
            <p:ph sz="quarter" idx="11" hasCustomPrompt="1"/>
          </p:nvPr>
        </p:nvSpPr>
        <p:spPr>
          <a:xfrm>
            <a:off x="277813" y="1737360"/>
            <a:ext cx="11631168" cy="4572000"/>
          </a:xfrm>
          <a:prstGeom prst="rect">
            <a:avLst/>
          </a:prstGeom>
        </p:spPr>
        <p:txBody>
          <a:bodyPr anchor="t">
            <a:noAutofit/>
          </a:bodyPr>
          <a:lstStyle>
            <a:lvl1pPr marL="284163" indent="-284163">
              <a:spcBef>
                <a:spcPts val="600"/>
              </a:spcBef>
              <a:spcAft>
                <a:spcPts val="600"/>
              </a:spcAft>
              <a:buFont typeface="Arial" panose="020B0604020202020204" pitchFamily="34" charset="0"/>
              <a:buChar char="•"/>
              <a:defRPr sz="3200"/>
            </a:lvl1pPr>
            <a:lvl2pPr marL="692150" indent="-346075">
              <a:spcBef>
                <a:spcPts val="0"/>
              </a:spcBef>
              <a:spcAft>
                <a:spcPts val="600"/>
              </a:spcAft>
              <a:buFont typeface="Calibri" panose="020F0502020204030204" pitchFamily="34" charset="0"/>
              <a:buChar char="–"/>
              <a:defRPr sz="3000"/>
            </a:lvl2pPr>
            <a:lvl3pPr marL="1025525" indent="-333375">
              <a:spcBef>
                <a:spcPts val="0"/>
              </a:spcBef>
              <a:spcAft>
                <a:spcPts val="600"/>
              </a:spcAft>
              <a:buFont typeface="Calibri" panose="020F0502020204030204" pitchFamily="34" charset="0"/>
              <a:buChar char="–"/>
              <a:defRPr sz="2800"/>
            </a:lvl3pPr>
            <a:lvl4pPr marL="1309688" indent="-284163">
              <a:spcBef>
                <a:spcPts val="0"/>
              </a:spcBef>
              <a:spcAft>
                <a:spcPts val="600"/>
              </a:spcAft>
              <a:buFont typeface="Calibri" panose="020F0502020204030204" pitchFamily="34" charset="0"/>
              <a:buChar char="–"/>
              <a:defRPr sz="2600"/>
            </a:lvl4pPr>
            <a:lvl5pPr marL="1606550" indent="-234950">
              <a:spcBef>
                <a:spcPts val="0"/>
              </a:spcBef>
              <a:spcAft>
                <a:spcPts val="600"/>
              </a:spcAft>
              <a:buFont typeface="Calibri" panose="020F0502020204030204" pitchFamily="34" charset="0"/>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386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26.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Title and 2 Columns -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DFE0B-5AE7-424D-A76E-8F7A25B922A5}"/>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8" name="Rectangle 7"/>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9EA89E2-6F6A-1E4B-9FBD-9F4D394A0AE2}"/>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3200" b="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10" name="Content Placeholder 6">
            <a:extLst>
              <a:ext uri="{FF2B5EF4-FFF2-40B4-BE49-F238E27FC236}">
                <a16:creationId xmlns:a16="http://schemas.microsoft.com/office/drawing/2014/main" id="{F4A7E3AB-9B1F-41F6-B867-5B2F3DBE7087}"/>
              </a:ext>
            </a:extLst>
          </p:cNvPr>
          <p:cNvSpPr>
            <a:spLocks noGrp="1"/>
          </p:cNvSpPr>
          <p:nvPr>
            <p:ph sz="quarter" idx="11" hasCustomPrompt="1"/>
          </p:nvPr>
        </p:nvSpPr>
        <p:spPr>
          <a:xfrm>
            <a:off x="277813" y="1737360"/>
            <a:ext cx="5696712" cy="4572000"/>
          </a:xfrm>
          <a:prstGeom prst="rect">
            <a:avLst/>
          </a:prstGeom>
        </p:spPr>
        <p:txBody>
          <a:bodyPr anchor="t">
            <a:noAutofit/>
          </a:bodyPr>
          <a:lstStyle>
            <a:lvl1pPr marL="284163" indent="-284163">
              <a:spcBef>
                <a:spcPts val="600"/>
              </a:spcBef>
              <a:spcAft>
                <a:spcPts val="600"/>
              </a:spcAft>
              <a:buFont typeface="Arial" panose="020B0604020202020204" pitchFamily="34" charset="0"/>
              <a:buChar char="•"/>
              <a:defRPr sz="2800"/>
            </a:lvl1pPr>
            <a:lvl2pPr marL="692150" indent="-346075">
              <a:spcBef>
                <a:spcPts val="0"/>
              </a:spcBef>
              <a:spcAft>
                <a:spcPts val="600"/>
              </a:spcAft>
              <a:buFont typeface="Calibri" panose="020F0502020204030204" pitchFamily="34" charset="0"/>
              <a:buChar char="–"/>
              <a:defRPr sz="2600"/>
            </a:lvl2pPr>
            <a:lvl3pPr marL="1025525" indent="-333375">
              <a:spcBef>
                <a:spcPts val="0"/>
              </a:spcBef>
              <a:spcAft>
                <a:spcPts val="600"/>
              </a:spcAft>
              <a:buFont typeface="Calibri" panose="020F0502020204030204" pitchFamily="34" charset="0"/>
              <a:buChar char="–"/>
              <a:defRPr sz="2400"/>
            </a:lvl3pPr>
            <a:lvl4pPr marL="1309688" indent="-284163">
              <a:spcBef>
                <a:spcPts val="0"/>
              </a:spcBef>
              <a:spcAft>
                <a:spcPts val="600"/>
              </a:spcAft>
              <a:buFont typeface="Calibri" panose="020F0502020204030204" pitchFamily="34" charset="0"/>
              <a:buChar char="–"/>
              <a:defRPr sz="2200"/>
            </a:lvl4pPr>
            <a:lvl5pPr marL="1606550" indent="-234950">
              <a:spcBef>
                <a:spcPts val="0"/>
              </a:spcBef>
              <a:spcAft>
                <a:spcPts val="600"/>
              </a:spcAft>
              <a:buFont typeface="Calibri" panose="020F0502020204030204" pitchFamily="34" charset="0"/>
              <a:buChar cha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a:extLst>
              <a:ext uri="{FF2B5EF4-FFF2-40B4-BE49-F238E27FC236}">
                <a16:creationId xmlns:a16="http://schemas.microsoft.com/office/drawing/2014/main" id="{625AD795-8E9C-4841-A934-2495B90594CE}"/>
              </a:ext>
            </a:extLst>
          </p:cNvPr>
          <p:cNvSpPr>
            <a:spLocks noGrp="1"/>
          </p:cNvSpPr>
          <p:nvPr>
            <p:ph sz="quarter" idx="12" hasCustomPrompt="1"/>
          </p:nvPr>
        </p:nvSpPr>
        <p:spPr>
          <a:xfrm>
            <a:off x="6227064" y="1734152"/>
            <a:ext cx="5696712" cy="4572000"/>
          </a:xfrm>
          <a:prstGeom prst="rect">
            <a:avLst/>
          </a:prstGeom>
        </p:spPr>
        <p:txBody>
          <a:bodyPr anchor="t">
            <a:noAutofit/>
          </a:bodyPr>
          <a:lstStyle>
            <a:lvl1pPr marL="284163" indent="-284163">
              <a:spcBef>
                <a:spcPts val="600"/>
              </a:spcBef>
              <a:spcAft>
                <a:spcPts val="600"/>
              </a:spcAft>
              <a:buFont typeface="Arial" panose="020B0604020202020204" pitchFamily="34" charset="0"/>
              <a:buChar char="•"/>
              <a:defRPr sz="2800"/>
            </a:lvl1pPr>
            <a:lvl2pPr marL="692150" indent="-346075">
              <a:spcBef>
                <a:spcPts val="0"/>
              </a:spcBef>
              <a:spcAft>
                <a:spcPts val="600"/>
              </a:spcAft>
              <a:buFont typeface="Calibri" panose="020F0502020204030204" pitchFamily="34" charset="0"/>
              <a:buChar char="–"/>
              <a:defRPr sz="2600"/>
            </a:lvl2pPr>
            <a:lvl3pPr marL="1025525" indent="-333375">
              <a:spcBef>
                <a:spcPts val="0"/>
              </a:spcBef>
              <a:spcAft>
                <a:spcPts val="600"/>
              </a:spcAft>
              <a:buFont typeface="Calibri" panose="020F0502020204030204" pitchFamily="34" charset="0"/>
              <a:buChar char="–"/>
              <a:defRPr sz="2400"/>
            </a:lvl3pPr>
            <a:lvl4pPr marL="1309688" indent="-284163">
              <a:spcBef>
                <a:spcPts val="0"/>
              </a:spcBef>
              <a:spcAft>
                <a:spcPts val="600"/>
              </a:spcAft>
              <a:buFont typeface="Calibri" panose="020F0502020204030204" pitchFamily="34" charset="0"/>
              <a:buChar char="–"/>
              <a:defRPr sz="2200"/>
            </a:lvl4pPr>
            <a:lvl5pPr marL="1606550" indent="-234950">
              <a:spcBef>
                <a:spcPts val="0"/>
              </a:spcBef>
              <a:spcAft>
                <a:spcPts val="600"/>
              </a:spcAft>
              <a:buFont typeface="Calibri" panose="020F0502020204030204" pitchFamily="34" charset="0"/>
              <a:buChar cha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06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27.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Title and 2 Columns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83EB7F-BADA-3644-93A8-E5354CE1FDE1}"/>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2" name="Rectangle 11">
            <a:extLst>
              <a:ext uri="{FF2B5EF4-FFF2-40B4-BE49-F238E27FC236}">
                <a16:creationId xmlns:a16="http://schemas.microsoft.com/office/drawing/2014/main" id="{A4C42255-30D8-6F46-84B1-144E31FA1185}"/>
              </a:ext>
            </a:extLst>
          </p:cNvPr>
          <p:cNvSpPr/>
          <p:nvPr userDrawn="1"/>
        </p:nvSpPr>
        <p:spPr>
          <a:xfrm>
            <a:off x="0"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233F8E50-C408-E34E-B890-95A57FABA1CF}"/>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9" name="Content Placeholder 6">
            <a:extLst>
              <a:ext uri="{FF2B5EF4-FFF2-40B4-BE49-F238E27FC236}">
                <a16:creationId xmlns:a16="http://schemas.microsoft.com/office/drawing/2014/main" id="{8FCEB1DB-7D61-46D9-8D3B-6FA7C5B1978C}"/>
              </a:ext>
            </a:extLst>
          </p:cNvPr>
          <p:cNvSpPr>
            <a:spLocks noGrp="1"/>
          </p:cNvSpPr>
          <p:nvPr>
            <p:ph sz="quarter" idx="11" hasCustomPrompt="1"/>
          </p:nvPr>
        </p:nvSpPr>
        <p:spPr>
          <a:xfrm>
            <a:off x="277813" y="1737360"/>
            <a:ext cx="5696712" cy="4572000"/>
          </a:xfrm>
          <a:prstGeom prst="rect">
            <a:avLst/>
          </a:prstGeom>
        </p:spPr>
        <p:txBody>
          <a:bodyPr anchor="t">
            <a:noAutofit/>
          </a:bodyPr>
          <a:lstStyle>
            <a:lvl1pPr marL="284163" indent="-284163">
              <a:spcBef>
                <a:spcPts val="600"/>
              </a:spcBef>
              <a:spcAft>
                <a:spcPts val="600"/>
              </a:spcAft>
              <a:buFont typeface="Arial" panose="020B0604020202020204" pitchFamily="34" charset="0"/>
              <a:buChar char="•"/>
              <a:defRPr sz="3200"/>
            </a:lvl1pPr>
            <a:lvl2pPr marL="692150" indent="-346075">
              <a:spcBef>
                <a:spcPts val="0"/>
              </a:spcBef>
              <a:spcAft>
                <a:spcPts val="600"/>
              </a:spcAft>
              <a:buFont typeface="Calibri" panose="020F0502020204030204" pitchFamily="34" charset="0"/>
              <a:buChar char="–"/>
              <a:defRPr sz="3000"/>
            </a:lvl2pPr>
            <a:lvl3pPr marL="1025525" indent="-333375">
              <a:spcBef>
                <a:spcPts val="0"/>
              </a:spcBef>
              <a:spcAft>
                <a:spcPts val="600"/>
              </a:spcAft>
              <a:buFont typeface="Calibri" panose="020F0502020204030204" pitchFamily="34" charset="0"/>
              <a:buChar char="–"/>
              <a:defRPr sz="2800"/>
            </a:lvl3pPr>
            <a:lvl4pPr marL="1309688" indent="-284163">
              <a:spcBef>
                <a:spcPts val="0"/>
              </a:spcBef>
              <a:spcAft>
                <a:spcPts val="600"/>
              </a:spcAft>
              <a:buFont typeface="Calibri" panose="020F0502020204030204" pitchFamily="34" charset="0"/>
              <a:buChar char="–"/>
              <a:defRPr sz="2600"/>
            </a:lvl4pPr>
            <a:lvl5pPr marL="1606550" indent="-234950">
              <a:spcBef>
                <a:spcPts val="0"/>
              </a:spcBef>
              <a:spcAft>
                <a:spcPts val="600"/>
              </a:spcAft>
              <a:buFont typeface="Calibri" panose="020F0502020204030204" pitchFamily="34" charset="0"/>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a:extLst>
              <a:ext uri="{FF2B5EF4-FFF2-40B4-BE49-F238E27FC236}">
                <a16:creationId xmlns:a16="http://schemas.microsoft.com/office/drawing/2014/main" id="{F051132B-D970-49F6-AF74-8B6D247A49F0}"/>
              </a:ext>
            </a:extLst>
          </p:cNvPr>
          <p:cNvSpPr>
            <a:spLocks noGrp="1"/>
          </p:cNvSpPr>
          <p:nvPr>
            <p:ph sz="quarter" idx="12" hasCustomPrompt="1"/>
          </p:nvPr>
        </p:nvSpPr>
        <p:spPr>
          <a:xfrm>
            <a:off x="6227064" y="1734152"/>
            <a:ext cx="5696712" cy="4572000"/>
          </a:xfrm>
          <a:prstGeom prst="rect">
            <a:avLst/>
          </a:prstGeom>
        </p:spPr>
        <p:txBody>
          <a:bodyPr anchor="t">
            <a:noAutofit/>
          </a:bodyPr>
          <a:lstStyle>
            <a:lvl1pPr marL="284163" indent="-284163">
              <a:spcBef>
                <a:spcPts val="600"/>
              </a:spcBef>
              <a:spcAft>
                <a:spcPts val="600"/>
              </a:spcAft>
              <a:buFont typeface="Arial" panose="020B0604020202020204" pitchFamily="34" charset="0"/>
              <a:buChar char="•"/>
              <a:defRPr sz="3200"/>
            </a:lvl1pPr>
            <a:lvl2pPr marL="692150" indent="-346075">
              <a:spcBef>
                <a:spcPts val="0"/>
              </a:spcBef>
              <a:spcAft>
                <a:spcPts val="600"/>
              </a:spcAft>
              <a:buFont typeface="Calibri" panose="020F0502020204030204" pitchFamily="34" charset="0"/>
              <a:buChar char="–"/>
              <a:defRPr sz="3000"/>
            </a:lvl2pPr>
            <a:lvl3pPr marL="1025525" indent="-333375">
              <a:spcBef>
                <a:spcPts val="0"/>
              </a:spcBef>
              <a:spcAft>
                <a:spcPts val="600"/>
              </a:spcAft>
              <a:buFont typeface="Calibri" panose="020F0502020204030204" pitchFamily="34" charset="0"/>
              <a:buChar char="–"/>
              <a:defRPr sz="2800"/>
            </a:lvl3pPr>
            <a:lvl4pPr marL="1309688" indent="-284163">
              <a:spcBef>
                <a:spcPts val="0"/>
              </a:spcBef>
              <a:spcAft>
                <a:spcPts val="600"/>
              </a:spcAft>
              <a:buFont typeface="Calibri" panose="020F0502020204030204" pitchFamily="34" charset="0"/>
              <a:buChar char="–"/>
              <a:defRPr sz="2600"/>
            </a:lvl4pPr>
            <a:lvl5pPr marL="1606550" indent="-234950">
              <a:spcBef>
                <a:spcPts val="0"/>
              </a:spcBef>
              <a:spcAft>
                <a:spcPts val="600"/>
              </a:spcAft>
              <a:buFont typeface="Calibri" panose="020F0502020204030204" pitchFamily="34" charset="0"/>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868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28.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userDrawn="1">
  <p:cSld name="Divider - Te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9F9DED-B36A-0746-B690-04DB8A2DE4B1}"/>
              </a:ext>
            </a:extLst>
          </p:cNvPr>
          <p:cNvSpPr/>
          <p:nvPr userDrawn="1"/>
        </p:nvSpPr>
        <p:spPr>
          <a:xfrm>
            <a:off x="-1" y="6540555"/>
            <a:ext cx="12192001" cy="317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9432BE72-A30C-CA43-B61F-BF0BD2654DCF}"/>
              </a:ext>
            </a:extLst>
          </p:cNvPr>
          <p:cNvSpPr/>
          <p:nvPr userDrawn="1"/>
        </p:nvSpPr>
        <p:spPr>
          <a:xfrm>
            <a:off x="7188200" y="0"/>
            <a:ext cx="500380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Content Placeholder 47">
            <a:extLst>
              <a:ext uri="{FF2B5EF4-FFF2-40B4-BE49-F238E27FC236}">
                <a16:creationId xmlns:a16="http://schemas.microsoft.com/office/drawing/2014/main" id="{DCDAAE18-DA66-1C42-9FCA-72676E5665CA}"/>
              </a:ext>
            </a:extLst>
          </p:cNvPr>
          <p:cNvSpPr>
            <a:spLocks noGrp="1"/>
          </p:cNvSpPr>
          <p:nvPr>
            <p:ph sz="quarter" idx="10" hasCustomPrompt="1"/>
          </p:nvPr>
        </p:nvSpPr>
        <p:spPr>
          <a:xfrm>
            <a:off x="7673033" y="442762"/>
            <a:ext cx="4105275" cy="5467150"/>
          </a:xfrm>
          <a:prstGeom prst="rect">
            <a:avLst/>
          </a:prstGeom>
        </p:spPr>
        <p:txBody>
          <a:bodyPr anchor="ctr">
            <a:normAutofit/>
          </a:bodyPr>
          <a:lstStyle>
            <a:lvl1pPr marL="0" indent="0" algn="ctr">
              <a:buNone/>
              <a:defRPr sz="4400" b="1">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dirty="0"/>
              <a:t>Click to Edit </a:t>
            </a:r>
            <a:br>
              <a:rPr lang="en-US" dirty="0"/>
            </a:br>
            <a:r>
              <a:rPr lang="en-US" dirty="0"/>
              <a:t>Section Divider</a:t>
            </a:r>
          </a:p>
        </p:txBody>
      </p:sp>
      <p:sp>
        <p:nvSpPr>
          <p:cNvPr id="12" name="Slide Number Placeholder 3">
            <a:extLst>
              <a:ext uri="{FF2B5EF4-FFF2-40B4-BE49-F238E27FC236}">
                <a16:creationId xmlns:a16="http://schemas.microsoft.com/office/drawing/2014/main" id="{37EA1B8D-CF67-F746-8EB4-2C779BD2545A}"/>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13" name="Picture Placeholder 4">
            <a:extLst>
              <a:ext uri="{FF2B5EF4-FFF2-40B4-BE49-F238E27FC236}">
                <a16:creationId xmlns:a16="http://schemas.microsoft.com/office/drawing/2014/main" id="{E4C66BB6-4427-534E-ABE6-32BDA55B65D5}"/>
              </a:ext>
            </a:extLst>
          </p:cNvPr>
          <p:cNvSpPr>
            <a:spLocks noGrp="1"/>
          </p:cNvSpPr>
          <p:nvPr>
            <p:ph type="pic" sz="quarter" idx="11"/>
          </p:nvPr>
        </p:nvSpPr>
        <p:spPr>
          <a:xfrm>
            <a:off x="0" y="0"/>
            <a:ext cx="7188200" cy="6858000"/>
          </a:xfrm>
          <a:prstGeom prst="rect">
            <a:avLst/>
          </a:prstGeom>
        </p:spPr>
        <p:txBody>
          <a:bodyPr/>
          <a:lstStyle/>
          <a:p>
            <a:endParaRPr lang="en-US" dirty="0"/>
          </a:p>
        </p:txBody>
      </p:sp>
      <p:sp>
        <p:nvSpPr>
          <p:cNvPr id="9" name="Rectangle 8"/>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370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2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3 Photos and Content">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B2BA46E-86B2-47E5-84A0-E3807E5DFE98}"/>
              </a:ext>
            </a:extLst>
          </p:cNvPr>
          <p:cNvSpPr/>
          <p:nvPr userDrawn="1"/>
        </p:nvSpPr>
        <p:spPr>
          <a:xfrm>
            <a:off x="3791369" y="1701745"/>
            <a:ext cx="3006381" cy="300638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EE286523-CF31-45FE-A0B2-03F65380D233}"/>
              </a:ext>
            </a:extLst>
          </p:cNvPr>
          <p:cNvSpPr>
            <a:spLocks noGrp="1"/>
          </p:cNvSpPr>
          <p:nvPr>
            <p:ph type="pic" sz="quarter" idx="13"/>
          </p:nvPr>
        </p:nvSpPr>
        <p:spPr>
          <a:xfrm>
            <a:off x="3886507" y="1782935"/>
            <a:ext cx="2828224" cy="2828224"/>
          </a:xfrm>
          <a:custGeom>
            <a:avLst/>
            <a:gdLst>
              <a:gd name="connsiteX0" fmla="*/ 1414112 w 2828224"/>
              <a:gd name="connsiteY0" fmla="*/ 0 h 2828224"/>
              <a:gd name="connsiteX1" fmla="*/ 2828224 w 2828224"/>
              <a:gd name="connsiteY1" fmla="*/ 1414112 h 2828224"/>
              <a:gd name="connsiteX2" fmla="*/ 1414112 w 2828224"/>
              <a:gd name="connsiteY2" fmla="*/ 2828224 h 2828224"/>
              <a:gd name="connsiteX3" fmla="*/ 0 w 2828224"/>
              <a:gd name="connsiteY3" fmla="*/ 1414112 h 2828224"/>
              <a:gd name="connsiteX4" fmla="*/ 1414112 w 2828224"/>
              <a:gd name="connsiteY4" fmla="*/ 0 h 2828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224" h="2828224">
                <a:moveTo>
                  <a:pt x="1414112" y="0"/>
                </a:moveTo>
                <a:cubicBezTo>
                  <a:pt x="2195104" y="0"/>
                  <a:pt x="2828224" y="633120"/>
                  <a:pt x="2828224" y="1414112"/>
                </a:cubicBezTo>
                <a:cubicBezTo>
                  <a:pt x="2828224" y="2195104"/>
                  <a:pt x="2195104" y="2828224"/>
                  <a:pt x="1414112" y="2828224"/>
                </a:cubicBezTo>
                <a:cubicBezTo>
                  <a:pt x="633120" y="2828224"/>
                  <a:pt x="0" y="2195104"/>
                  <a:pt x="0" y="1414112"/>
                </a:cubicBezTo>
                <a:cubicBezTo>
                  <a:pt x="0" y="633120"/>
                  <a:pt x="633120" y="0"/>
                  <a:pt x="1414112" y="0"/>
                </a:cubicBezTo>
                <a:close/>
              </a:path>
            </a:pathLst>
          </a:custGeom>
        </p:spPr>
        <p:txBody>
          <a:bodyPr wrap="square">
            <a:noAutofit/>
          </a:bodyPr>
          <a:lstStyle/>
          <a:p>
            <a:r>
              <a:rPr lang="en-US" dirty="0"/>
              <a:t>Click icon to add picture</a:t>
            </a:r>
          </a:p>
        </p:txBody>
      </p:sp>
      <p:sp>
        <p:nvSpPr>
          <p:cNvPr id="11" name="Oval 10">
            <a:extLst>
              <a:ext uri="{FF2B5EF4-FFF2-40B4-BE49-F238E27FC236}">
                <a16:creationId xmlns:a16="http://schemas.microsoft.com/office/drawing/2014/main" id="{D0A202F0-C8AA-4616-97B4-31C28A123018}"/>
              </a:ext>
            </a:extLst>
          </p:cNvPr>
          <p:cNvSpPr/>
          <p:nvPr userDrawn="1"/>
        </p:nvSpPr>
        <p:spPr>
          <a:xfrm>
            <a:off x="4629789" y="3258567"/>
            <a:ext cx="3970485" cy="3970485"/>
          </a:xfrm>
          <a:prstGeom prst="ellipse">
            <a:avLst/>
          </a:prstGeom>
          <a:noFill/>
          <a:ln w="79375" cap="rnd">
            <a:solidFill>
              <a:schemeClr val="accent4">
                <a:alpha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FFCC19D-94DF-4439-8F3C-EA66570133D4}"/>
              </a:ext>
            </a:extLst>
          </p:cNvPr>
          <p:cNvSpPr/>
          <p:nvPr userDrawn="1"/>
        </p:nvSpPr>
        <p:spPr>
          <a:xfrm>
            <a:off x="6191024" y="-2557102"/>
            <a:ext cx="3970485" cy="3970485"/>
          </a:xfrm>
          <a:prstGeom prst="ellipse">
            <a:avLst/>
          </a:prstGeom>
          <a:noFill/>
          <a:ln w="79375" cap="rnd">
            <a:solidFill>
              <a:schemeClr val="accent4">
                <a:alpha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04121667-2586-4DDC-8612-5725001CFE01}"/>
              </a:ext>
            </a:extLst>
          </p:cNvPr>
          <p:cNvSpPr/>
          <p:nvPr userDrawn="1"/>
        </p:nvSpPr>
        <p:spPr>
          <a:xfrm>
            <a:off x="-1943254" y="-664843"/>
            <a:ext cx="5020052" cy="5020052"/>
          </a:xfrm>
          <a:prstGeom prst="ellipse">
            <a:avLst/>
          </a:prstGeom>
          <a:noFill/>
          <a:ln w="79375" cap="rnd">
            <a:solidFill>
              <a:schemeClr val="accent4">
                <a:alpha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5731802-4868-4C5A-8891-057594647CE0}"/>
              </a:ext>
            </a:extLst>
          </p:cNvPr>
          <p:cNvSpPr/>
          <p:nvPr userDrawn="1"/>
        </p:nvSpPr>
        <p:spPr>
          <a:xfrm>
            <a:off x="6982048" y="0"/>
            <a:ext cx="5209952" cy="6855942"/>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46F3C9B-BB80-4E58-ABD3-B11BE6A651C0}"/>
              </a:ext>
            </a:extLst>
          </p:cNvPr>
          <p:cNvSpPr>
            <a:spLocks noGrp="1"/>
          </p:cNvSpPr>
          <p:nvPr>
            <p:ph idx="1"/>
          </p:nvPr>
        </p:nvSpPr>
        <p:spPr>
          <a:xfrm>
            <a:off x="7293935" y="335757"/>
            <a:ext cx="4713767" cy="5884068"/>
          </a:xfr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127B40F3-DAA5-4DDF-999C-8BC28B5FC0C5}"/>
              </a:ext>
            </a:extLst>
          </p:cNvPr>
          <p:cNvSpPr>
            <a:spLocks noGrp="1"/>
          </p:cNvSpPr>
          <p:nvPr>
            <p:ph type="sldNum" sz="quarter" idx="12"/>
          </p:nvPr>
        </p:nvSpPr>
        <p:spPr>
          <a:xfrm>
            <a:off x="9264501" y="6360093"/>
            <a:ext cx="2743200" cy="365125"/>
          </a:xfrm>
        </p:spPr>
        <p:txBody>
          <a:bodyPr/>
          <a:lstStyle>
            <a:lvl1pPr>
              <a:defRPr sz="1000">
                <a:solidFill>
                  <a:schemeClr val="bg1"/>
                </a:solidFill>
              </a:defRPr>
            </a:lvl1pPr>
          </a:lstStyle>
          <a:p>
            <a:r>
              <a:rPr lang="en-US" dirty="0">
                <a:cs typeface="Calibri" panose="020F0502020204030204" pitchFamily="34" charset="0"/>
              </a:rPr>
              <a:t>© Littler Mendelson, P.C. | </a:t>
            </a:r>
            <a:fld id="{AC3A662E-3DDB-4DD2-AC61-E2D5D4D4C33B}" type="slidenum">
              <a:rPr lang="en-US" smtClean="0"/>
              <a:pPr/>
              <a:t>‹#›</a:t>
            </a:fld>
            <a:endParaRPr lang="en-US" dirty="0"/>
          </a:p>
        </p:txBody>
      </p:sp>
      <p:sp>
        <p:nvSpPr>
          <p:cNvPr id="2" name="Title 1">
            <a:extLst>
              <a:ext uri="{FF2B5EF4-FFF2-40B4-BE49-F238E27FC236}">
                <a16:creationId xmlns:a16="http://schemas.microsoft.com/office/drawing/2014/main" id="{617CD3A5-5526-4897-A13A-2A5DE528DD72}"/>
              </a:ext>
            </a:extLst>
          </p:cNvPr>
          <p:cNvSpPr>
            <a:spLocks noGrp="1"/>
          </p:cNvSpPr>
          <p:nvPr>
            <p:ph type="title" hasCustomPrompt="1"/>
          </p:nvPr>
        </p:nvSpPr>
        <p:spPr>
          <a:xfrm>
            <a:off x="325063" y="185671"/>
            <a:ext cx="3970485" cy="2828223"/>
          </a:xfrm>
        </p:spPr>
        <p:txBody>
          <a:bodyPr anchor="ctr">
            <a:normAutofit/>
          </a:bodyPr>
          <a:lstStyle>
            <a:lvl1pPr algn="l">
              <a:defRPr sz="3600" b="1">
                <a:solidFill>
                  <a:schemeClr val="bg2">
                    <a:lumMod val="50000"/>
                  </a:schemeClr>
                </a:solidFill>
                <a:latin typeface="+mn-lt"/>
              </a:defRPr>
            </a:lvl1pPr>
          </a:lstStyle>
          <a:p>
            <a:r>
              <a:rPr lang="en-US" dirty="0"/>
              <a:t>Click to Edit Title</a:t>
            </a:r>
          </a:p>
        </p:txBody>
      </p:sp>
      <p:sp>
        <p:nvSpPr>
          <p:cNvPr id="10" name="Oval 9">
            <a:extLst>
              <a:ext uri="{FF2B5EF4-FFF2-40B4-BE49-F238E27FC236}">
                <a16:creationId xmlns:a16="http://schemas.microsoft.com/office/drawing/2014/main" id="{08C7AA37-CAD0-4583-8DC3-BD83C3750AFF}"/>
              </a:ext>
            </a:extLst>
          </p:cNvPr>
          <p:cNvSpPr/>
          <p:nvPr userDrawn="1"/>
        </p:nvSpPr>
        <p:spPr>
          <a:xfrm>
            <a:off x="658921" y="3429000"/>
            <a:ext cx="3320747" cy="33207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7BC07E7D-03C1-4A82-A8B8-43AAEAD262E1}"/>
              </a:ext>
            </a:extLst>
          </p:cNvPr>
          <p:cNvSpPr>
            <a:spLocks noGrp="1"/>
          </p:cNvSpPr>
          <p:nvPr>
            <p:ph type="pic" sz="quarter" idx="15"/>
          </p:nvPr>
        </p:nvSpPr>
        <p:spPr>
          <a:xfrm>
            <a:off x="754461" y="3532692"/>
            <a:ext cx="3113361" cy="3113361"/>
          </a:xfrm>
          <a:custGeom>
            <a:avLst/>
            <a:gdLst>
              <a:gd name="connsiteX0" fmla="*/ 1414112 w 2828224"/>
              <a:gd name="connsiteY0" fmla="*/ 0 h 2828224"/>
              <a:gd name="connsiteX1" fmla="*/ 2828224 w 2828224"/>
              <a:gd name="connsiteY1" fmla="*/ 1414112 h 2828224"/>
              <a:gd name="connsiteX2" fmla="*/ 1414112 w 2828224"/>
              <a:gd name="connsiteY2" fmla="*/ 2828224 h 2828224"/>
              <a:gd name="connsiteX3" fmla="*/ 0 w 2828224"/>
              <a:gd name="connsiteY3" fmla="*/ 1414112 h 2828224"/>
              <a:gd name="connsiteX4" fmla="*/ 1414112 w 2828224"/>
              <a:gd name="connsiteY4" fmla="*/ 0 h 2828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224" h="2828224">
                <a:moveTo>
                  <a:pt x="1414112" y="0"/>
                </a:moveTo>
                <a:cubicBezTo>
                  <a:pt x="2195104" y="0"/>
                  <a:pt x="2828224" y="633120"/>
                  <a:pt x="2828224" y="1414112"/>
                </a:cubicBezTo>
                <a:cubicBezTo>
                  <a:pt x="2828224" y="2195104"/>
                  <a:pt x="2195104" y="2828224"/>
                  <a:pt x="1414112" y="2828224"/>
                </a:cubicBezTo>
                <a:cubicBezTo>
                  <a:pt x="633120" y="2828224"/>
                  <a:pt x="0" y="2195104"/>
                  <a:pt x="0" y="1414112"/>
                </a:cubicBezTo>
                <a:cubicBezTo>
                  <a:pt x="0" y="633120"/>
                  <a:pt x="633120" y="0"/>
                  <a:pt x="1414112" y="0"/>
                </a:cubicBezTo>
                <a:close/>
              </a:path>
            </a:pathLst>
          </a:custGeom>
        </p:spPr>
        <p:txBody>
          <a:bodyPr wrap="square">
            <a:noAutofit/>
          </a:bodyPr>
          <a:lstStyle/>
          <a:p>
            <a:r>
              <a:rPr lang="en-US" dirty="0"/>
              <a:t>Click icon to add picture</a:t>
            </a:r>
          </a:p>
        </p:txBody>
      </p:sp>
    </p:spTree>
    <p:extLst>
      <p:ext uri="{BB962C8B-B14F-4D97-AF65-F5344CB8AC3E}">
        <p14:creationId xmlns:p14="http://schemas.microsoft.com/office/powerpoint/2010/main" val="1457593735"/>
      </p:ext>
    </p:extLst>
  </p:cSld>
  <p:clrMapOvr>
    <a:masterClrMapping/>
  </p:clrMapOvr>
</p:sldLayout>
</file>

<file path=ppt/slideLayouts/slideLayout3.xml><?xml version="1.0" encoding="utf-8"?>
<p:sldLayout xmlns:a14="http://schemas.microsoft.com/office/drawing/2010/main" xmlns:a16="http://schemas.microsoft.com/office/drawing/2014/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 y="-11896"/>
            <a:ext cx="1930244" cy="1794294"/>
          </a:xfrm>
          <a:prstGeom prst="rect">
            <a:avLst/>
          </a:prstGeom>
        </p:spPr>
      </p:pic>
      <p:sp>
        <p:nvSpPr>
          <p:cNvPr id="14" name="Rectangle 13">
            <a:extLst>
              <a:ext uri="{FF2B5EF4-FFF2-40B4-BE49-F238E27FC236}">
                <a16:creationId xmlns:a16="http://schemas.microsoft.com/office/drawing/2014/main" id="{A3567D5A-926D-0F45-B01F-E68F190AAE34}"/>
              </a:ext>
            </a:extLst>
          </p:cNvPr>
          <p:cNvSpPr>
            <a:spLocks/>
          </p:cNvSpPr>
          <p:nvPr userDrawn="1"/>
        </p:nvSpPr>
        <p:spPr>
          <a:xfrm rot="10800000">
            <a:off x="-5" y="1705736"/>
            <a:ext cx="1748067" cy="17273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63D1688-E98B-5A40-8D6D-008243F9CF76}"/>
              </a:ext>
            </a:extLst>
          </p:cNvPr>
          <p:cNvSpPr>
            <a:spLocks/>
          </p:cNvSpPr>
          <p:nvPr userDrawn="1"/>
        </p:nvSpPr>
        <p:spPr>
          <a:xfrm rot="10800000">
            <a:off x="3500054" y="5126755"/>
            <a:ext cx="1737039" cy="17312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62C3D471-8A85-FF49-92A6-D3FDA072F28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94177" y="5312267"/>
            <a:ext cx="1451650" cy="1677881"/>
          </a:xfrm>
          <a:prstGeom prst="rect">
            <a:avLst/>
          </a:prstGeom>
        </p:spPr>
      </p:pic>
      <p:sp>
        <p:nvSpPr>
          <p:cNvPr id="18" name="Content Placeholder 3">
            <a:extLst>
              <a:ext uri="{FF2B5EF4-FFF2-40B4-BE49-F238E27FC236}">
                <a16:creationId xmlns:a16="http://schemas.microsoft.com/office/drawing/2014/main" id="{7289E7D8-15B0-5142-B31A-6D5621BD0379}"/>
              </a:ext>
            </a:extLst>
          </p:cNvPr>
          <p:cNvSpPr>
            <a:spLocks noGrp="1"/>
          </p:cNvSpPr>
          <p:nvPr>
            <p:ph sz="quarter" idx="10" hasCustomPrompt="1"/>
          </p:nvPr>
        </p:nvSpPr>
        <p:spPr>
          <a:xfrm>
            <a:off x="5633763" y="182483"/>
            <a:ext cx="6278837" cy="3240269"/>
          </a:xfrm>
          <a:prstGeom prst="rect">
            <a:avLst/>
          </a:prstGeom>
        </p:spPr>
        <p:txBody>
          <a:bodyPr anchor="b">
            <a:normAutofit/>
          </a:bodyPr>
          <a:lstStyle>
            <a:lvl1pPr marL="0" indent="0" algn="l">
              <a:buNone/>
              <a:defRPr sz="4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19" name="Content Placeholder 3">
            <a:extLst>
              <a:ext uri="{FF2B5EF4-FFF2-40B4-BE49-F238E27FC236}">
                <a16:creationId xmlns:a16="http://schemas.microsoft.com/office/drawing/2014/main" id="{6F968C8D-35E6-DF44-8B8D-62EFACCDA695}"/>
              </a:ext>
            </a:extLst>
          </p:cNvPr>
          <p:cNvSpPr>
            <a:spLocks noGrp="1"/>
          </p:cNvSpPr>
          <p:nvPr>
            <p:ph sz="quarter" idx="11" hasCustomPrompt="1"/>
          </p:nvPr>
        </p:nvSpPr>
        <p:spPr>
          <a:xfrm>
            <a:off x="5626792" y="3440832"/>
            <a:ext cx="6278837" cy="1538065"/>
          </a:xfrm>
          <a:prstGeom prst="rect">
            <a:avLst/>
          </a:prstGeom>
        </p:spPr>
        <p:txBody>
          <a:bodyPr anchor="t">
            <a:normAutofit/>
          </a:bodyPr>
          <a:lstStyle>
            <a:lvl1pPr marL="0" indent="0" algn="l">
              <a:buNone/>
              <a:defRPr sz="2800">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15" name="Rectangle 14"/>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ED56FBD-4E01-374F-B5B3-C7842E35395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5106" y="1859060"/>
            <a:ext cx="817848" cy="1429624"/>
          </a:xfrm>
          <a:prstGeom prst="rect">
            <a:avLst/>
          </a:prstGeom>
        </p:spPr>
      </p:pic>
      <p:pic>
        <p:nvPicPr>
          <p:cNvPr id="16" name="Picture 15">
            <a:extLst>
              <a:ext uri="{FF2B5EF4-FFF2-40B4-BE49-F238E27FC236}">
                <a16:creationId xmlns:a16="http://schemas.microsoft.com/office/drawing/2014/main" id="{44375B68-7912-BD44-B333-3047A5776A6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748064" y="-17585"/>
            <a:ext cx="3489029" cy="3450707"/>
          </a:xfrm>
          <a:prstGeom prst="rect">
            <a:avLst/>
          </a:prstGeom>
        </p:spPr>
      </p:pic>
      <p:pic>
        <p:nvPicPr>
          <p:cNvPr id="20" name="Picture 19">
            <a:extLst>
              <a:ext uri="{FF2B5EF4-FFF2-40B4-BE49-F238E27FC236}">
                <a16:creationId xmlns:a16="http://schemas.microsoft.com/office/drawing/2014/main" id="{6ED12803-AAA8-3149-865A-F02F89026D0F}"/>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500055" y="3422752"/>
            <a:ext cx="1737038" cy="1704004"/>
          </a:xfrm>
          <a:prstGeom prst="rect">
            <a:avLst/>
          </a:prstGeom>
        </p:spPr>
      </p:pic>
      <p:pic>
        <p:nvPicPr>
          <p:cNvPr id="21" name="Picture 20">
            <a:extLst>
              <a:ext uri="{FF2B5EF4-FFF2-40B4-BE49-F238E27FC236}">
                <a16:creationId xmlns:a16="http://schemas.microsoft.com/office/drawing/2014/main" id="{763C7234-DBA5-334C-BAEF-D6AEC8DBA67B}"/>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0" y="3422752"/>
            <a:ext cx="3506591" cy="3441122"/>
          </a:xfrm>
          <a:prstGeom prst="rect">
            <a:avLst/>
          </a:prstGeom>
        </p:spPr>
      </p:pic>
      <p:pic>
        <p:nvPicPr>
          <p:cNvPr id="23" name="Picture 22">
            <a:extLst>
              <a:ext uri="{FF2B5EF4-FFF2-40B4-BE49-F238E27FC236}">
                <a16:creationId xmlns:a16="http://schemas.microsoft.com/office/drawing/2014/main" id="{5849EDA5-E6CB-2540-9C7F-A0F3296E3EB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756786" y="6125564"/>
            <a:ext cx="1431618" cy="434825"/>
          </a:xfrm>
          <a:prstGeom prst="rect">
            <a:avLst/>
          </a:prstGeom>
        </p:spPr>
      </p:pic>
    </p:spTree>
    <p:extLst>
      <p:ext uri="{BB962C8B-B14F-4D97-AF65-F5344CB8AC3E}">
        <p14:creationId xmlns:p14="http://schemas.microsoft.com/office/powerpoint/2010/main" val="253015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624">
          <p15:clr>
            <a:srgbClr val="FBAE40"/>
          </p15:clr>
        </p15:guide>
      </p15:sldGuideLst>
    </p:ext>
  </p:extLst>
</p:sldLayout>
</file>

<file path=ppt/slideLayouts/slideLayout30.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D75E5B-1EA1-4B72-8A12-1C862B59F080}"/>
              </a:ext>
            </a:extLst>
          </p:cNvPr>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DB5053F-0E20-43D3-8135-BA726BEBA845}"/>
              </a:ext>
            </a:extLst>
          </p:cNvPr>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5EDE2445-AE22-4ED9-8FB1-CE8DD2CA2457}"/>
              </a:ext>
            </a:extLst>
          </p:cNvPr>
          <p:cNvSpPr/>
          <p:nvPr userDrawn="1"/>
        </p:nvSpPr>
        <p:spPr>
          <a:xfrm>
            <a:off x="1" y="136525"/>
            <a:ext cx="12192000" cy="1406524"/>
          </a:xfrm>
          <a:prstGeom prst="rect">
            <a:avLst/>
          </a:prstGeom>
          <a:solidFill>
            <a:srgbClr val="B2B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picture containing text&#10;&#10;Description automatically generated">
            <a:extLst>
              <a:ext uri="{FF2B5EF4-FFF2-40B4-BE49-F238E27FC236}">
                <a16:creationId xmlns:a16="http://schemas.microsoft.com/office/drawing/2014/main" id="{5407A87D-87E2-41B5-91A0-94155DA0CA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114" y="1502568"/>
            <a:ext cx="897192" cy="5478310"/>
          </a:xfrm>
          <a:prstGeom prst="rect">
            <a:avLst/>
          </a:prstGeom>
        </p:spPr>
      </p:pic>
      <p:sp>
        <p:nvSpPr>
          <p:cNvPr id="18" name="Title 1">
            <a:extLst>
              <a:ext uri="{FF2B5EF4-FFF2-40B4-BE49-F238E27FC236}">
                <a16:creationId xmlns:a16="http://schemas.microsoft.com/office/drawing/2014/main" id="{79259E62-B5AE-45F8-8917-78E52C67CEF6}"/>
              </a:ext>
            </a:extLst>
          </p:cNvPr>
          <p:cNvSpPr>
            <a:spLocks noGrp="1"/>
          </p:cNvSpPr>
          <p:nvPr>
            <p:ph type="title"/>
          </p:nvPr>
        </p:nvSpPr>
        <p:spPr>
          <a:xfrm>
            <a:off x="838200" y="177005"/>
            <a:ext cx="10515600" cy="1325563"/>
          </a:xfrm>
        </p:spPr>
        <p:txBody>
          <a:bodyPr>
            <a:normAutofit/>
          </a:bodyPr>
          <a:lstStyle>
            <a:lvl1pPr>
              <a:defRPr sz="3200" b="1">
                <a:solidFill>
                  <a:schemeClr val="bg1"/>
                </a:solidFill>
                <a:latin typeface="+mn-lt"/>
              </a:defRPr>
            </a:lvl1pPr>
          </a:lstStyle>
          <a:p>
            <a:r>
              <a:rPr lang="en-US" dirty="0"/>
              <a:t>Click to edit Master title style</a:t>
            </a:r>
          </a:p>
        </p:txBody>
      </p:sp>
      <p:sp>
        <p:nvSpPr>
          <p:cNvPr id="19" name="Slide Number Placeholder 8">
            <a:extLst>
              <a:ext uri="{FF2B5EF4-FFF2-40B4-BE49-F238E27FC236}">
                <a16:creationId xmlns:a16="http://schemas.microsoft.com/office/drawing/2014/main" id="{414E90EF-E45E-4007-8E9B-FFE05917D792}"/>
              </a:ext>
            </a:extLst>
          </p:cNvPr>
          <p:cNvSpPr>
            <a:spLocks noGrp="1"/>
          </p:cNvSpPr>
          <p:nvPr>
            <p:ph type="sldNum" sz="quarter" idx="12"/>
          </p:nvPr>
        </p:nvSpPr>
        <p:spPr>
          <a:xfrm>
            <a:off x="8610600" y="6356350"/>
            <a:ext cx="2743200" cy="365125"/>
          </a:xfrm>
          <a:prstGeom prst="rect">
            <a:avLst/>
          </a:prstGeom>
        </p:spPr>
        <p:txBody>
          <a:bodyPr anchor="ctr"/>
          <a:lstStyle>
            <a:lvl1pPr algn="r">
              <a:defRPr sz="1200">
                <a:solidFill>
                  <a:schemeClr val="tx1">
                    <a:lumMod val="50000"/>
                    <a:lumOff val="50000"/>
                  </a:schemeClr>
                </a:solidFill>
              </a:defRPr>
            </a:lvl1pPr>
          </a:lstStyle>
          <a:p>
            <a:fld id="{B15B3FC9-BC1D-4583-9A13-1E49723DE1D3}" type="slidenum">
              <a:rPr lang="en-US" smtClean="0"/>
              <a:pPr/>
              <a:t>‹#›</a:t>
            </a:fld>
            <a:endParaRPr lang="en-US" dirty="0"/>
          </a:p>
        </p:txBody>
      </p:sp>
    </p:spTree>
    <p:extLst>
      <p:ext uri="{BB962C8B-B14F-4D97-AF65-F5344CB8AC3E}">
        <p14:creationId xmlns:p14="http://schemas.microsoft.com/office/powerpoint/2010/main" val="3604375793"/>
      </p:ext>
    </p:extLst>
  </p:cSld>
  <p:clrMapOvr>
    <a:masterClrMapping/>
  </p:clrMapOvr>
</p:sldLayout>
</file>

<file path=ppt/slideLayouts/slideLayout3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userDrawn="1">
  <p:cSld name="Photos-2">
    <p:spTree>
      <p:nvGrpSpPr>
        <p:cNvPr id="1" name=""/>
        <p:cNvGrpSpPr/>
        <p:nvPr/>
      </p:nvGrpSpPr>
      <p:grpSpPr>
        <a:xfrm>
          <a:off x="0" y="0"/>
          <a:ext cx="0" cy="0"/>
          <a:chOff x="0" y="0"/>
          <a:chExt cx="0" cy="0"/>
        </a:xfrm>
      </p:grpSpPr>
      <p:pic>
        <p:nvPicPr>
          <p:cNvPr id="48" name="Picture 47" descr="Background pattern&#10;&#10;Description automatically generated">
            <a:extLst>
              <a:ext uri="{FF2B5EF4-FFF2-40B4-BE49-F238E27FC236}">
                <a16:creationId xmlns:a16="http://schemas.microsoft.com/office/drawing/2014/main" id="{6271DAEF-48FC-41EE-AF75-816249DA795B}"/>
              </a:ext>
            </a:extLst>
          </p:cNvPr>
          <p:cNvPicPr>
            <a:picLocks noChangeAspect="1"/>
          </p:cNvPicPr>
          <p:nvPr userDrawn="1"/>
        </p:nvPicPr>
        <p:blipFill>
          <a:blip r:embed="rId2" cstate="email">
            <a:alphaModFix amt="29000"/>
            <a:extLst>
              <a:ext uri="{28A0092B-C50C-407E-A947-70E740481C1C}">
                <a14:useLocalDpi xmlns:a14="http://schemas.microsoft.com/office/drawing/2010/main"/>
              </a:ext>
            </a:extLst>
          </a:blip>
          <a:stretch>
            <a:fillRect/>
          </a:stretch>
        </p:blipFill>
        <p:spPr>
          <a:xfrm>
            <a:off x="-8214" y="-1585"/>
            <a:ext cx="12192000" cy="6858000"/>
          </a:xfrm>
          <a:prstGeom prst="rect">
            <a:avLst/>
          </a:prstGeom>
        </p:spPr>
      </p:pic>
      <p:sp>
        <p:nvSpPr>
          <p:cNvPr id="2" name="Title 1">
            <a:extLst>
              <a:ext uri="{FF2B5EF4-FFF2-40B4-BE49-F238E27FC236}">
                <a16:creationId xmlns:a16="http://schemas.microsoft.com/office/drawing/2014/main" id="{4E81FAE2-F6E8-4AF3-BFE6-B27B2B0B4402}"/>
              </a:ext>
            </a:extLst>
          </p:cNvPr>
          <p:cNvSpPr>
            <a:spLocks noGrp="1"/>
          </p:cNvSpPr>
          <p:nvPr>
            <p:ph type="title" hasCustomPrompt="1"/>
          </p:nvPr>
        </p:nvSpPr>
        <p:spPr>
          <a:xfrm>
            <a:off x="1131756" y="3874529"/>
            <a:ext cx="5519415" cy="2310372"/>
          </a:xfrm>
        </p:spPr>
        <p:txBody>
          <a:bodyPr/>
          <a:lstStyle>
            <a:lvl1pPr>
              <a:defRPr>
                <a:solidFill>
                  <a:schemeClr val="bg2">
                    <a:lumMod val="50000"/>
                  </a:schemeClr>
                </a:solidFill>
              </a:defRPr>
            </a:lvl1pPr>
          </a:lstStyle>
          <a:p>
            <a:r>
              <a:rPr lang="en-US" dirty="0"/>
              <a:t>Click to Edit Title</a:t>
            </a:r>
          </a:p>
        </p:txBody>
      </p:sp>
      <p:sp>
        <p:nvSpPr>
          <p:cNvPr id="6" name="Slide Number Placeholder 5">
            <a:extLst>
              <a:ext uri="{FF2B5EF4-FFF2-40B4-BE49-F238E27FC236}">
                <a16:creationId xmlns:a16="http://schemas.microsoft.com/office/drawing/2014/main" id="{B842D264-A66E-4109-994D-55EE59A3E1D0}"/>
              </a:ext>
            </a:extLst>
          </p:cNvPr>
          <p:cNvSpPr>
            <a:spLocks noGrp="1"/>
          </p:cNvSpPr>
          <p:nvPr>
            <p:ph type="sldNum" sz="quarter" idx="4"/>
          </p:nvPr>
        </p:nvSpPr>
        <p:spPr>
          <a:xfrm>
            <a:off x="463148" y="6283552"/>
            <a:ext cx="2743200" cy="365125"/>
          </a:xfrm>
          <a:prstGeom prst="rect">
            <a:avLst/>
          </a:prstGeom>
        </p:spPr>
        <p:txBody>
          <a:bodyPr vert="horz" lIns="91440" tIns="45720" rIns="91440" bIns="45720" rtlCol="0" anchor="ctr"/>
          <a:lstStyle>
            <a:lvl1pPr algn="l">
              <a:defRPr sz="1000">
                <a:solidFill>
                  <a:schemeClr val="bg2">
                    <a:lumMod val="50000"/>
                  </a:schemeClr>
                </a:solidFill>
              </a:defRPr>
            </a:lvl1pPr>
          </a:lstStyle>
          <a:p>
            <a:r>
              <a:rPr lang="en-US" dirty="0">
                <a:cs typeface="Calibri" panose="020F0502020204030204" pitchFamily="34" charset="0"/>
              </a:rPr>
              <a:t>© Littler Mendelson, P.C. | </a:t>
            </a:r>
            <a:fld id="{AC3A662E-3DDB-4DD2-AC61-E2D5D4D4C33B}" type="slidenum">
              <a:rPr lang="en-US" smtClean="0"/>
              <a:pPr/>
              <a:t>‹#›</a:t>
            </a:fld>
            <a:endParaRPr lang="en-US" dirty="0"/>
          </a:p>
        </p:txBody>
      </p:sp>
      <p:sp>
        <p:nvSpPr>
          <p:cNvPr id="25" name="Oval 24">
            <a:extLst>
              <a:ext uri="{FF2B5EF4-FFF2-40B4-BE49-F238E27FC236}">
                <a16:creationId xmlns:a16="http://schemas.microsoft.com/office/drawing/2014/main" id="{CC6DDE64-B1FF-404F-AABA-6A6E8147F235}"/>
              </a:ext>
            </a:extLst>
          </p:cNvPr>
          <p:cNvSpPr/>
          <p:nvPr userDrawn="1"/>
        </p:nvSpPr>
        <p:spPr>
          <a:xfrm>
            <a:off x="2876025" y="-1142188"/>
            <a:ext cx="4716166" cy="4716166"/>
          </a:xfrm>
          <a:prstGeom prst="ellipse">
            <a:avLst/>
          </a:prstGeom>
          <a:solidFill>
            <a:srgbClr val="B2B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23">
            <a:extLst>
              <a:ext uri="{FF2B5EF4-FFF2-40B4-BE49-F238E27FC236}">
                <a16:creationId xmlns:a16="http://schemas.microsoft.com/office/drawing/2014/main" id="{239038F1-16D3-43D4-B58F-CDEA8F279132}"/>
              </a:ext>
            </a:extLst>
          </p:cNvPr>
          <p:cNvSpPr>
            <a:spLocks noGrp="1"/>
          </p:cNvSpPr>
          <p:nvPr>
            <p:ph type="pic" sz="quarter" idx="11"/>
          </p:nvPr>
        </p:nvSpPr>
        <p:spPr>
          <a:xfrm>
            <a:off x="3051917" y="0"/>
            <a:ext cx="4416960" cy="3355975"/>
          </a:xfrm>
          <a:custGeom>
            <a:avLst/>
            <a:gdLst>
              <a:gd name="connsiteX0" fmla="*/ 324146 w 4416960"/>
              <a:gd name="connsiteY0" fmla="*/ 0 h 3355975"/>
              <a:gd name="connsiteX1" fmla="*/ 4092814 w 4416960"/>
              <a:gd name="connsiteY1" fmla="*/ 0 h 3355975"/>
              <a:gd name="connsiteX2" fmla="*/ 4150409 w 4416960"/>
              <a:gd name="connsiteY2" fmla="*/ 94803 h 3355975"/>
              <a:gd name="connsiteX3" fmla="*/ 4416960 w 4416960"/>
              <a:gd name="connsiteY3" fmla="*/ 1147496 h 3355975"/>
              <a:gd name="connsiteX4" fmla="*/ 2434285 w 4416960"/>
              <a:gd name="connsiteY4" fmla="*/ 3344574 h 3355975"/>
              <a:gd name="connsiteX5" fmla="*/ 2208500 w 4416960"/>
              <a:gd name="connsiteY5" fmla="*/ 3355975 h 3355975"/>
              <a:gd name="connsiteX6" fmla="*/ 2208461 w 4416960"/>
              <a:gd name="connsiteY6" fmla="*/ 3355975 h 3355975"/>
              <a:gd name="connsiteX7" fmla="*/ 1982676 w 4416960"/>
              <a:gd name="connsiteY7" fmla="*/ 3344574 h 3355975"/>
              <a:gd name="connsiteX8" fmla="*/ 0 w 4416960"/>
              <a:gd name="connsiteY8" fmla="*/ 1147496 h 3355975"/>
              <a:gd name="connsiteX9" fmla="*/ 266552 w 4416960"/>
              <a:gd name="connsiteY9" fmla="*/ 94803 h 335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6960" h="3355975">
                <a:moveTo>
                  <a:pt x="324146" y="0"/>
                </a:moveTo>
                <a:lnTo>
                  <a:pt x="4092814" y="0"/>
                </a:lnTo>
                <a:lnTo>
                  <a:pt x="4150409" y="94803"/>
                </a:lnTo>
                <a:cubicBezTo>
                  <a:pt x="4320401" y="407730"/>
                  <a:pt x="4416960" y="766337"/>
                  <a:pt x="4416960" y="1147496"/>
                </a:cubicBezTo>
                <a:cubicBezTo>
                  <a:pt x="4416960" y="2290974"/>
                  <a:pt x="3547924" y="3231478"/>
                  <a:pt x="2434285" y="3344574"/>
                </a:cubicBezTo>
                <a:lnTo>
                  <a:pt x="2208500" y="3355975"/>
                </a:lnTo>
                <a:lnTo>
                  <a:pt x="2208461" y="3355975"/>
                </a:lnTo>
                <a:lnTo>
                  <a:pt x="1982676" y="3344574"/>
                </a:lnTo>
                <a:cubicBezTo>
                  <a:pt x="869036" y="3231478"/>
                  <a:pt x="0" y="2290974"/>
                  <a:pt x="0" y="1147496"/>
                </a:cubicBezTo>
                <a:cubicBezTo>
                  <a:pt x="0" y="766337"/>
                  <a:pt x="96560" y="407730"/>
                  <a:pt x="266552" y="94803"/>
                </a:cubicBezTo>
                <a:close/>
              </a:path>
            </a:pathLst>
          </a:custGeom>
        </p:spPr>
        <p:txBody>
          <a:bodyPr wrap="square">
            <a:noAutofit/>
          </a:bodyPr>
          <a:lstStyle/>
          <a:p>
            <a:endParaRPr lang="en-US" dirty="0"/>
          </a:p>
        </p:txBody>
      </p:sp>
      <p:sp>
        <p:nvSpPr>
          <p:cNvPr id="37" name="Oval 36">
            <a:extLst>
              <a:ext uri="{FF2B5EF4-FFF2-40B4-BE49-F238E27FC236}">
                <a16:creationId xmlns:a16="http://schemas.microsoft.com/office/drawing/2014/main" id="{BF021F9D-37F7-4BCD-944C-CA692412654B}"/>
              </a:ext>
            </a:extLst>
          </p:cNvPr>
          <p:cNvSpPr/>
          <p:nvPr userDrawn="1"/>
        </p:nvSpPr>
        <p:spPr>
          <a:xfrm>
            <a:off x="6977095" y="807562"/>
            <a:ext cx="7462451" cy="7462451"/>
          </a:xfrm>
          <a:prstGeom prst="ellipse">
            <a:avLst/>
          </a:prstGeom>
          <a:noFill/>
          <a:ln w="136525" cap="rnd" cmpd="thickThi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icture Placeholder 42">
            <a:extLst>
              <a:ext uri="{FF2B5EF4-FFF2-40B4-BE49-F238E27FC236}">
                <a16:creationId xmlns:a16="http://schemas.microsoft.com/office/drawing/2014/main" id="{4EE552DD-9558-46A5-815F-E37472235E1C}"/>
              </a:ext>
            </a:extLst>
          </p:cNvPr>
          <p:cNvSpPr>
            <a:spLocks noGrp="1"/>
          </p:cNvSpPr>
          <p:nvPr>
            <p:ph type="pic" sz="quarter" idx="12"/>
          </p:nvPr>
        </p:nvSpPr>
        <p:spPr>
          <a:xfrm>
            <a:off x="7173797" y="1004264"/>
            <a:ext cx="7069048" cy="7069048"/>
          </a:xfrm>
          <a:custGeom>
            <a:avLst/>
            <a:gdLst>
              <a:gd name="connsiteX0" fmla="*/ 3534524 w 7069048"/>
              <a:gd name="connsiteY0" fmla="*/ 0 h 7069048"/>
              <a:gd name="connsiteX1" fmla="*/ 7069048 w 7069048"/>
              <a:gd name="connsiteY1" fmla="*/ 3534524 h 7069048"/>
              <a:gd name="connsiteX2" fmla="*/ 3534524 w 7069048"/>
              <a:gd name="connsiteY2" fmla="*/ 7069048 h 7069048"/>
              <a:gd name="connsiteX3" fmla="*/ 0 w 7069048"/>
              <a:gd name="connsiteY3" fmla="*/ 3534524 h 7069048"/>
              <a:gd name="connsiteX4" fmla="*/ 3534524 w 7069048"/>
              <a:gd name="connsiteY4" fmla="*/ 0 h 7069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9048" h="7069048">
                <a:moveTo>
                  <a:pt x="3534524" y="0"/>
                </a:moveTo>
                <a:cubicBezTo>
                  <a:pt x="5486588" y="0"/>
                  <a:pt x="7069048" y="1582460"/>
                  <a:pt x="7069048" y="3534524"/>
                </a:cubicBezTo>
                <a:cubicBezTo>
                  <a:pt x="7069048" y="5486588"/>
                  <a:pt x="5486588" y="7069048"/>
                  <a:pt x="3534524" y="7069048"/>
                </a:cubicBezTo>
                <a:cubicBezTo>
                  <a:pt x="1582460" y="7069048"/>
                  <a:pt x="0" y="5486588"/>
                  <a:pt x="0" y="3534524"/>
                </a:cubicBezTo>
                <a:cubicBezTo>
                  <a:pt x="0" y="1582460"/>
                  <a:pt x="1582460" y="0"/>
                  <a:pt x="3534524" y="0"/>
                </a:cubicBezTo>
                <a:close/>
              </a:path>
            </a:pathLst>
          </a:custGeom>
        </p:spPr>
        <p:txBody>
          <a:bodyPr wrap="square">
            <a:noAutofit/>
          </a:bodyPr>
          <a:lstStyle/>
          <a:p>
            <a:endParaRPr lang="en-US" dirty="0"/>
          </a:p>
        </p:txBody>
      </p:sp>
      <p:pic>
        <p:nvPicPr>
          <p:cNvPr id="4" name="Picture 3" descr="A picture containing text, candelabrum&#10;&#10;Description automatically generated">
            <a:extLst>
              <a:ext uri="{FF2B5EF4-FFF2-40B4-BE49-F238E27FC236}">
                <a16:creationId xmlns:a16="http://schemas.microsoft.com/office/drawing/2014/main" id="{D529B2AE-97EE-4AEF-A0F4-C1D6B9CBAA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948748">
            <a:off x="-908984" y="1014580"/>
            <a:ext cx="2768600" cy="6858000"/>
          </a:xfrm>
          <a:prstGeom prst="rect">
            <a:avLst/>
          </a:prstGeom>
        </p:spPr>
      </p:pic>
    </p:spTree>
    <p:extLst>
      <p:ext uri="{BB962C8B-B14F-4D97-AF65-F5344CB8AC3E}">
        <p14:creationId xmlns:p14="http://schemas.microsoft.com/office/powerpoint/2010/main" val="570304966"/>
      </p:ext>
    </p:extLst>
  </p:cSld>
  <p:clrMapOvr>
    <a:masterClrMapping/>
  </p:clrMapOvr>
</p:sldLayout>
</file>

<file path=ppt/slideLayouts/slideLayout32.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userDrawn="1">
  <p:cSld name="1_Title and Content 3">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E2CDC8-F893-4BD4-AD50-C7EB0C4D6AF7}"/>
              </a:ext>
            </a:extLst>
          </p:cNvPr>
          <p:cNvSpPr/>
          <p:nvPr userDrawn="1"/>
        </p:nvSpPr>
        <p:spPr>
          <a:xfrm>
            <a:off x="0" y="0"/>
            <a:ext cx="12192000" cy="6908592"/>
          </a:xfrm>
          <a:prstGeom prst="rect">
            <a:avLst/>
          </a:prstGeom>
          <a:solidFill>
            <a:schemeClr val="accent3">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4922AFD-7F70-4304-AD54-76C336AFB196}"/>
              </a:ext>
            </a:extLst>
          </p:cNvPr>
          <p:cNvSpPr>
            <a:spLocks noGrp="1"/>
          </p:cNvSpPr>
          <p:nvPr>
            <p:ph type="sldNum" sz="quarter" idx="10"/>
          </p:nvPr>
        </p:nvSpPr>
        <p:spPr>
          <a:noFill/>
        </p:spPr>
        <p:txBody>
          <a:bodyPr/>
          <a:lstStyle/>
          <a:p>
            <a:r>
              <a:rPr lang="en-US" dirty="0">
                <a:cs typeface="Calibri" panose="020F0502020204030204" pitchFamily="34" charset="0"/>
              </a:rPr>
              <a:t>© Littler Mendelson, P.C. | </a:t>
            </a:r>
            <a:fld id="{AC3A662E-3DDB-4DD2-AC61-E2D5D4D4C33B}" type="slidenum">
              <a:rPr lang="en-US" smtClean="0"/>
              <a:pPr/>
              <a:t>‹#›</a:t>
            </a:fld>
            <a:endParaRPr lang="en-US" dirty="0"/>
          </a:p>
        </p:txBody>
      </p:sp>
      <p:pic>
        <p:nvPicPr>
          <p:cNvPr id="6" name="Picture 5" descr="A picture containing night, sun, frond, sunset&#10;&#10;Description automatically generated">
            <a:extLst>
              <a:ext uri="{FF2B5EF4-FFF2-40B4-BE49-F238E27FC236}">
                <a16:creationId xmlns:a16="http://schemas.microsoft.com/office/drawing/2014/main" id="{3DD9FFCB-979F-4929-A752-86A4743E9BF8}"/>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0" y="-25296"/>
            <a:ext cx="12281941" cy="6908592"/>
          </a:xfrm>
          <a:prstGeom prst="rect">
            <a:avLst/>
          </a:prstGeom>
        </p:spPr>
      </p:pic>
      <p:sp>
        <p:nvSpPr>
          <p:cNvPr id="2" name="Title 1">
            <a:extLst>
              <a:ext uri="{FF2B5EF4-FFF2-40B4-BE49-F238E27FC236}">
                <a16:creationId xmlns:a16="http://schemas.microsoft.com/office/drawing/2014/main" id="{23B5415F-C8CD-4E09-98F6-AD2E0FDABC72}"/>
              </a:ext>
            </a:extLst>
          </p:cNvPr>
          <p:cNvSpPr>
            <a:spLocks noGrp="1"/>
          </p:cNvSpPr>
          <p:nvPr>
            <p:ph type="title" hasCustomPrompt="1"/>
          </p:nvPr>
        </p:nvSpPr>
        <p:spPr>
          <a:xfrm>
            <a:off x="838200" y="297174"/>
            <a:ext cx="10515600" cy="1325563"/>
          </a:xfrm>
          <a:solidFill>
            <a:schemeClr val="accent3"/>
          </a:solidFill>
        </p:spPr>
        <p:txBody>
          <a:bodyPr/>
          <a:lstStyle>
            <a:lvl1pPr>
              <a:defRPr>
                <a:solidFill>
                  <a:schemeClr val="bg1"/>
                </a:solidFill>
              </a:defRPr>
            </a:lvl1pPr>
          </a:lstStyle>
          <a:p>
            <a:r>
              <a:rPr lang="en-US" dirty="0"/>
              <a:t>Click to Edit Title</a:t>
            </a:r>
          </a:p>
        </p:txBody>
      </p:sp>
      <p:sp>
        <p:nvSpPr>
          <p:cNvPr id="4" name="Text Placeholder 2">
            <a:extLst>
              <a:ext uri="{FF2B5EF4-FFF2-40B4-BE49-F238E27FC236}">
                <a16:creationId xmlns:a16="http://schemas.microsoft.com/office/drawing/2014/main" id="{DC39D8FB-00F7-4280-BEC3-633670A12162}"/>
              </a:ext>
            </a:extLst>
          </p:cNvPr>
          <p:cNvSpPr>
            <a:spLocks noGrp="1"/>
          </p:cNvSpPr>
          <p:nvPr>
            <p:ph idx="1"/>
          </p:nvPr>
        </p:nvSpPr>
        <p:spPr>
          <a:xfrm>
            <a:off x="838200" y="1825625"/>
            <a:ext cx="10515600" cy="4351338"/>
          </a:xfrm>
          <a:prstGeom prst="rect">
            <a:avLst/>
          </a:prstGeom>
          <a:solidFill>
            <a:schemeClr val="bg1">
              <a:alpha val="85000"/>
            </a:schemeClr>
          </a:solidFill>
        </p:spPr>
        <p:txBody>
          <a:bodyPr vert="horz" lIns="91440" tIns="45720" rIns="91440" bIns="4572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1653116"/>
      </p:ext>
    </p:extLst>
  </p:cSld>
  <p:clrMapOvr>
    <a:masterClrMapping/>
  </p:clrMapOvr>
</p:sldLayout>
</file>

<file path=ppt/slideLayouts/slideLayout33.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C239D-3581-4EF4-BD4E-F5016E8776F9}"/>
              </a:ext>
            </a:extLst>
          </p:cNvPr>
          <p:cNvSpPr>
            <a:spLocks noGrp="1"/>
          </p:cNvSpPr>
          <p:nvPr>
            <p:ph idx="1"/>
          </p:nvPr>
        </p:nvSpPr>
        <p:spPr>
          <a:xfrm>
            <a:off x="838200" y="1825625"/>
            <a:ext cx="10515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79A1C8D8-06AD-4B72-A6AB-1841194920EF}"/>
              </a:ext>
            </a:extLst>
          </p:cNvPr>
          <p:cNvSpPr/>
          <p:nvPr userDrawn="1"/>
        </p:nvSpPr>
        <p:spPr>
          <a:xfrm>
            <a:off x="1" y="136525"/>
            <a:ext cx="12192000" cy="1406524"/>
          </a:xfrm>
          <a:prstGeom prst="rect">
            <a:avLst/>
          </a:prstGeom>
          <a:solidFill>
            <a:srgbClr val="B2B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EC6E5DC-D579-43C4-96A3-D47D2BC63451}"/>
              </a:ext>
            </a:extLst>
          </p:cNvPr>
          <p:cNvSpPr>
            <a:spLocks noGrp="1"/>
          </p:cNvSpPr>
          <p:nvPr>
            <p:ph type="title"/>
          </p:nvPr>
        </p:nvSpPr>
        <p:spPr>
          <a:xfrm>
            <a:off x="838200" y="177005"/>
            <a:ext cx="10515600" cy="1325563"/>
          </a:xfrm>
        </p:spPr>
        <p:txBody>
          <a:bodyPr>
            <a:normAutofit/>
          </a:bodyPr>
          <a:lstStyle>
            <a:lvl1pPr>
              <a:defRPr sz="3200" b="1">
                <a:solidFill>
                  <a:schemeClr val="bg1"/>
                </a:solidFill>
                <a:latin typeface="+mn-lt"/>
              </a:defRPr>
            </a:lvl1pPr>
          </a:lstStyle>
          <a:p>
            <a:r>
              <a:rPr lang="en-US" dirty="0"/>
              <a:t>Click to edit Master title style</a:t>
            </a:r>
          </a:p>
        </p:txBody>
      </p:sp>
      <p:pic>
        <p:nvPicPr>
          <p:cNvPr id="9" name="Picture 8" descr="A picture containing text&#10;&#10;Description automatically generated">
            <a:extLst>
              <a:ext uri="{FF2B5EF4-FFF2-40B4-BE49-F238E27FC236}">
                <a16:creationId xmlns:a16="http://schemas.microsoft.com/office/drawing/2014/main" id="{E5D4DC31-1B63-45E5-80B4-5F7216C81A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3372" y="1502568"/>
            <a:ext cx="897192" cy="5478310"/>
          </a:xfrm>
          <a:prstGeom prst="rect">
            <a:avLst/>
          </a:prstGeom>
        </p:spPr>
      </p:pic>
      <p:sp>
        <p:nvSpPr>
          <p:cNvPr id="14" name="Slide Number Placeholder 8">
            <a:extLst>
              <a:ext uri="{FF2B5EF4-FFF2-40B4-BE49-F238E27FC236}">
                <a16:creationId xmlns:a16="http://schemas.microsoft.com/office/drawing/2014/main" id="{1AC6DD7F-B5D4-49B0-960C-256208392B48}"/>
              </a:ext>
            </a:extLst>
          </p:cNvPr>
          <p:cNvSpPr>
            <a:spLocks noGrp="1"/>
          </p:cNvSpPr>
          <p:nvPr>
            <p:ph type="sldNum" sz="quarter" idx="12"/>
          </p:nvPr>
        </p:nvSpPr>
        <p:spPr>
          <a:xfrm>
            <a:off x="8610600" y="6356350"/>
            <a:ext cx="2743200" cy="365125"/>
          </a:xfrm>
          <a:prstGeom prst="rect">
            <a:avLst/>
          </a:prstGeom>
        </p:spPr>
        <p:txBody>
          <a:bodyPr anchor="ctr"/>
          <a:lstStyle>
            <a:lvl1pPr algn="r">
              <a:defRPr sz="1200">
                <a:solidFill>
                  <a:schemeClr val="tx1">
                    <a:lumMod val="50000"/>
                    <a:lumOff val="50000"/>
                  </a:schemeClr>
                </a:solidFill>
              </a:defRPr>
            </a:lvl1pPr>
          </a:lstStyle>
          <a:p>
            <a:fld id="{B15B3FC9-BC1D-4583-9A13-1E49723DE1D3}" type="slidenum">
              <a:rPr lang="en-US" smtClean="0"/>
              <a:pPr/>
              <a:t>‹#›</a:t>
            </a:fld>
            <a:endParaRPr lang="en-US" dirty="0"/>
          </a:p>
        </p:txBody>
      </p:sp>
    </p:spTree>
    <p:extLst>
      <p:ext uri="{BB962C8B-B14F-4D97-AF65-F5344CB8AC3E}">
        <p14:creationId xmlns:p14="http://schemas.microsoft.com/office/powerpoint/2010/main" val="39883072"/>
      </p:ext>
    </p:extLst>
  </p:cSld>
  <p:clrMapOvr>
    <a:masterClrMapping/>
  </p:clrMapOvr>
</p:sldLayout>
</file>

<file path=ppt/slideLayouts/slideLayout34.xml><?xml version="1.0" encoding="utf-8"?>
<p:sldLayout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userDrawn="1">
  <p:cSld name="Title and Content - Solid Tea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55EBE7-7BD6-0741-A4DA-CBD08FF6F1CF}"/>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1" name="Title 1">
            <a:extLst>
              <a:ext uri="{FF2B5EF4-FFF2-40B4-BE49-F238E27FC236}">
                <a16:creationId xmlns:a16="http://schemas.microsoft.com/office/drawing/2014/main" id="{D202B45E-BDCD-144F-8A22-6C636B505373}"/>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3200" b="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pic>
        <p:nvPicPr>
          <p:cNvPr id="12" name="Picture 11">
            <a:extLst>
              <a:ext uri="{FF2B5EF4-FFF2-40B4-BE49-F238E27FC236}">
                <a16:creationId xmlns:a16="http://schemas.microsoft.com/office/drawing/2014/main" id="{5F71FE93-75F4-E947-9F39-4603546270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4" y="1196960"/>
            <a:ext cx="12194604" cy="91573"/>
          </a:xfrm>
          <a:prstGeom prst="rect">
            <a:avLst/>
          </a:prstGeom>
        </p:spPr>
      </p:pic>
      <p:sp>
        <p:nvSpPr>
          <p:cNvPr id="14" name="Content Placeholder 6">
            <a:extLst>
              <a:ext uri="{FF2B5EF4-FFF2-40B4-BE49-F238E27FC236}">
                <a16:creationId xmlns:a16="http://schemas.microsoft.com/office/drawing/2014/main" id="{DAD91BB8-121A-AE4E-9478-5330313F6F95}"/>
              </a:ext>
            </a:extLst>
          </p:cNvPr>
          <p:cNvSpPr>
            <a:spLocks noGrp="1"/>
          </p:cNvSpPr>
          <p:nvPr>
            <p:ph sz="quarter" idx="11"/>
          </p:nvPr>
        </p:nvSpPr>
        <p:spPr>
          <a:xfrm>
            <a:off x="277813" y="1737360"/>
            <a:ext cx="11631168" cy="4572000"/>
          </a:xfrm>
          <a:prstGeom prst="rect">
            <a:avLst/>
          </a:prstGeom>
        </p:spPr>
        <p:txBody>
          <a:bodyPr anchor="t">
            <a:normAutofit/>
          </a:bodyPr>
          <a:lstStyle>
            <a:lvl1pPr marL="457200" indent="-457200">
              <a:spcAft>
                <a:spcPts val="400"/>
              </a:spcAft>
              <a:buFont typeface="Arial" panose="020B0604020202020204" pitchFamily="34" charset="0"/>
              <a:buChar char="•"/>
              <a:defRPr sz="2400"/>
            </a:lvl1pPr>
            <a:lvl2pPr marL="914400" indent="-457200">
              <a:spcAft>
                <a:spcPts val="400"/>
              </a:spcAft>
              <a:buFont typeface="Apple Symbols" panose="02000000000000000000" pitchFamily="2" charset="-79"/>
              <a:buChar char="⎻"/>
              <a:defRPr sz="2000"/>
            </a:lvl2pPr>
            <a:lvl3pPr marL="1257300" indent="-342900">
              <a:spcAft>
                <a:spcPts val="400"/>
              </a:spcAft>
              <a:buFont typeface="Apple Symbols" panose="02000000000000000000" pitchFamily="2" charset="-79"/>
              <a:buChar char="⎻"/>
              <a:defRPr sz="2000"/>
            </a:lvl3pPr>
            <a:lvl4pPr marL="1714500" indent="-342900">
              <a:spcAft>
                <a:spcPts val="400"/>
              </a:spcAft>
              <a:buFont typeface="Apple Symbols" panose="02000000000000000000" pitchFamily="2" charset="-79"/>
              <a:buChar char="⎻"/>
              <a:defRPr sz="2000"/>
            </a:lvl4pPr>
            <a:lvl5pPr marL="2171700" indent="-342900">
              <a:spcAft>
                <a:spcPts val="400"/>
              </a:spcAft>
              <a:buFont typeface="Apple Symbols" panose="02000000000000000000" pitchFamily="2" charset="-79"/>
              <a:buChar cha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658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3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userDrawn="1">
  <p:cSld name="Divider - Solid Te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9F9DED-B36A-0746-B690-04DB8A2DE4B1}"/>
              </a:ext>
            </a:extLst>
          </p:cNvPr>
          <p:cNvSpPr/>
          <p:nvPr userDrawn="1"/>
        </p:nvSpPr>
        <p:spPr>
          <a:xfrm>
            <a:off x="-1" y="6540555"/>
            <a:ext cx="12192001" cy="317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9432BE72-A30C-CA43-B61F-BF0BD2654DCF}"/>
              </a:ext>
            </a:extLst>
          </p:cNvPr>
          <p:cNvSpPr/>
          <p:nvPr userDrawn="1"/>
        </p:nvSpPr>
        <p:spPr>
          <a:xfrm>
            <a:off x="7188200" y="0"/>
            <a:ext cx="500380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ADF54707-0FC1-0F4D-961E-BD62CCBE41E6}"/>
              </a:ext>
            </a:extLst>
          </p:cNvPr>
          <p:cNvPicPr>
            <a:picLocks noChangeAspect="1"/>
          </p:cNvPicPr>
          <p:nvPr userDrawn="1"/>
        </p:nvPicPr>
        <p:blipFill>
          <a:blip r:embed="rId2" cstate="screen">
            <a:extLst>
              <a:ext uri="{28A0092B-C50C-407E-A947-70E740481C1C}">
                <a14:useLocalDpi xmlns:a14="http://schemas.microsoft.com/office/drawing/2010/main"/>
              </a:ext>
            </a:extLst>
          </a:blip>
          <a:srcRect t="-26004"/>
          <a:stretch>
            <a:fillRect/>
          </a:stretch>
        </p:blipFill>
        <p:spPr>
          <a:xfrm>
            <a:off x="7676037" y="581632"/>
            <a:ext cx="4099265" cy="151250"/>
          </a:xfrm>
          <a:prstGeom prst="rect">
            <a:avLst/>
          </a:prstGeom>
        </p:spPr>
      </p:pic>
      <p:pic>
        <p:nvPicPr>
          <p:cNvPr id="11" name="Picture 10">
            <a:extLst>
              <a:ext uri="{FF2B5EF4-FFF2-40B4-BE49-F238E27FC236}">
                <a16:creationId xmlns:a16="http://schemas.microsoft.com/office/drawing/2014/main" id="{5C5AB727-EB2D-F648-ADB6-DD6B043F4D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t="-26004"/>
          <a:stretch>
            <a:fillRect/>
          </a:stretch>
        </p:blipFill>
        <p:spPr>
          <a:xfrm>
            <a:off x="7673033" y="5773007"/>
            <a:ext cx="4099265" cy="151250"/>
          </a:xfrm>
          <a:prstGeom prst="rect">
            <a:avLst/>
          </a:prstGeom>
        </p:spPr>
      </p:pic>
      <p:sp>
        <p:nvSpPr>
          <p:cNvPr id="48" name="Content Placeholder 47">
            <a:extLst>
              <a:ext uri="{FF2B5EF4-FFF2-40B4-BE49-F238E27FC236}">
                <a16:creationId xmlns:a16="http://schemas.microsoft.com/office/drawing/2014/main" id="{DCDAAE18-DA66-1C42-9FCA-72676E5665CA}"/>
              </a:ext>
            </a:extLst>
          </p:cNvPr>
          <p:cNvSpPr>
            <a:spLocks noGrp="1"/>
          </p:cNvSpPr>
          <p:nvPr>
            <p:ph sz="quarter" idx="10" hasCustomPrompt="1"/>
          </p:nvPr>
        </p:nvSpPr>
        <p:spPr>
          <a:xfrm>
            <a:off x="7673033" y="988344"/>
            <a:ext cx="4105275" cy="4529201"/>
          </a:xfrm>
          <a:prstGeom prst="rect">
            <a:avLst/>
          </a:prstGeom>
        </p:spPr>
        <p:txBody>
          <a:bodyPr anchor="ctr">
            <a:normAutofit/>
          </a:bodyPr>
          <a:lstStyle>
            <a:lvl1pPr marL="0" indent="0" algn="ctr">
              <a:buNone/>
              <a:defRPr sz="3600" b="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a:t>Click to Edit </a:t>
            </a:r>
            <a:br>
              <a:rPr lang="en-US"/>
            </a:br>
            <a:r>
              <a:rPr lang="en-US"/>
              <a:t>Section Divider</a:t>
            </a:r>
          </a:p>
        </p:txBody>
      </p:sp>
      <p:sp>
        <p:nvSpPr>
          <p:cNvPr id="12" name="Slide Number Placeholder 3">
            <a:extLst>
              <a:ext uri="{FF2B5EF4-FFF2-40B4-BE49-F238E27FC236}">
                <a16:creationId xmlns:a16="http://schemas.microsoft.com/office/drawing/2014/main" id="{37EA1B8D-CF67-F746-8EB4-2C779BD2545A}"/>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t>‹#›</a:t>
            </a:fld>
            <a:endParaRPr lang="en-US" dirty="0"/>
          </a:p>
        </p:txBody>
      </p:sp>
      <p:sp>
        <p:nvSpPr>
          <p:cNvPr id="13" name="Picture Placeholder 4">
            <a:extLst>
              <a:ext uri="{FF2B5EF4-FFF2-40B4-BE49-F238E27FC236}">
                <a16:creationId xmlns:a16="http://schemas.microsoft.com/office/drawing/2014/main" id="{E4C66BB6-4427-534E-ABE6-32BDA55B65D5}"/>
              </a:ext>
            </a:extLst>
          </p:cNvPr>
          <p:cNvSpPr>
            <a:spLocks noGrp="1"/>
          </p:cNvSpPr>
          <p:nvPr>
            <p:ph type="pic" sz="quarter" idx="11"/>
          </p:nvPr>
        </p:nvSpPr>
        <p:spPr>
          <a:xfrm>
            <a:off x="0" y="0"/>
            <a:ext cx="7188200" cy="6858000"/>
          </a:xfrm>
          <a:prstGeom prst="rect">
            <a:avLst/>
          </a:prstGeom>
        </p:spPr>
        <p:txBody>
          <a:bodyPr/>
          <a:lstStyle/>
          <a:p>
            <a:endParaRPr lang="en-US" dirty="0"/>
          </a:p>
        </p:txBody>
      </p:sp>
      <p:sp>
        <p:nvSpPr>
          <p:cNvPr id="9" name="Rectangle 8"/>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4795225"/>
      </p:ext>
    </p:extLst>
  </p:cSld>
  <p:clrMapOvr>
    <a:masterClrMapping/>
  </p:clrMapOvr>
  <p:transition spd="med">
    <p:fade/>
  </p:transition>
</p:sldLayout>
</file>

<file path=ppt/slideLayouts/slideLayout36.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9F9DED-B36A-0746-B690-04DB8A2DE4B1}"/>
              </a:ext>
            </a:extLst>
          </p:cNvPr>
          <p:cNvSpPr/>
          <p:nvPr userDrawn="1"/>
        </p:nvSpPr>
        <p:spPr>
          <a:xfrm>
            <a:off x="-1" y="6540555"/>
            <a:ext cx="12192001" cy="317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9432BE72-A30C-CA43-B61F-BF0BD2654DCF}"/>
              </a:ext>
            </a:extLst>
          </p:cNvPr>
          <p:cNvSpPr/>
          <p:nvPr userDrawn="1"/>
        </p:nvSpPr>
        <p:spPr>
          <a:xfrm>
            <a:off x="7188200" y="0"/>
            <a:ext cx="500380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Content Placeholder 47">
            <a:extLst>
              <a:ext uri="{FF2B5EF4-FFF2-40B4-BE49-F238E27FC236}">
                <a16:creationId xmlns:a16="http://schemas.microsoft.com/office/drawing/2014/main" id="{DCDAAE18-DA66-1C42-9FCA-72676E5665CA}"/>
              </a:ext>
            </a:extLst>
          </p:cNvPr>
          <p:cNvSpPr>
            <a:spLocks noGrp="1"/>
          </p:cNvSpPr>
          <p:nvPr>
            <p:ph sz="quarter" idx="10" hasCustomPrompt="1"/>
          </p:nvPr>
        </p:nvSpPr>
        <p:spPr>
          <a:xfrm>
            <a:off x="7673033" y="442762"/>
            <a:ext cx="4105275" cy="5467150"/>
          </a:xfrm>
          <a:prstGeom prst="rect">
            <a:avLst/>
          </a:prstGeom>
        </p:spPr>
        <p:txBody>
          <a:bodyPr anchor="ctr">
            <a:normAutofit/>
          </a:bodyPr>
          <a:lstStyle>
            <a:lvl1pPr marL="0" indent="0" algn="ctr">
              <a:buNone/>
              <a:defRPr sz="4400" b="1">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dirty="0"/>
              <a:t>Click to Edit </a:t>
            </a:r>
            <a:br>
              <a:rPr lang="en-US" dirty="0"/>
            </a:br>
            <a:r>
              <a:rPr lang="en-US" dirty="0"/>
              <a:t>Section Divider</a:t>
            </a:r>
          </a:p>
        </p:txBody>
      </p:sp>
      <p:sp>
        <p:nvSpPr>
          <p:cNvPr id="12" name="Slide Number Placeholder 3">
            <a:extLst>
              <a:ext uri="{FF2B5EF4-FFF2-40B4-BE49-F238E27FC236}">
                <a16:creationId xmlns:a16="http://schemas.microsoft.com/office/drawing/2014/main" id="{37EA1B8D-CF67-F746-8EB4-2C779BD2545A}"/>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13" name="Picture Placeholder 4">
            <a:extLst>
              <a:ext uri="{FF2B5EF4-FFF2-40B4-BE49-F238E27FC236}">
                <a16:creationId xmlns:a16="http://schemas.microsoft.com/office/drawing/2014/main" id="{E4C66BB6-4427-534E-ABE6-32BDA55B65D5}"/>
              </a:ext>
            </a:extLst>
          </p:cNvPr>
          <p:cNvSpPr>
            <a:spLocks noGrp="1"/>
          </p:cNvSpPr>
          <p:nvPr>
            <p:ph type="pic" sz="quarter" idx="11"/>
          </p:nvPr>
        </p:nvSpPr>
        <p:spPr>
          <a:xfrm>
            <a:off x="0" y="0"/>
            <a:ext cx="7188200" cy="6858000"/>
          </a:xfrm>
          <a:prstGeom prst="rect">
            <a:avLst/>
          </a:prstGeom>
        </p:spPr>
        <p:txBody>
          <a:bodyPr/>
          <a:lstStyle/>
          <a:p>
            <a:endParaRPr lang="en-US" dirty="0"/>
          </a:p>
        </p:txBody>
      </p:sp>
      <p:sp>
        <p:nvSpPr>
          <p:cNvPr id="9" name="Rectangle 8"/>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249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37.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9F9DED-B36A-0746-B690-04DB8A2DE4B1}"/>
              </a:ext>
            </a:extLst>
          </p:cNvPr>
          <p:cNvSpPr/>
          <p:nvPr userDrawn="1"/>
        </p:nvSpPr>
        <p:spPr>
          <a:xfrm>
            <a:off x="-1" y="6540555"/>
            <a:ext cx="12192001" cy="317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9432BE72-A30C-CA43-B61F-BF0BD2654DCF}"/>
              </a:ext>
            </a:extLst>
          </p:cNvPr>
          <p:cNvSpPr/>
          <p:nvPr userDrawn="1"/>
        </p:nvSpPr>
        <p:spPr>
          <a:xfrm>
            <a:off x="7188200" y="0"/>
            <a:ext cx="5003801" cy="68580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3">
            <a:extLst>
              <a:ext uri="{FF2B5EF4-FFF2-40B4-BE49-F238E27FC236}">
                <a16:creationId xmlns:a16="http://schemas.microsoft.com/office/drawing/2014/main" id="{054E33FC-3003-EF44-AE1B-315D80AF2D3E}"/>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14" name="Picture Placeholder 4">
            <a:extLst>
              <a:ext uri="{FF2B5EF4-FFF2-40B4-BE49-F238E27FC236}">
                <a16:creationId xmlns:a16="http://schemas.microsoft.com/office/drawing/2014/main" id="{64904F6C-0B71-9F42-A75D-811FB0A97664}"/>
              </a:ext>
            </a:extLst>
          </p:cNvPr>
          <p:cNvSpPr>
            <a:spLocks noGrp="1"/>
          </p:cNvSpPr>
          <p:nvPr>
            <p:ph type="pic" sz="quarter" idx="11"/>
          </p:nvPr>
        </p:nvSpPr>
        <p:spPr>
          <a:xfrm>
            <a:off x="0" y="0"/>
            <a:ext cx="7188200" cy="6858000"/>
          </a:xfrm>
          <a:prstGeom prst="rect">
            <a:avLst/>
          </a:prstGeom>
        </p:spPr>
        <p:txBody>
          <a:bodyPr/>
          <a:lstStyle/>
          <a:p>
            <a:endParaRPr lang="en-US" dirty="0"/>
          </a:p>
        </p:txBody>
      </p:sp>
      <p:sp>
        <p:nvSpPr>
          <p:cNvPr id="9" name="Rectangle 8"/>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7">
            <a:extLst>
              <a:ext uri="{FF2B5EF4-FFF2-40B4-BE49-F238E27FC236}">
                <a16:creationId xmlns:a16="http://schemas.microsoft.com/office/drawing/2014/main" id="{3E65A8C2-5954-F74F-B49F-B22206FAB118}"/>
              </a:ext>
            </a:extLst>
          </p:cNvPr>
          <p:cNvSpPr>
            <a:spLocks noGrp="1"/>
          </p:cNvSpPr>
          <p:nvPr>
            <p:ph sz="quarter" idx="10" hasCustomPrompt="1"/>
          </p:nvPr>
        </p:nvSpPr>
        <p:spPr>
          <a:xfrm>
            <a:off x="7673033" y="442762"/>
            <a:ext cx="4105275" cy="5467150"/>
          </a:xfrm>
          <a:prstGeom prst="rect">
            <a:avLst/>
          </a:prstGeom>
        </p:spPr>
        <p:txBody>
          <a:bodyPr anchor="ctr">
            <a:normAutofit/>
          </a:bodyPr>
          <a:lstStyle>
            <a:lvl1pPr marL="0" indent="0" algn="ctr">
              <a:buNone/>
              <a:defRPr sz="4400" b="1">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dirty="0"/>
              <a:t>Click to Edit </a:t>
            </a:r>
            <a:br>
              <a:rPr lang="en-US" dirty="0"/>
            </a:br>
            <a:r>
              <a:rPr lang="en-US" dirty="0"/>
              <a:t>Section Divider</a:t>
            </a:r>
          </a:p>
        </p:txBody>
      </p:sp>
    </p:spTree>
    <p:extLst>
      <p:ext uri="{BB962C8B-B14F-4D97-AF65-F5344CB8AC3E}">
        <p14:creationId xmlns:p14="http://schemas.microsoft.com/office/powerpoint/2010/main" val="190856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38.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Divider - Gr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9F9DED-B36A-0746-B690-04DB8A2DE4B1}"/>
              </a:ext>
            </a:extLst>
          </p:cNvPr>
          <p:cNvSpPr/>
          <p:nvPr userDrawn="1"/>
        </p:nvSpPr>
        <p:spPr>
          <a:xfrm>
            <a:off x="-1" y="6540555"/>
            <a:ext cx="12192001" cy="317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9432BE72-A30C-CA43-B61F-BF0BD2654DCF}"/>
              </a:ext>
            </a:extLst>
          </p:cNvPr>
          <p:cNvSpPr/>
          <p:nvPr userDrawn="1"/>
        </p:nvSpPr>
        <p:spPr>
          <a:xfrm>
            <a:off x="7188200" y="0"/>
            <a:ext cx="5003801" cy="6858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3">
            <a:extLst>
              <a:ext uri="{FF2B5EF4-FFF2-40B4-BE49-F238E27FC236}">
                <a16:creationId xmlns:a16="http://schemas.microsoft.com/office/drawing/2014/main" id="{6B00AE1A-6EAA-154A-BE5A-7D391B48BD3B}"/>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5" name="Picture Placeholder 4">
            <a:extLst>
              <a:ext uri="{FF2B5EF4-FFF2-40B4-BE49-F238E27FC236}">
                <a16:creationId xmlns:a16="http://schemas.microsoft.com/office/drawing/2014/main" id="{8755EC9C-0871-064B-976C-950C73C53B76}"/>
              </a:ext>
            </a:extLst>
          </p:cNvPr>
          <p:cNvSpPr>
            <a:spLocks noGrp="1"/>
          </p:cNvSpPr>
          <p:nvPr>
            <p:ph type="pic" sz="quarter" idx="11"/>
          </p:nvPr>
        </p:nvSpPr>
        <p:spPr>
          <a:xfrm>
            <a:off x="0" y="0"/>
            <a:ext cx="7188200" cy="6858000"/>
          </a:xfrm>
          <a:prstGeom prst="rect">
            <a:avLst/>
          </a:prstGeom>
        </p:spPr>
        <p:txBody>
          <a:bodyPr/>
          <a:lstStyle/>
          <a:p>
            <a:endParaRPr lang="en-US" dirty="0"/>
          </a:p>
        </p:txBody>
      </p:sp>
      <p:sp>
        <p:nvSpPr>
          <p:cNvPr id="9" name="Rectangle 8"/>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47">
            <a:extLst>
              <a:ext uri="{FF2B5EF4-FFF2-40B4-BE49-F238E27FC236}">
                <a16:creationId xmlns:a16="http://schemas.microsoft.com/office/drawing/2014/main" id="{72A6C2C8-8450-1F43-9ADB-E6E77021CC62}"/>
              </a:ext>
            </a:extLst>
          </p:cNvPr>
          <p:cNvSpPr>
            <a:spLocks noGrp="1"/>
          </p:cNvSpPr>
          <p:nvPr>
            <p:ph sz="quarter" idx="10" hasCustomPrompt="1"/>
          </p:nvPr>
        </p:nvSpPr>
        <p:spPr>
          <a:xfrm>
            <a:off x="7673033" y="442762"/>
            <a:ext cx="4105275" cy="5467150"/>
          </a:xfrm>
          <a:prstGeom prst="rect">
            <a:avLst/>
          </a:prstGeom>
        </p:spPr>
        <p:txBody>
          <a:bodyPr anchor="ctr">
            <a:normAutofit/>
          </a:bodyPr>
          <a:lstStyle>
            <a:lvl1pPr marL="0" indent="0" algn="ctr">
              <a:buNone/>
              <a:defRPr sz="4400" b="1">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dirty="0"/>
              <a:t>Click to Edit </a:t>
            </a:r>
            <a:br>
              <a:rPr lang="en-US" dirty="0"/>
            </a:br>
            <a:r>
              <a:rPr lang="en-US" dirty="0"/>
              <a:t>Section Divider</a:t>
            </a:r>
          </a:p>
        </p:txBody>
      </p:sp>
    </p:spTree>
    <p:extLst>
      <p:ext uri="{BB962C8B-B14F-4D97-AF65-F5344CB8AC3E}">
        <p14:creationId xmlns:p14="http://schemas.microsoft.com/office/powerpoint/2010/main" val="48111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39.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A7DF71-B6F6-0649-B3F9-8A27CB7DB216}"/>
              </a:ext>
            </a:extLst>
          </p:cNvPr>
          <p:cNvSpPr/>
          <p:nvPr userDrawn="1"/>
        </p:nvSpPr>
        <p:spPr>
          <a:xfrm rot="10800000">
            <a:off x="-4" y="-2"/>
            <a:ext cx="12192004"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lide Number Placeholder 3">
            <a:extLst>
              <a:ext uri="{FF2B5EF4-FFF2-40B4-BE49-F238E27FC236}">
                <a16:creationId xmlns:a16="http://schemas.microsoft.com/office/drawing/2014/main" id="{31CFB1F3-1F48-EB4A-BB97-1BA62DBC750A}"/>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tx2"/>
                </a:solidFill>
                <a:latin typeface="+mn-lt"/>
              </a:defRPr>
            </a:lvl1pPr>
          </a:lstStyle>
          <a:p>
            <a:fld id="{B73F69C2-009F-4240-9724-5B3BAC1E9E06}" type="slidenum">
              <a:rPr lang="en-US" smtClean="0"/>
              <a:pPr/>
              <a:t>‹#›</a:t>
            </a:fld>
            <a:endParaRPr lang="en-US" dirty="0"/>
          </a:p>
        </p:txBody>
      </p:sp>
      <p:sp>
        <p:nvSpPr>
          <p:cNvPr id="6" name="Media Placeholder 3">
            <a:extLst>
              <a:ext uri="{FF2B5EF4-FFF2-40B4-BE49-F238E27FC236}">
                <a16:creationId xmlns:a16="http://schemas.microsoft.com/office/drawing/2014/main" id="{2DA2686E-87AA-42CA-910A-90D89A80A039}"/>
              </a:ext>
            </a:extLst>
          </p:cNvPr>
          <p:cNvSpPr>
            <a:spLocks noGrp="1"/>
          </p:cNvSpPr>
          <p:nvPr>
            <p:ph type="media" sz="quarter" idx="11"/>
          </p:nvPr>
        </p:nvSpPr>
        <p:spPr>
          <a:xfrm>
            <a:off x="1203958" y="711209"/>
            <a:ext cx="9784080" cy="5486400"/>
          </a:xfrm>
          <a:prstGeom prst="rect">
            <a:avLst/>
          </a:prstGeom>
          <a:solidFill>
            <a:schemeClr val="tx2"/>
          </a:solidFill>
        </p:spPr>
        <p:txBody>
          <a:bodyPr/>
          <a:lstStyle/>
          <a:p>
            <a:endParaRPr lang="en-US" dirty="0"/>
          </a:p>
        </p:txBody>
      </p:sp>
    </p:spTree>
    <p:extLst>
      <p:ext uri="{BB962C8B-B14F-4D97-AF65-F5344CB8AC3E}">
        <p14:creationId xmlns:p14="http://schemas.microsoft.com/office/powerpoint/2010/main" val="73575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4.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050A405-6340-7946-B2C4-97F25CD4F9E1}"/>
              </a:ext>
            </a:extLst>
          </p:cNvPr>
          <p:cNvSpPr/>
          <p:nvPr userDrawn="1"/>
        </p:nvSpPr>
        <p:spPr>
          <a:xfrm rot="10800000">
            <a:off x="-3883" y="5155913"/>
            <a:ext cx="1756666" cy="17020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995F8FF-799E-FC4B-84DB-FA3F5D0BD391}"/>
              </a:ext>
            </a:extLst>
          </p:cNvPr>
          <p:cNvSpPr/>
          <p:nvPr userDrawn="1"/>
        </p:nvSpPr>
        <p:spPr>
          <a:xfrm rot="10800000">
            <a:off x="-3575" y="3432330"/>
            <a:ext cx="1756359" cy="1723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0CD0082-05B6-6845-891C-1C4703D71B4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48907" y="3421594"/>
            <a:ext cx="3495376" cy="3436406"/>
          </a:xfrm>
          <a:prstGeom prst="rect">
            <a:avLst/>
          </a:prstGeom>
        </p:spPr>
      </p:pic>
      <p:pic>
        <p:nvPicPr>
          <p:cNvPr id="11" name="Picture 10">
            <a:extLst>
              <a:ext uri="{FF2B5EF4-FFF2-40B4-BE49-F238E27FC236}">
                <a16:creationId xmlns:a16="http://schemas.microsoft.com/office/drawing/2014/main" id="{6F8C92CB-21E9-A045-B188-5F1B9E80CE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
          <a:stretch/>
        </p:blipFill>
        <p:spPr>
          <a:xfrm>
            <a:off x="-3576" y="1005"/>
            <a:ext cx="3509149" cy="3432330"/>
          </a:xfrm>
          <a:prstGeom prst="rect">
            <a:avLst/>
          </a:prstGeom>
        </p:spPr>
      </p:pic>
      <p:sp>
        <p:nvSpPr>
          <p:cNvPr id="20" name="Rectangle 19">
            <a:extLst>
              <a:ext uri="{FF2B5EF4-FFF2-40B4-BE49-F238E27FC236}">
                <a16:creationId xmlns:a16="http://schemas.microsoft.com/office/drawing/2014/main" id="{45914B46-9CF9-7C4C-9495-23D16E901394}"/>
              </a:ext>
            </a:extLst>
          </p:cNvPr>
          <p:cNvSpPr/>
          <p:nvPr userDrawn="1"/>
        </p:nvSpPr>
        <p:spPr>
          <a:xfrm rot="10800000">
            <a:off x="3505571" y="1726116"/>
            <a:ext cx="1738712" cy="1706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23B9593E-2916-B942-AF22-D9DE803A150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1777" y="3582202"/>
            <a:ext cx="1013110" cy="1404846"/>
          </a:xfrm>
          <a:prstGeom prst="rect">
            <a:avLst/>
          </a:prstGeom>
        </p:spPr>
      </p:pic>
      <p:sp>
        <p:nvSpPr>
          <p:cNvPr id="14" name="Content Placeholder 3">
            <a:extLst>
              <a:ext uri="{FF2B5EF4-FFF2-40B4-BE49-F238E27FC236}">
                <a16:creationId xmlns:a16="http://schemas.microsoft.com/office/drawing/2014/main" id="{23C88826-E312-6345-B719-E916511DFFCF}"/>
              </a:ext>
            </a:extLst>
          </p:cNvPr>
          <p:cNvSpPr>
            <a:spLocks noGrp="1"/>
          </p:cNvSpPr>
          <p:nvPr>
            <p:ph sz="quarter" idx="10" hasCustomPrompt="1"/>
          </p:nvPr>
        </p:nvSpPr>
        <p:spPr>
          <a:xfrm>
            <a:off x="5633763" y="182483"/>
            <a:ext cx="6285808" cy="3240269"/>
          </a:xfrm>
          <a:prstGeom prst="rect">
            <a:avLst/>
          </a:prstGeom>
        </p:spPr>
        <p:txBody>
          <a:bodyPr anchor="b">
            <a:normAutofit/>
          </a:bodyPr>
          <a:lstStyle>
            <a:lvl1pPr marL="0" indent="0" algn="l">
              <a:buNone/>
              <a:defRPr sz="4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16" name="Content Placeholder 3">
            <a:extLst>
              <a:ext uri="{FF2B5EF4-FFF2-40B4-BE49-F238E27FC236}">
                <a16:creationId xmlns:a16="http://schemas.microsoft.com/office/drawing/2014/main" id="{D5870085-CDB9-2649-BE9B-3A7AEE111175}"/>
              </a:ext>
            </a:extLst>
          </p:cNvPr>
          <p:cNvSpPr>
            <a:spLocks noGrp="1"/>
          </p:cNvSpPr>
          <p:nvPr>
            <p:ph sz="quarter" idx="11" hasCustomPrompt="1"/>
          </p:nvPr>
        </p:nvSpPr>
        <p:spPr>
          <a:xfrm>
            <a:off x="5626792" y="3440832"/>
            <a:ext cx="6285808" cy="1538065"/>
          </a:xfrm>
          <a:prstGeom prst="rect">
            <a:avLst/>
          </a:prstGeom>
        </p:spPr>
        <p:txBody>
          <a:bodyPr anchor="t">
            <a:normAutofit/>
          </a:bodyPr>
          <a:lstStyle>
            <a:lvl1pPr marL="0" indent="0" algn="l">
              <a:buNone/>
              <a:defRPr sz="2800">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18" name="Rectangle 17"/>
          <p:cNvSpPr/>
          <p:nvPr userDrawn="1"/>
        </p:nvSpPr>
        <p:spPr>
          <a:xfrm>
            <a:off x="0" y="11831"/>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1C04900-EA42-3247-9554-36BB1551841F}"/>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505572" y="0"/>
            <a:ext cx="1738712" cy="1726116"/>
          </a:xfrm>
          <a:prstGeom prst="rect">
            <a:avLst/>
          </a:prstGeom>
        </p:spPr>
      </p:pic>
      <p:pic>
        <p:nvPicPr>
          <p:cNvPr id="19" name="Picture 18">
            <a:extLst>
              <a:ext uri="{FF2B5EF4-FFF2-40B4-BE49-F238E27FC236}">
                <a16:creationId xmlns:a16="http://schemas.microsoft.com/office/drawing/2014/main" id="{E039F927-BC35-3A41-9F7B-7400628C992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496595" y="1868538"/>
            <a:ext cx="1536025" cy="1391827"/>
          </a:xfrm>
          <a:prstGeom prst="rect">
            <a:avLst/>
          </a:prstGeom>
        </p:spPr>
      </p:pic>
      <p:pic>
        <p:nvPicPr>
          <p:cNvPr id="22" name="Picture 21">
            <a:extLst>
              <a:ext uri="{FF2B5EF4-FFF2-40B4-BE49-F238E27FC236}">
                <a16:creationId xmlns:a16="http://schemas.microsoft.com/office/drawing/2014/main" id="{5700B217-69EF-E24B-9949-A52C5D935E8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756786" y="6125564"/>
            <a:ext cx="1431618" cy="434825"/>
          </a:xfrm>
          <a:prstGeom prst="rect">
            <a:avLst/>
          </a:prstGeom>
        </p:spPr>
      </p:pic>
    </p:spTree>
    <p:extLst>
      <p:ext uri="{BB962C8B-B14F-4D97-AF65-F5344CB8AC3E}">
        <p14:creationId xmlns:p14="http://schemas.microsoft.com/office/powerpoint/2010/main" val="215599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624">
          <p15:clr>
            <a:srgbClr val="FBAE40"/>
          </p15:clr>
        </p15:guide>
      </p15:sldGuideLst>
    </p:ext>
  </p:extLst>
</p:sldLayout>
</file>

<file path=ppt/slideLayouts/slideLayout40.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2_Video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A7DF71-B6F6-0649-B3F9-8A27CB7DB216}"/>
              </a:ext>
            </a:extLst>
          </p:cNvPr>
          <p:cNvSpPr/>
          <p:nvPr userDrawn="1"/>
        </p:nvSpPr>
        <p:spPr>
          <a:xfrm rot="10800000">
            <a:off x="-4" y="-2"/>
            <a:ext cx="1219200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lide Number Placeholder 3">
            <a:extLst>
              <a:ext uri="{FF2B5EF4-FFF2-40B4-BE49-F238E27FC236}">
                <a16:creationId xmlns:a16="http://schemas.microsoft.com/office/drawing/2014/main" id="{31CFB1F3-1F48-EB4A-BB97-1BA62DBC750A}"/>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10" name="Media Placeholder 3">
            <a:extLst>
              <a:ext uri="{FF2B5EF4-FFF2-40B4-BE49-F238E27FC236}">
                <a16:creationId xmlns:a16="http://schemas.microsoft.com/office/drawing/2014/main" id="{70EC3FB7-0825-4170-A149-4387802FD4C7}"/>
              </a:ext>
            </a:extLst>
          </p:cNvPr>
          <p:cNvSpPr>
            <a:spLocks noGrp="1"/>
          </p:cNvSpPr>
          <p:nvPr>
            <p:ph type="media" sz="quarter" idx="11"/>
          </p:nvPr>
        </p:nvSpPr>
        <p:spPr>
          <a:xfrm>
            <a:off x="1203960" y="685800"/>
            <a:ext cx="9784080" cy="5486400"/>
          </a:xfrm>
          <a:prstGeom prst="rect">
            <a:avLst/>
          </a:prstGeom>
          <a:solidFill>
            <a:schemeClr val="tx1"/>
          </a:solidFill>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424384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41.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A7DF71-B6F6-0649-B3F9-8A27CB7DB216}"/>
              </a:ext>
            </a:extLst>
          </p:cNvPr>
          <p:cNvSpPr/>
          <p:nvPr userDrawn="1"/>
        </p:nvSpPr>
        <p:spPr>
          <a:xfrm rot="10800000">
            <a:off x="-4" y="-2"/>
            <a:ext cx="1219200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lide Number Placeholder 3">
            <a:extLst>
              <a:ext uri="{FF2B5EF4-FFF2-40B4-BE49-F238E27FC236}">
                <a16:creationId xmlns:a16="http://schemas.microsoft.com/office/drawing/2014/main" id="{31CFB1F3-1F48-EB4A-BB97-1BA62DBC750A}"/>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2" name="Rectangle 1">
            <a:extLst>
              <a:ext uri="{FF2B5EF4-FFF2-40B4-BE49-F238E27FC236}">
                <a16:creationId xmlns:a16="http://schemas.microsoft.com/office/drawing/2014/main" id="{984F9D92-8A09-4458-9400-B2DD9843BD95}"/>
              </a:ext>
            </a:extLst>
          </p:cNvPr>
          <p:cNvSpPr/>
          <p:nvPr userDrawn="1"/>
        </p:nvSpPr>
        <p:spPr>
          <a:xfrm>
            <a:off x="-4" y="-3"/>
            <a:ext cx="1719072" cy="1719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0A73472-613C-4815-8AC0-B4A296E7A9C1}"/>
              </a:ext>
            </a:extLst>
          </p:cNvPr>
          <p:cNvSpPr/>
          <p:nvPr userDrawn="1"/>
        </p:nvSpPr>
        <p:spPr>
          <a:xfrm>
            <a:off x="-4" y="1709133"/>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51026BE-08C3-4114-B8D3-7C976B19589D}"/>
              </a:ext>
            </a:extLst>
          </p:cNvPr>
          <p:cNvSpPr/>
          <p:nvPr userDrawn="1"/>
        </p:nvSpPr>
        <p:spPr>
          <a:xfrm>
            <a:off x="-4" y="3418266"/>
            <a:ext cx="1719072" cy="17190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EC72DF2-F8D3-4815-A353-4E0F2C1808A4}"/>
              </a:ext>
            </a:extLst>
          </p:cNvPr>
          <p:cNvSpPr/>
          <p:nvPr userDrawn="1"/>
        </p:nvSpPr>
        <p:spPr>
          <a:xfrm>
            <a:off x="0" y="5127399"/>
            <a:ext cx="1719072" cy="1719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Media Placeholder 3">
            <a:extLst>
              <a:ext uri="{FF2B5EF4-FFF2-40B4-BE49-F238E27FC236}">
                <a16:creationId xmlns:a16="http://schemas.microsoft.com/office/drawing/2014/main" id="{94DD7320-6CF3-42D0-9DB7-CFC62EBEDF56}"/>
              </a:ext>
            </a:extLst>
          </p:cNvPr>
          <p:cNvSpPr>
            <a:spLocks noGrp="1"/>
          </p:cNvSpPr>
          <p:nvPr>
            <p:ph type="media" sz="quarter" idx="11"/>
          </p:nvPr>
        </p:nvSpPr>
        <p:spPr>
          <a:xfrm>
            <a:off x="1203960" y="685800"/>
            <a:ext cx="9784080" cy="5486400"/>
          </a:xfrm>
          <a:prstGeom prst="rect">
            <a:avLst/>
          </a:prstGeom>
          <a:solidFill>
            <a:schemeClr val="tx1"/>
          </a:solidFill>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04671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42.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Call Out - Te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2331B5-6CEF-FF49-BB85-BCD72D67F7CE}"/>
              </a:ext>
            </a:extLst>
          </p:cNvPr>
          <p:cNvSpPr/>
          <p:nvPr userDrawn="1"/>
        </p:nvSpPr>
        <p:spPr>
          <a:xfrm rot="10800000">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73C4E9-461B-184F-B937-F1D0781F6728}"/>
              </a:ext>
            </a:extLst>
          </p:cNvPr>
          <p:cNvSpPr>
            <a:spLocks noGrp="1"/>
          </p:cNvSpPr>
          <p:nvPr>
            <p:ph type="title" hasCustomPrompt="1"/>
          </p:nvPr>
        </p:nvSpPr>
        <p:spPr>
          <a:xfrm>
            <a:off x="270933" y="567159"/>
            <a:ext cx="11641667" cy="5798917"/>
          </a:xfrm>
          <a:prstGeom prst="rect">
            <a:avLst/>
          </a:prstGeom>
        </p:spPr>
        <p:txBody>
          <a:bodyPr anchor="ct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en-US" dirty="0"/>
              <a:t>Click to Edit Call Out Slide</a:t>
            </a:r>
          </a:p>
        </p:txBody>
      </p:sp>
      <p:sp>
        <p:nvSpPr>
          <p:cNvPr id="5" name="Slide Number Placeholder 2">
            <a:extLst>
              <a:ext uri="{FF2B5EF4-FFF2-40B4-BE49-F238E27FC236}">
                <a16:creationId xmlns:a16="http://schemas.microsoft.com/office/drawing/2014/main" id="{F57A91BA-486F-8445-A907-5A66FE899563}"/>
              </a:ext>
            </a:extLst>
          </p:cNvPr>
          <p:cNvSpPr>
            <a:spLocks noGrp="1"/>
          </p:cNvSpPr>
          <p:nvPr>
            <p:ph type="sldNum" sz="quarter" idx="10"/>
          </p:nvPr>
        </p:nvSpPr>
        <p:spPr>
          <a:xfrm>
            <a:off x="9067800" y="6553201"/>
            <a:ext cx="2844800" cy="228600"/>
          </a:xfrm>
          <a:prstGeom prst="rect">
            <a:avLst/>
          </a:prstGeom>
        </p:spPr>
        <p:txBody>
          <a:bodyPr/>
          <a:lstStyle>
            <a:lvl1pPr>
              <a:defRPr>
                <a:solidFill>
                  <a:schemeClr val="bg1"/>
                </a:solidFill>
              </a:defRPr>
            </a:lvl1pPr>
          </a:lstStyle>
          <a:p>
            <a:fld id="{B73F69C2-009F-4240-9724-5B3BAC1E9E06}" type="slidenum">
              <a:rPr lang="en-US" smtClean="0"/>
              <a:pPr/>
              <a:t>‹#›</a:t>
            </a:fld>
            <a:endParaRPr lang="en-US" dirty="0"/>
          </a:p>
        </p:txBody>
      </p:sp>
      <p:sp>
        <p:nvSpPr>
          <p:cNvPr id="6" name="TextBox 5">
            <a:extLst>
              <a:ext uri="{FF2B5EF4-FFF2-40B4-BE49-F238E27FC236}">
                <a16:creationId xmlns:a16="http://schemas.microsoft.com/office/drawing/2014/main" id="{65D09C7D-A74F-8E48-9E8A-C617D55E2ADD}"/>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bg1"/>
                </a:solidFill>
                <a:latin typeface="+mn-lt"/>
                <a:cs typeface="Calibri" panose="020F0502020204030204" pitchFamily="34" charset="0"/>
              </a:rPr>
              <a:t>© Littler Mendelson, P.C | 2023</a:t>
            </a:r>
            <a:endParaRPr lang="en-US" sz="1000" dirty="0">
              <a:solidFill>
                <a:schemeClr val="bg1"/>
              </a:solidFill>
              <a:latin typeface="+mn-lt"/>
              <a:cs typeface="Calibri" panose="020F0502020204030204" pitchFamily="34" charset="0"/>
            </a:endParaRPr>
          </a:p>
        </p:txBody>
      </p:sp>
      <p:sp>
        <p:nvSpPr>
          <p:cNvPr id="8" name="Rectangle 7">
            <a:extLst>
              <a:ext uri="{FF2B5EF4-FFF2-40B4-BE49-F238E27FC236}">
                <a16:creationId xmlns:a16="http://schemas.microsoft.com/office/drawing/2014/main" id="{9FAB5302-EAB1-8841-9D84-C243A71CA35D}"/>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bg1"/>
                </a:solidFill>
                <a:latin typeface="+mn-lt"/>
                <a:cs typeface="Calibri" panose="020F0502020204030204" pitchFamily="34" charset="0"/>
              </a:rPr>
              <a:t>Proprietary and Confidential</a:t>
            </a:r>
          </a:p>
        </p:txBody>
      </p:sp>
      <p:sp>
        <p:nvSpPr>
          <p:cNvPr id="7" name="Rectangle 6"/>
          <p:cNvSpPr/>
          <p:nvPr userDrawn="1"/>
        </p:nvSpPr>
        <p:spPr>
          <a:xfrm>
            <a:off x="0" y="-1"/>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863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43.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Call Out -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2331B5-6CEF-FF49-BB85-BCD72D67F7CE}"/>
              </a:ext>
            </a:extLst>
          </p:cNvPr>
          <p:cNvSpPr/>
          <p:nvPr userDrawn="1"/>
        </p:nvSpPr>
        <p:spPr>
          <a:xfrm rot="10800000">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2">
            <a:extLst>
              <a:ext uri="{FF2B5EF4-FFF2-40B4-BE49-F238E27FC236}">
                <a16:creationId xmlns:a16="http://schemas.microsoft.com/office/drawing/2014/main" id="{949CFDF5-B4C6-5347-B845-0891DD4A4035}"/>
              </a:ext>
            </a:extLst>
          </p:cNvPr>
          <p:cNvSpPr>
            <a:spLocks noGrp="1"/>
          </p:cNvSpPr>
          <p:nvPr>
            <p:ph type="sldNum" sz="quarter" idx="10"/>
          </p:nvPr>
        </p:nvSpPr>
        <p:spPr>
          <a:xfrm>
            <a:off x="9067800" y="6553201"/>
            <a:ext cx="2844800" cy="228600"/>
          </a:xfrm>
          <a:prstGeom prst="rect">
            <a:avLst/>
          </a:prstGeom>
        </p:spPr>
        <p:txBody>
          <a:bodyPr/>
          <a:lstStyle>
            <a:lvl1pPr>
              <a:defRPr>
                <a:solidFill>
                  <a:schemeClr val="bg1"/>
                </a:solidFill>
              </a:defRPr>
            </a:lvl1pPr>
          </a:lstStyle>
          <a:p>
            <a:fld id="{B73F69C2-009F-4240-9724-5B3BAC1E9E06}" type="slidenum">
              <a:rPr lang="en-US" smtClean="0"/>
              <a:pPr/>
              <a:t>‹#›</a:t>
            </a:fld>
            <a:endParaRPr lang="en-US" dirty="0"/>
          </a:p>
        </p:txBody>
      </p:sp>
      <p:sp>
        <p:nvSpPr>
          <p:cNvPr id="7" name="TextBox 6">
            <a:extLst>
              <a:ext uri="{FF2B5EF4-FFF2-40B4-BE49-F238E27FC236}">
                <a16:creationId xmlns:a16="http://schemas.microsoft.com/office/drawing/2014/main" id="{6910E960-FDB0-344D-BC67-4EF24DD4CAF7}"/>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bg1"/>
                </a:solidFill>
                <a:latin typeface="+mn-lt"/>
                <a:cs typeface="Calibri" panose="020F0502020204030204" pitchFamily="34" charset="0"/>
              </a:rPr>
              <a:t>© Littler Mendelson, P.C | 2022.</a:t>
            </a:r>
            <a:endParaRPr lang="en-US" sz="1000" dirty="0">
              <a:solidFill>
                <a:schemeClr val="bg1"/>
              </a:solidFill>
              <a:latin typeface="+mn-lt"/>
              <a:cs typeface="Calibri" panose="020F0502020204030204" pitchFamily="34" charset="0"/>
            </a:endParaRPr>
          </a:p>
        </p:txBody>
      </p:sp>
      <p:sp>
        <p:nvSpPr>
          <p:cNvPr id="8" name="Rectangle 7">
            <a:extLst>
              <a:ext uri="{FF2B5EF4-FFF2-40B4-BE49-F238E27FC236}">
                <a16:creationId xmlns:a16="http://schemas.microsoft.com/office/drawing/2014/main" id="{D18DA8B7-E505-084B-9BBC-5E65EDBEE7C5}"/>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bg1"/>
                </a:solidFill>
                <a:latin typeface="+mn-lt"/>
                <a:cs typeface="Calibri" panose="020F0502020204030204" pitchFamily="34" charset="0"/>
              </a:rPr>
              <a:t>Proprietary and Confidential</a:t>
            </a:r>
          </a:p>
        </p:txBody>
      </p:sp>
      <p:sp>
        <p:nvSpPr>
          <p:cNvPr id="9" name="Rectangle 8"/>
          <p:cNvSpPr/>
          <p:nvPr userDrawn="1"/>
        </p:nvSpPr>
        <p:spPr>
          <a:xfrm>
            <a:off x="0" y="-1"/>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820F35D4-9AB7-5C40-8F77-DA121479FF1F}"/>
              </a:ext>
            </a:extLst>
          </p:cNvPr>
          <p:cNvSpPr>
            <a:spLocks noGrp="1"/>
          </p:cNvSpPr>
          <p:nvPr>
            <p:ph type="title" hasCustomPrompt="1"/>
          </p:nvPr>
        </p:nvSpPr>
        <p:spPr>
          <a:xfrm>
            <a:off x="270933" y="567159"/>
            <a:ext cx="11641667" cy="5798917"/>
          </a:xfrm>
          <a:prstGeom prst="rect">
            <a:avLst/>
          </a:prstGeom>
        </p:spPr>
        <p:txBody>
          <a:bodyPr anchor="ct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en-US" dirty="0"/>
              <a:t>Click to Edit Call Out Slide</a:t>
            </a:r>
          </a:p>
        </p:txBody>
      </p:sp>
    </p:spTree>
    <p:extLst>
      <p:ext uri="{BB962C8B-B14F-4D97-AF65-F5344CB8AC3E}">
        <p14:creationId xmlns:p14="http://schemas.microsoft.com/office/powerpoint/2010/main" val="396344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44.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Call Out -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2331B5-6CEF-FF49-BB85-BCD72D67F7CE}"/>
              </a:ext>
            </a:extLst>
          </p:cNvPr>
          <p:cNvSpPr/>
          <p:nvPr userDrawn="1"/>
        </p:nvSpPr>
        <p:spPr>
          <a:xfrm rot="10800000">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2">
            <a:extLst>
              <a:ext uri="{FF2B5EF4-FFF2-40B4-BE49-F238E27FC236}">
                <a16:creationId xmlns:a16="http://schemas.microsoft.com/office/drawing/2014/main" id="{25570223-794D-A14F-85AA-066B631BC7E0}"/>
              </a:ext>
            </a:extLst>
          </p:cNvPr>
          <p:cNvSpPr>
            <a:spLocks noGrp="1"/>
          </p:cNvSpPr>
          <p:nvPr>
            <p:ph type="sldNum" sz="quarter" idx="10"/>
          </p:nvPr>
        </p:nvSpPr>
        <p:spPr>
          <a:xfrm>
            <a:off x="9067800" y="6553201"/>
            <a:ext cx="2844800" cy="228600"/>
          </a:xfrm>
          <a:prstGeom prst="rect">
            <a:avLst/>
          </a:prstGeom>
        </p:spPr>
        <p:txBody>
          <a:bodyPr/>
          <a:lstStyle>
            <a:lvl1pPr>
              <a:defRPr>
                <a:solidFill>
                  <a:schemeClr val="bg1"/>
                </a:solidFill>
              </a:defRPr>
            </a:lvl1pPr>
          </a:lstStyle>
          <a:p>
            <a:fld id="{B73F69C2-009F-4240-9724-5B3BAC1E9E06}" type="slidenum">
              <a:rPr lang="en-US" smtClean="0"/>
              <a:pPr/>
              <a:t>‹#›</a:t>
            </a:fld>
            <a:endParaRPr lang="en-US" dirty="0"/>
          </a:p>
        </p:txBody>
      </p:sp>
      <p:sp>
        <p:nvSpPr>
          <p:cNvPr id="7" name="TextBox 6">
            <a:extLst>
              <a:ext uri="{FF2B5EF4-FFF2-40B4-BE49-F238E27FC236}">
                <a16:creationId xmlns:a16="http://schemas.microsoft.com/office/drawing/2014/main" id="{4B6F2637-23F9-A546-8463-5202A40B82E7}"/>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bg1"/>
                </a:solidFill>
                <a:latin typeface="+mn-lt"/>
                <a:cs typeface="Calibri" panose="020F0502020204030204" pitchFamily="34" charset="0"/>
              </a:rPr>
              <a:t>© Littler Mendelson, P.C | 2022 </a:t>
            </a:r>
            <a:endParaRPr lang="en-US" sz="1000" dirty="0">
              <a:solidFill>
                <a:schemeClr val="bg1"/>
              </a:solidFill>
              <a:latin typeface="+mn-lt"/>
              <a:cs typeface="Calibri" panose="020F0502020204030204" pitchFamily="34" charset="0"/>
            </a:endParaRPr>
          </a:p>
        </p:txBody>
      </p:sp>
      <p:sp>
        <p:nvSpPr>
          <p:cNvPr id="8" name="Rectangle 7">
            <a:extLst>
              <a:ext uri="{FF2B5EF4-FFF2-40B4-BE49-F238E27FC236}">
                <a16:creationId xmlns:a16="http://schemas.microsoft.com/office/drawing/2014/main" id="{D9AFDCDE-C271-CD41-B7A3-45FF4763DEB7}"/>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bg1"/>
                </a:solidFill>
                <a:latin typeface="+mn-lt"/>
                <a:cs typeface="Calibri" panose="020F0502020204030204" pitchFamily="34" charset="0"/>
              </a:rPr>
              <a:t>Proprietary and Confidential</a:t>
            </a:r>
          </a:p>
        </p:txBody>
      </p:sp>
      <p:sp>
        <p:nvSpPr>
          <p:cNvPr id="9" name="Rectangle 8"/>
          <p:cNvSpPr/>
          <p:nvPr userDrawn="1"/>
        </p:nvSpPr>
        <p:spPr>
          <a:xfrm>
            <a:off x="0" y="-1"/>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588DC7AA-6C26-B84D-A768-2BBEA86E3731}"/>
              </a:ext>
            </a:extLst>
          </p:cNvPr>
          <p:cNvSpPr>
            <a:spLocks noGrp="1"/>
          </p:cNvSpPr>
          <p:nvPr>
            <p:ph type="title" hasCustomPrompt="1"/>
          </p:nvPr>
        </p:nvSpPr>
        <p:spPr>
          <a:xfrm>
            <a:off x="270933" y="567159"/>
            <a:ext cx="11641667" cy="5798917"/>
          </a:xfrm>
          <a:prstGeom prst="rect">
            <a:avLst/>
          </a:prstGeom>
        </p:spPr>
        <p:txBody>
          <a:bodyPr anchor="ct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en-US" dirty="0"/>
              <a:t>Click to Edit Call Out Slide</a:t>
            </a:r>
          </a:p>
        </p:txBody>
      </p:sp>
    </p:spTree>
    <p:extLst>
      <p:ext uri="{BB962C8B-B14F-4D97-AF65-F5344CB8AC3E}">
        <p14:creationId xmlns:p14="http://schemas.microsoft.com/office/powerpoint/2010/main" val="134719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45.xml><?xml version="1.0" encoding="utf-8"?>
<p:sldLayout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Quote - 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97A6EF-39EB-E547-B91F-4EE3714496BD}"/>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73C4E9-461B-184F-B937-F1D0781F6728}"/>
              </a:ext>
            </a:extLst>
          </p:cNvPr>
          <p:cNvSpPr>
            <a:spLocks noGrp="1"/>
          </p:cNvSpPr>
          <p:nvPr>
            <p:ph type="title" hasCustomPrompt="1"/>
          </p:nvPr>
        </p:nvSpPr>
        <p:spPr>
          <a:xfrm>
            <a:off x="469844" y="2183764"/>
            <a:ext cx="11442756" cy="3589974"/>
          </a:xfrm>
          <a:prstGeom prst="rect">
            <a:avLst/>
          </a:prstGeom>
        </p:spPr>
        <p:txBody>
          <a:bodyPr anchor="t">
            <a:normAutofit/>
          </a:bodyPr>
          <a:lstStyle>
            <a:lvl1pPr algn="l">
              <a:defRPr sz="4000" b="0" i="1">
                <a:solidFill>
                  <a:schemeClr val="bg1"/>
                </a:solidFill>
                <a:latin typeface="Calibri" panose="020F0502020204030204" pitchFamily="34" charset="0"/>
                <a:cs typeface="Calibri" panose="020F0502020204030204" pitchFamily="34" charset="0"/>
              </a:defRPr>
            </a:lvl1pPr>
          </a:lstStyle>
          <a:p>
            <a:r>
              <a:rPr lang="en-US" dirty="0"/>
              <a:t>Click to Edit Quote Slide</a:t>
            </a:r>
          </a:p>
        </p:txBody>
      </p:sp>
      <p:pic>
        <p:nvPicPr>
          <p:cNvPr id="5" name="Picture 4">
            <a:extLst>
              <a:ext uri="{FF2B5EF4-FFF2-40B4-BE49-F238E27FC236}">
                <a16:creationId xmlns:a16="http://schemas.microsoft.com/office/drawing/2014/main" id="{4BEF89E7-9EF8-CC4F-926A-48A0CA7E86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611" y="-626075"/>
            <a:ext cx="3469502" cy="3469502"/>
          </a:xfrm>
          <a:prstGeom prst="rect">
            <a:avLst/>
          </a:prstGeom>
        </p:spPr>
      </p:pic>
      <p:sp>
        <p:nvSpPr>
          <p:cNvPr id="7" name="Content Placeholder 6">
            <a:extLst>
              <a:ext uri="{FF2B5EF4-FFF2-40B4-BE49-F238E27FC236}">
                <a16:creationId xmlns:a16="http://schemas.microsoft.com/office/drawing/2014/main" id="{00EE3404-431D-A340-84D3-9257A8A000D6}"/>
              </a:ext>
            </a:extLst>
          </p:cNvPr>
          <p:cNvSpPr>
            <a:spLocks noGrp="1"/>
          </p:cNvSpPr>
          <p:nvPr>
            <p:ph sz="quarter" idx="10" hasCustomPrompt="1"/>
          </p:nvPr>
        </p:nvSpPr>
        <p:spPr>
          <a:xfrm>
            <a:off x="6220047" y="5847557"/>
            <a:ext cx="5692553" cy="468312"/>
          </a:xfrm>
          <a:prstGeom prst="rect">
            <a:avLst/>
          </a:prstGeom>
        </p:spPr>
        <p:txBody>
          <a:bodyPr/>
          <a:lstStyle>
            <a:lvl1pPr marL="0" indent="0" algn="r">
              <a:buFont typeface="Arial" panose="020B0604020202020204" pitchFamily="34" charse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Author/Case</a:t>
            </a:r>
          </a:p>
        </p:txBody>
      </p:sp>
      <p:sp>
        <p:nvSpPr>
          <p:cNvPr id="6" name="Slide Number Placeholder 3">
            <a:extLst>
              <a:ext uri="{FF2B5EF4-FFF2-40B4-BE49-F238E27FC236}">
                <a16:creationId xmlns:a16="http://schemas.microsoft.com/office/drawing/2014/main" id="{D7D95373-8DD8-EE43-9215-A463CD4B8D27}"/>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8" name="TextBox 7">
            <a:extLst>
              <a:ext uri="{FF2B5EF4-FFF2-40B4-BE49-F238E27FC236}">
                <a16:creationId xmlns:a16="http://schemas.microsoft.com/office/drawing/2014/main" id="{DE0CF395-4A9A-8E4D-8B79-F86F7FAF6090}"/>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bg1"/>
                </a:solidFill>
                <a:latin typeface="+mn-lt"/>
                <a:cs typeface="Calibri" panose="020F0502020204030204" pitchFamily="34" charset="0"/>
              </a:rPr>
              <a:t>© Littler Mendelson, P.C | 2023 </a:t>
            </a:r>
            <a:endParaRPr lang="en-US" sz="1000" dirty="0">
              <a:solidFill>
                <a:schemeClr val="bg1"/>
              </a:solidFill>
              <a:latin typeface="+mn-lt"/>
              <a:cs typeface="Calibri" panose="020F0502020204030204" pitchFamily="34" charset="0"/>
            </a:endParaRPr>
          </a:p>
        </p:txBody>
      </p:sp>
      <p:sp>
        <p:nvSpPr>
          <p:cNvPr id="9" name="Rectangle 8">
            <a:extLst>
              <a:ext uri="{FF2B5EF4-FFF2-40B4-BE49-F238E27FC236}">
                <a16:creationId xmlns:a16="http://schemas.microsoft.com/office/drawing/2014/main" id="{0142DFC5-3DDA-3C49-8053-44C1D8F65E90}"/>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bg1"/>
                </a:solidFill>
                <a:latin typeface="+mn-lt"/>
                <a:cs typeface="Calibri" panose="020F0502020204030204" pitchFamily="34" charset="0"/>
              </a:rPr>
              <a:t>Proprietary and Confidential</a:t>
            </a:r>
          </a:p>
        </p:txBody>
      </p:sp>
      <p:sp>
        <p:nvSpPr>
          <p:cNvPr id="10" name="Rectangle 9"/>
          <p:cNvSpPr/>
          <p:nvPr userDrawn="1"/>
        </p:nvSpPr>
        <p:spPr>
          <a:xfrm>
            <a:off x="0" y="-1"/>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474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46.xml><?xml version="1.0" encoding="utf-8"?>
<p:sldLayout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Quot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97A6EF-39EB-E547-B91F-4EE3714496BD}"/>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BEF89E7-9EF8-CC4F-926A-48A0CA7E86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611" y="-626075"/>
            <a:ext cx="3469502" cy="3469502"/>
          </a:xfrm>
          <a:prstGeom prst="rect">
            <a:avLst/>
          </a:prstGeom>
        </p:spPr>
      </p:pic>
      <p:sp>
        <p:nvSpPr>
          <p:cNvPr id="6" name="Title 1">
            <a:extLst>
              <a:ext uri="{FF2B5EF4-FFF2-40B4-BE49-F238E27FC236}">
                <a16:creationId xmlns:a16="http://schemas.microsoft.com/office/drawing/2014/main" id="{AE11B43F-C481-7542-A9B6-13FD2F0F2760}"/>
              </a:ext>
            </a:extLst>
          </p:cNvPr>
          <p:cNvSpPr>
            <a:spLocks noGrp="1"/>
          </p:cNvSpPr>
          <p:nvPr>
            <p:ph type="title" hasCustomPrompt="1"/>
          </p:nvPr>
        </p:nvSpPr>
        <p:spPr>
          <a:xfrm>
            <a:off x="469844" y="2183764"/>
            <a:ext cx="11442756" cy="3589974"/>
          </a:xfrm>
          <a:prstGeom prst="rect">
            <a:avLst/>
          </a:prstGeom>
        </p:spPr>
        <p:txBody>
          <a:bodyPr anchor="t">
            <a:normAutofit/>
          </a:bodyPr>
          <a:lstStyle>
            <a:lvl1pPr algn="l">
              <a:defRPr sz="4000" b="0" i="1">
                <a:solidFill>
                  <a:schemeClr val="bg1"/>
                </a:solidFill>
                <a:latin typeface="Calibri" panose="020F0502020204030204" pitchFamily="34" charset="0"/>
                <a:cs typeface="Calibri" panose="020F0502020204030204" pitchFamily="34" charset="0"/>
              </a:defRPr>
            </a:lvl1pPr>
          </a:lstStyle>
          <a:p>
            <a:r>
              <a:rPr lang="en-US" dirty="0"/>
              <a:t>Click to Edit Quote Slide</a:t>
            </a:r>
          </a:p>
        </p:txBody>
      </p:sp>
      <p:sp>
        <p:nvSpPr>
          <p:cNvPr id="8" name="Content Placeholder 6">
            <a:extLst>
              <a:ext uri="{FF2B5EF4-FFF2-40B4-BE49-F238E27FC236}">
                <a16:creationId xmlns:a16="http://schemas.microsoft.com/office/drawing/2014/main" id="{64C96E96-FD2D-FE44-95A3-6D62B1CB1412}"/>
              </a:ext>
            </a:extLst>
          </p:cNvPr>
          <p:cNvSpPr>
            <a:spLocks noGrp="1"/>
          </p:cNvSpPr>
          <p:nvPr>
            <p:ph sz="quarter" idx="10" hasCustomPrompt="1"/>
          </p:nvPr>
        </p:nvSpPr>
        <p:spPr>
          <a:xfrm>
            <a:off x="6220047" y="5847557"/>
            <a:ext cx="5692553" cy="468312"/>
          </a:xfrm>
          <a:prstGeom prst="rect">
            <a:avLst/>
          </a:prstGeom>
        </p:spPr>
        <p:txBody>
          <a:bodyPr/>
          <a:lstStyle>
            <a:lvl1pPr marL="0" indent="0" algn="r">
              <a:buFont typeface="Arial" panose="020B0604020202020204" pitchFamily="34" charse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Author/Case</a:t>
            </a:r>
          </a:p>
        </p:txBody>
      </p:sp>
      <p:sp>
        <p:nvSpPr>
          <p:cNvPr id="9" name="Slide Number Placeholder 3">
            <a:extLst>
              <a:ext uri="{FF2B5EF4-FFF2-40B4-BE49-F238E27FC236}">
                <a16:creationId xmlns:a16="http://schemas.microsoft.com/office/drawing/2014/main" id="{B91AC85B-A865-854D-BA12-14D98AA4B08B}"/>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10" name="TextBox 9">
            <a:extLst>
              <a:ext uri="{FF2B5EF4-FFF2-40B4-BE49-F238E27FC236}">
                <a16:creationId xmlns:a16="http://schemas.microsoft.com/office/drawing/2014/main" id="{8E8FB1C5-9203-434E-90FC-3033FC32602A}"/>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bg1"/>
                </a:solidFill>
                <a:latin typeface="+mn-lt"/>
                <a:cs typeface="Calibri" panose="020F0502020204030204" pitchFamily="34" charset="0"/>
              </a:rPr>
              <a:t>© Littler Mendelson, P.C | 2022</a:t>
            </a:r>
            <a:endParaRPr lang="en-US" sz="1000" dirty="0">
              <a:solidFill>
                <a:schemeClr val="bg1"/>
              </a:solidFill>
              <a:latin typeface="+mn-lt"/>
              <a:cs typeface="Calibri" panose="020F0502020204030204" pitchFamily="34" charset="0"/>
            </a:endParaRPr>
          </a:p>
        </p:txBody>
      </p:sp>
      <p:sp>
        <p:nvSpPr>
          <p:cNvPr id="11" name="Rectangle 10">
            <a:extLst>
              <a:ext uri="{FF2B5EF4-FFF2-40B4-BE49-F238E27FC236}">
                <a16:creationId xmlns:a16="http://schemas.microsoft.com/office/drawing/2014/main" id="{7546FE38-E1E3-8D4C-AFC1-FEEFE4915690}"/>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bg1"/>
                </a:solidFill>
                <a:latin typeface="+mn-lt"/>
                <a:cs typeface="Calibri" panose="020F0502020204030204" pitchFamily="34" charset="0"/>
              </a:rPr>
              <a:t>Proprietary and Confidential</a:t>
            </a:r>
          </a:p>
        </p:txBody>
      </p:sp>
      <p:sp>
        <p:nvSpPr>
          <p:cNvPr id="13" name="Rectangle 12"/>
          <p:cNvSpPr/>
          <p:nvPr userDrawn="1"/>
        </p:nvSpPr>
        <p:spPr>
          <a:xfrm>
            <a:off x="0" y="-1"/>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334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47.xml><?xml version="1.0" encoding="utf-8"?>
<p:sldLayout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Quote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97A6EF-39EB-E547-B91F-4EE3714496B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BEF89E7-9EF8-CC4F-926A-48A0CA7E86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611" y="-626075"/>
            <a:ext cx="3469502" cy="3469502"/>
          </a:xfrm>
          <a:prstGeom prst="rect">
            <a:avLst/>
          </a:prstGeom>
        </p:spPr>
      </p:pic>
      <p:sp>
        <p:nvSpPr>
          <p:cNvPr id="6" name="Title 1">
            <a:extLst>
              <a:ext uri="{FF2B5EF4-FFF2-40B4-BE49-F238E27FC236}">
                <a16:creationId xmlns:a16="http://schemas.microsoft.com/office/drawing/2014/main" id="{5816AE7B-4C0B-C44C-BDA1-E00EBB833C7E}"/>
              </a:ext>
            </a:extLst>
          </p:cNvPr>
          <p:cNvSpPr>
            <a:spLocks noGrp="1"/>
          </p:cNvSpPr>
          <p:nvPr>
            <p:ph type="title" hasCustomPrompt="1"/>
          </p:nvPr>
        </p:nvSpPr>
        <p:spPr>
          <a:xfrm>
            <a:off x="469844" y="2183764"/>
            <a:ext cx="11442756" cy="3589974"/>
          </a:xfrm>
          <a:prstGeom prst="rect">
            <a:avLst/>
          </a:prstGeom>
        </p:spPr>
        <p:txBody>
          <a:bodyPr anchor="t">
            <a:normAutofit/>
          </a:bodyPr>
          <a:lstStyle>
            <a:lvl1pPr algn="l">
              <a:defRPr sz="4000" b="0" i="1">
                <a:solidFill>
                  <a:schemeClr val="bg1"/>
                </a:solidFill>
                <a:latin typeface="Calibri" panose="020F0502020204030204" pitchFamily="34" charset="0"/>
                <a:cs typeface="Calibri" panose="020F0502020204030204" pitchFamily="34" charset="0"/>
              </a:defRPr>
            </a:lvl1pPr>
          </a:lstStyle>
          <a:p>
            <a:r>
              <a:rPr lang="en-US" dirty="0"/>
              <a:t>Click to Edit Quote Slide</a:t>
            </a:r>
          </a:p>
        </p:txBody>
      </p:sp>
      <p:sp>
        <p:nvSpPr>
          <p:cNvPr id="8" name="Content Placeholder 6">
            <a:extLst>
              <a:ext uri="{FF2B5EF4-FFF2-40B4-BE49-F238E27FC236}">
                <a16:creationId xmlns:a16="http://schemas.microsoft.com/office/drawing/2014/main" id="{23C5AE86-22AB-0B46-9498-9594546EFB41}"/>
              </a:ext>
            </a:extLst>
          </p:cNvPr>
          <p:cNvSpPr>
            <a:spLocks noGrp="1"/>
          </p:cNvSpPr>
          <p:nvPr>
            <p:ph sz="quarter" idx="10" hasCustomPrompt="1"/>
          </p:nvPr>
        </p:nvSpPr>
        <p:spPr>
          <a:xfrm>
            <a:off x="6220047" y="5847557"/>
            <a:ext cx="5692553" cy="468312"/>
          </a:xfrm>
          <a:prstGeom prst="rect">
            <a:avLst/>
          </a:prstGeom>
        </p:spPr>
        <p:txBody>
          <a:bodyPr/>
          <a:lstStyle>
            <a:lvl1pPr marL="0" indent="0" algn="r">
              <a:buFont typeface="Arial" panose="020B0604020202020204" pitchFamily="34" charse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Author/Case</a:t>
            </a:r>
          </a:p>
        </p:txBody>
      </p:sp>
      <p:sp>
        <p:nvSpPr>
          <p:cNvPr id="9" name="Slide Number Placeholder 3">
            <a:extLst>
              <a:ext uri="{FF2B5EF4-FFF2-40B4-BE49-F238E27FC236}">
                <a16:creationId xmlns:a16="http://schemas.microsoft.com/office/drawing/2014/main" id="{CC9FBE69-DA93-F248-935F-CD4806FC4F09}"/>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10" name="TextBox 9">
            <a:extLst>
              <a:ext uri="{FF2B5EF4-FFF2-40B4-BE49-F238E27FC236}">
                <a16:creationId xmlns:a16="http://schemas.microsoft.com/office/drawing/2014/main" id="{EAEEA2C9-B886-9348-8064-71929D8B8E17}"/>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bg1"/>
                </a:solidFill>
                <a:latin typeface="+mn-lt"/>
                <a:cs typeface="Calibri" panose="020F0502020204030204" pitchFamily="34" charset="0"/>
              </a:rPr>
              <a:t>© Littler Mendelson, P.C | 2022</a:t>
            </a:r>
            <a:endParaRPr lang="en-US" sz="1000" dirty="0">
              <a:solidFill>
                <a:schemeClr val="bg1"/>
              </a:solidFill>
              <a:latin typeface="+mn-lt"/>
              <a:cs typeface="Calibri" panose="020F0502020204030204" pitchFamily="34" charset="0"/>
            </a:endParaRPr>
          </a:p>
        </p:txBody>
      </p:sp>
      <p:sp>
        <p:nvSpPr>
          <p:cNvPr id="11" name="Rectangle 10">
            <a:extLst>
              <a:ext uri="{FF2B5EF4-FFF2-40B4-BE49-F238E27FC236}">
                <a16:creationId xmlns:a16="http://schemas.microsoft.com/office/drawing/2014/main" id="{5BDF7D3C-A3F9-8341-AC37-37126ED25FDC}"/>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bg1"/>
                </a:solidFill>
                <a:latin typeface="+mn-lt"/>
                <a:cs typeface="Calibri" panose="020F0502020204030204" pitchFamily="34" charset="0"/>
              </a:rPr>
              <a:t>Proprietary and Confidential</a:t>
            </a:r>
          </a:p>
        </p:txBody>
      </p:sp>
      <p:sp>
        <p:nvSpPr>
          <p:cNvPr id="13" name="Rectangle 12"/>
          <p:cNvSpPr/>
          <p:nvPr userDrawn="1"/>
        </p:nvSpPr>
        <p:spPr>
          <a:xfrm>
            <a:off x="0" y="-1"/>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903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48.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userDrawn="1">
  <p:cSld name="Title 5">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CA5783E-8DC7-AD44-89BD-3612A86084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05564" y="0"/>
            <a:ext cx="1752782" cy="1728652"/>
          </a:xfrm>
          <a:prstGeom prst="rect">
            <a:avLst/>
          </a:prstGeom>
        </p:spPr>
      </p:pic>
      <p:sp>
        <p:nvSpPr>
          <p:cNvPr id="35" name="Rectangle 34">
            <a:extLst>
              <a:ext uri="{FF2B5EF4-FFF2-40B4-BE49-F238E27FC236}">
                <a16:creationId xmlns:a16="http://schemas.microsoft.com/office/drawing/2014/main" id="{B939501D-7969-8047-9DDD-0ADC474535AF}"/>
              </a:ext>
            </a:extLst>
          </p:cNvPr>
          <p:cNvSpPr/>
          <p:nvPr userDrawn="1"/>
        </p:nvSpPr>
        <p:spPr>
          <a:xfrm>
            <a:off x="-2" y="6303634"/>
            <a:ext cx="12192002" cy="554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995F8FF-799E-FC4B-84DB-FA3F5D0BD391}"/>
              </a:ext>
            </a:extLst>
          </p:cNvPr>
          <p:cNvSpPr/>
          <p:nvPr userDrawn="1"/>
        </p:nvSpPr>
        <p:spPr>
          <a:xfrm rot="10800000">
            <a:off x="-598" y="3432330"/>
            <a:ext cx="1753381" cy="1723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5914B46-9CF9-7C4C-9495-23D16E901394}"/>
              </a:ext>
            </a:extLst>
          </p:cNvPr>
          <p:cNvSpPr/>
          <p:nvPr userDrawn="1"/>
        </p:nvSpPr>
        <p:spPr>
          <a:xfrm rot="10800000">
            <a:off x="3496595" y="1706216"/>
            <a:ext cx="1761752" cy="17261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3">
            <a:extLst>
              <a:ext uri="{FF2B5EF4-FFF2-40B4-BE49-F238E27FC236}">
                <a16:creationId xmlns:a16="http://schemas.microsoft.com/office/drawing/2014/main" id="{23C88826-E312-6345-B719-E916511DFFCF}"/>
              </a:ext>
            </a:extLst>
          </p:cNvPr>
          <p:cNvSpPr>
            <a:spLocks noGrp="1"/>
          </p:cNvSpPr>
          <p:nvPr>
            <p:ph sz="quarter" idx="10" hasCustomPrompt="1"/>
          </p:nvPr>
        </p:nvSpPr>
        <p:spPr>
          <a:xfrm>
            <a:off x="5633763" y="182483"/>
            <a:ext cx="6285808" cy="3240269"/>
          </a:xfrm>
          <a:prstGeom prst="rect">
            <a:avLst/>
          </a:prstGeom>
        </p:spPr>
        <p:txBody>
          <a:bodyPr anchor="b">
            <a:normAutofit/>
          </a:bodyPr>
          <a:lstStyle>
            <a:lvl1pPr marL="0" indent="0" algn="l">
              <a:buNone/>
              <a:defRPr sz="4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16" name="Content Placeholder 3">
            <a:extLst>
              <a:ext uri="{FF2B5EF4-FFF2-40B4-BE49-F238E27FC236}">
                <a16:creationId xmlns:a16="http://schemas.microsoft.com/office/drawing/2014/main" id="{D5870085-CDB9-2649-BE9B-3A7AEE111175}"/>
              </a:ext>
            </a:extLst>
          </p:cNvPr>
          <p:cNvSpPr>
            <a:spLocks noGrp="1"/>
          </p:cNvSpPr>
          <p:nvPr>
            <p:ph sz="quarter" idx="11" hasCustomPrompt="1"/>
          </p:nvPr>
        </p:nvSpPr>
        <p:spPr>
          <a:xfrm>
            <a:off x="5626792" y="3440832"/>
            <a:ext cx="6285808" cy="1538065"/>
          </a:xfrm>
          <a:prstGeom prst="rect">
            <a:avLst/>
          </a:prstGeom>
        </p:spPr>
        <p:txBody>
          <a:bodyPr anchor="t">
            <a:normAutofit/>
          </a:bodyPr>
          <a:lstStyle>
            <a:lvl1pPr marL="0" indent="0" algn="l">
              <a:buNone/>
              <a:defRPr sz="2800">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18" name="Rectangle 17"/>
          <p:cNvSpPr/>
          <p:nvPr userDrawn="1"/>
        </p:nvSpPr>
        <p:spPr>
          <a:xfrm>
            <a:off x="0" y="11831"/>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5700B217-69EF-E24B-9949-A52C5D935E8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56786" y="6125564"/>
            <a:ext cx="1431618" cy="434825"/>
          </a:xfrm>
          <a:prstGeom prst="rect">
            <a:avLst/>
          </a:prstGeom>
        </p:spPr>
      </p:pic>
      <p:sp>
        <p:nvSpPr>
          <p:cNvPr id="17" name="Rectangle 16">
            <a:extLst>
              <a:ext uri="{FF2B5EF4-FFF2-40B4-BE49-F238E27FC236}">
                <a16:creationId xmlns:a16="http://schemas.microsoft.com/office/drawing/2014/main" id="{CE97094C-8247-B74A-880A-300A70646275}"/>
              </a:ext>
            </a:extLst>
          </p:cNvPr>
          <p:cNvSpPr/>
          <p:nvPr userDrawn="1"/>
        </p:nvSpPr>
        <p:spPr>
          <a:xfrm rot="10800000">
            <a:off x="0" y="5151786"/>
            <a:ext cx="1752782" cy="1706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E039F927-BC35-3A41-9F7B-7400628C992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5284265"/>
            <a:ext cx="1536025" cy="1391827"/>
          </a:xfrm>
          <a:prstGeom prst="rect">
            <a:avLst/>
          </a:prstGeom>
        </p:spPr>
      </p:pic>
      <p:sp>
        <p:nvSpPr>
          <p:cNvPr id="29" name="Rectangle 28">
            <a:extLst>
              <a:ext uri="{FF2B5EF4-FFF2-40B4-BE49-F238E27FC236}">
                <a16:creationId xmlns:a16="http://schemas.microsoft.com/office/drawing/2014/main" id="{7050A405-6340-7946-B2C4-97F25CD4F9E1}"/>
              </a:ext>
            </a:extLst>
          </p:cNvPr>
          <p:cNvSpPr/>
          <p:nvPr userDrawn="1"/>
        </p:nvSpPr>
        <p:spPr>
          <a:xfrm rot="10800000">
            <a:off x="-596" y="0"/>
            <a:ext cx="3506161" cy="343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23B9593E-2916-B942-AF22-D9DE803A150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81185" y="256843"/>
            <a:ext cx="2118963" cy="2938296"/>
          </a:xfrm>
          <a:prstGeom prst="rect">
            <a:avLst/>
          </a:prstGeom>
        </p:spPr>
      </p:pic>
      <p:pic>
        <p:nvPicPr>
          <p:cNvPr id="23" name="Picture 22">
            <a:extLst>
              <a:ext uri="{FF2B5EF4-FFF2-40B4-BE49-F238E27FC236}">
                <a16:creationId xmlns:a16="http://schemas.microsoft.com/office/drawing/2014/main" id="{C828788C-6D74-6B47-A18A-4181CFBB4E3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752782" y="3431991"/>
            <a:ext cx="3505564" cy="3426009"/>
          </a:xfrm>
          <a:prstGeom prst="rect">
            <a:avLst/>
          </a:prstGeom>
        </p:spPr>
      </p:pic>
    </p:spTree>
    <p:extLst>
      <p:ext uri="{BB962C8B-B14F-4D97-AF65-F5344CB8AC3E}">
        <p14:creationId xmlns:p14="http://schemas.microsoft.com/office/powerpoint/2010/main" val="271546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624">
          <p15:clr>
            <a:srgbClr val="FBAE40"/>
          </p15:clr>
        </p15:guide>
      </p15:sldGuideLst>
    </p:ext>
  </p:extLst>
</p:sldLayout>
</file>

<file path=ppt/slideLayouts/slideLayout49.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userDrawn="1">
  <p:cSld name="Title and 2 Columns -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D64DF2-4924-48E0-8B9F-D43C32AD9565}"/>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2" name="Rectangle 11">
            <a:extLst>
              <a:ext uri="{FF2B5EF4-FFF2-40B4-BE49-F238E27FC236}">
                <a16:creationId xmlns:a16="http://schemas.microsoft.com/office/drawing/2014/main" id="{A4C42255-30D8-6F46-84B1-144E31FA1185}"/>
              </a:ext>
            </a:extLst>
          </p:cNvPr>
          <p:cNvSpPr/>
          <p:nvPr userDrawn="1"/>
        </p:nvSpPr>
        <p:spPr>
          <a:xfrm>
            <a:off x="277810" y="0"/>
            <a:ext cx="1191419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6">
            <a:extLst>
              <a:ext uri="{FF2B5EF4-FFF2-40B4-BE49-F238E27FC236}">
                <a16:creationId xmlns:a16="http://schemas.microsoft.com/office/drawing/2014/main" id="{051D93CE-8F3A-E44A-875C-074709CC153B}"/>
              </a:ext>
            </a:extLst>
          </p:cNvPr>
          <p:cNvSpPr>
            <a:spLocks noGrp="1"/>
          </p:cNvSpPr>
          <p:nvPr>
            <p:ph sz="quarter" idx="11"/>
          </p:nvPr>
        </p:nvSpPr>
        <p:spPr>
          <a:xfrm>
            <a:off x="277813" y="1737360"/>
            <a:ext cx="5694362" cy="4572000"/>
          </a:xfrm>
          <a:prstGeom prst="rect">
            <a:avLst/>
          </a:prstGeom>
        </p:spPr>
        <p:txBody>
          <a:bodyPr anchor="t">
            <a:normAutofit/>
          </a:bodyPr>
          <a:lstStyle>
            <a:lvl1pPr marL="457200" indent="-457200">
              <a:spcAft>
                <a:spcPts val="400"/>
              </a:spcAft>
              <a:buFont typeface="Arial" panose="020B0604020202020204" pitchFamily="34" charset="0"/>
              <a:buChar char="•"/>
              <a:defRPr sz="3200"/>
            </a:lvl1pPr>
            <a:lvl2pPr marL="914400" indent="-457200">
              <a:spcAft>
                <a:spcPts val="400"/>
              </a:spcAft>
              <a:buFont typeface="Apple Symbols" panose="02000000000000000000" pitchFamily="2" charset="-79"/>
              <a:buChar char="⎻"/>
              <a:defRPr sz="3200"/>
            </a:lvl2pPr>
            <a:lvl3pPr marL="1257300" indent="-342900">
              <a:spcAft>
                <a:spcPts val="400"/>
              </a:spcAft>
              <a:buFont typeface="Apple Symbols" panose="02000000000000000000" pitchFamily="2" charset="-79"/>
              <a:buChar char="⎻"/>
              <a:defRPr sz="3200"/>
            </a:lvl3pPr>
            <a:lvl4pPr marL="1714500" indent="-342900">
              <a:spcAft>
                <a:spcPts val="400"/>
              </a:spcAft>
              <a:buFont typeface="Apple Symbols" panose="02000000000000000000" pitchFamily="2" charset="-79"/>
              <a:buChar char="⎻"/>
              <a:defRPr sz="3200"/>
            </a:lvl4pPr>
            <a:lvl5pPr marL="2171700" indent="-342900">
              <a:spcAft>
                <a:spcPts val="400"/>
              </a:spcAft>
              <a:buFont typeface="Apple Symbols" panose="02000000000000000000" pitchFamily="2" charset="-79"/>
              <a:buChar char="⎻"/>
              <a:defRPr sz="3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6">
            <a:extLst>
              <a:ext uri="{FF2B5EF4-FFF2-40B4-BE49-F238E27FC236}">
                <a16:creationId xmlns:a16="http://schemas.microsoft.com/office/drawing/2014/main" id="{52EA8F35-59C6-2548-B267-740B3D306929}"/>
              </a:ext>
            </a:extLst>
          </p:cNvPr>
          <p:cNvSpPr>
            <a:spLocks noGrp="1"/>
          </p:cNvSpPr>
          <p:nvPr>
            <p:ph sz="quarter" idx="12"/>
          </p:nvPr>
        </p:nvSpPr>
        <p:spPr>
          <a:xfrm>
            <a:off x="6214619" y="1737360"/>
            <a:ext cx="5694362" cy="4572000"/>
          </a:xfrm>
          <a:prstGeom prst="rect">
            <a:avLst/>
          </a:prstGeom>
        </p:spPr>
        <p:txBody>
          <a:bodyPr anchor="t">
            <a:normAutofit/>
          </a:bodyPr>
          <a:lstStyle>
            <a:lvl1pPr marL="457200" indent="-457200">
              <a:spcAft>
                <a:spcPts val="400"/>
              </a:spcAft>
              <a:buFont typeface="Arial" panose="020B0604020202020204" pitchFamily="34" charset="0"/>
              <a:buChar char="•"/>
              <a:defRPr sz="3200"/>
            </a:lvl1pPr>
            <a:lvl2pPr marL="914400" indent="-457200">
              <a:spcAft>
                <a:spcPts val="400"/>
              </a:spcAft>
              <a:buFont typeface="Apple Symbols" panose="02000000000000000000" pitchFamily="2" charset="-79"/>
              <a:buChar char="⎻"/>
              <a:defRPr sz="3200"/>
            </a:lvl2pPr>
            <a:lvl3pPr marL="1257300" indent="-342900">
              <a:spcAft>
                <a:spcPts val="400"/>
              </a:spcAft>
              <a:buFont typeface="Apple Symbols" panose="02000000000000000000" pitchFamily="2" charset="-79"/>
              <a:buChar char="⎻"/>
              <a:defRPr sz="3200"/>
            </a:lvl3pPr>
            <a:lvl4pPr marL="1714500" indent="-342900">
              <a:spcAft>
                <a:spcPts val="400"/>
              </a:spcAft>
              <a:buFont typeface="Apple Symbols" panose="02000000000000000000" pitchFamily="2" charset="-79"/>
              <a:buChar char="⎻"/>
              <a:defRPr sz="3200"/>
            </a:lvl4pPr>
            <a:lvl5pPr marL="2171700" indent="-342900">
              <a:spcAft>
                <a:spcPts val="400"/>
              </a:spcAft>
              <a:buFont typeface="Apple Symbols" panose="02000000000000000000" pitchFamily="2" charset="-79"/>
              <a:buChar char="⎻"/>
              <a:defRPr sz="3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33F8E50-C408-E34E-B890-95A57FABA1CF}"/>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32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312121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5.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CA5783E-8DC7-AD44-89BD-3612A86084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05564" y="0"/>
            <a:ext cx="1752782" cy="1728652"/>
          </a:xfrm>
          <a:prstGeom prst="rect">
            <a:avLst/>
          </a:prstGeom>
        </p:spPr>
      </p:pic>
      <p:sp>
        <p:nvSpPr>
          <p:cNvPr id="35" name="Rectangle 34">
            <a:extLst>
              <a:ext uri="{FF2B5EF4-FFF2-40B4-BE49-F238E27FC236}">
                <a16:creationId xmlns:a16="http://schemas.microsoft.com/office/drawing/2014/main" id="{B939501D-7969-8047-9DDD-0ADC474535AF}"/>
              </a:ext>
            </a:extLst>
          </p:cNvPr>
          <p:cNvSpPr/>
          <p:nvPr userDrawn="1"/>
        </p:nvSpPr>
        <p:spPr>
          <a:xfrm>
            <a:off x="-2" y="6303634"/>
            <a:ext cx="12192002" cy="554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995F8FF-799E-FC4B-84DB-FA3F5D0BD391}"/>
              </a:ext>
            </a:extLst>
          </p:cNvPr>
          <p:cNvSpPr/>
          <p:nvPr userDrawn="1"/>
        </p:nvSpPr>
        <p:spPr>
          <a:xfrm rot="10800000">
            <a:off x="-598" y="3432330"/>
            <a:ext cx="1753381" cy="1723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5914B46-9CF9-7C4C-9495-23D16E901394}"/>
              </a:ext>
            </a:extLst>
          </p:cNvPr>
          <p:cNvSpPr/>
          <p:nvPr userDrawn="1"/>
        </p:nvSpPr>
        <p:spPr>
          <a:xfrm rot="10800000">
            <a:off x="3496595" y="1706216"/>
            <a:ext cx="1761752" cy="17261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3">
            <a:extLst>
              <a:ext uri="{FF2B5EF4-FFF2-40B4-BE49-F238E27FC236}">
                <a16:creationId xmlns:a16="http://schemas.microsoft.com/office/drawing/2014/main" id="{23C88826-E312-6345-B719-E916511DFFCF}"/>
              </a:ext>
            </a:extLst>
          </p:cNvPr>
          <p:cNvSpPr>
            <a:spLocks noGrp="1"/>
          </p:cNvSpPr>
          <p:nvPr>
            <p:ph sz="quarter" idx="10" hasCustomPrompt="1"/>
          </p:nvPr>
        </p:nvSpPr>
        <p:spPr>
          <a:xfrm>
            <a:off x="5633763" y="182483"/>
            <a:ext cx="6285808" cy="3240269"/>
          </a:xfrm>
          <a:prstGeom prst="rect">
            <a:avLst/>
          </a:prstGeom>
        </p:spPr>
        <p:txBody>
          <a:bodyPr anchor="b">
            <a:normAutofit/>
          </a:bodyPr>
          <a:lstStyle>
            <a:lvl1pPr marL="0" indent="0" algn="l">
              <a:buNone/>
              <a:defRPr sz="4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16" name="Content Placeholder 3">
            <a:extLst>
              <a:ext uri="{FF2B5EF4-FFF2-40B4-BE49-F238E27FC236}">
                <a16:creationId xmlns:a16="http://schemas.microsoft.com/office/drawing/2014/main" id="{D5870085-CDB9-2649-BE9B-3A7AEE111175}"/>
              </a:ext>
            </a:extLst>
          </p:cNvPr>
          <p:cNvSpPr>
            <a:spLocks noGrp="1"/>
          </p:cNvSpPr>
          <p:nvPr>
            <p:ph sz="quarter" idx="11" hasCustomPrompt="1"/>
          </p:nvPr>
        </p:nvSpPr>
        <p:spPr>
          <a:xfrm>
            <a:off x="5626792" y="3440832"/>
            <a:ext cx="6285808" cy="1538065"/>
          </a:xfrm>
          <a:prstGeom prst="rect">
            <a:avLst/>
          </a:prstGeom>
        </p:spPr>
        <p:txBody>
          <a:bodyPr anchor="t">
            <a:normAutofit/>
          </a:bodyPr>
          <a:lstStyle>
            <a:lvl1pPr marL="0" indent="0" algn="l">
              <a:buNone/>
              <a:defRPr sz="2800">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18" name="Rectangle 17"/>
          <p:cNvSpPr/>
          <p:nvPr userDrawn="1"/>
        </p:nvSpPr>
        <p:spPr>
          <a:xfrm>
            <a:off x="0" y="11831"/>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5700B217-69EF-E24B-9949-A52C5D935E8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56786" y="6125564"/>
            <a:ext cx="1431618" cy="434825"/>
          </a:xfrm>
          <a:prstGeom prst="rect">
            <a:avLst/>
          </a:prstGeom>
        </p:spPr>
      </p:pic>
      <p:sp>
        <p:nvSpPr>
          <p:cNvPr id="17" name="Rectangle 16">
            <a:extLst>
              <a:ext uri="{FF2B5EF4-FFF2-40B4-BE49-F238E27FC236}">
                <a16:creationId xmlns:a16="http://schemas.microsoft.com/office/drawing/2014/main" id="{CE97094C-8247-B74A-880A-300A70646275}"/>
              </a:ext>
            </a:extLst>
          </p:cNvPr>
          <p:cNvSpPr/>
          <p:nvPr userDrawn="1"/>
        </p:nvSpPr>
        <p:spPr>
          <a:xfrm rot="10800000">
            <a:off x="0" y="5151786"/>
            <a:ext cx="1752782" cy="1706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E039F927-BC35-3A41-9F7B-7400628C992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5284265"/>
            <a:ext cx="1536025" cy="1391827"/>
          </a:xfrm>
          <a:prstGeom prst="rect">
            <a:avLst/>
          </a:prstGeom>
        </p:spPr>
      </p:pic>
      <p:sp>
        <p:nvSpPr>
          <p:cNvPr id="29" name="Rectangle 28">
            <a:extLst>
              <a:ext uri="{FF2B5EF4-FFF2-40B4-BE49-F238E27FC236}">
                <a16:creationId xmlns:a16="http://schemas.microsoft.com/office/drawing/2014/main" id="{7050A405-6340-7946-B2C4-97F25CD4F9E1}"/>
              </a:ext>
            </a:extLst>
          </p:cNvPr>
          <p:cNvSpPr/>
          <p:nvPr userDrawn="1"/>
        </p:nvSpPr>
        <p:spPr>
          <a:xfrm rot="10800000">
            <a:off x="-596" y="0"/>
            <a:ext cx="3506161" cy="343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23B9593E-2916-B942-AF22-D9DE803A150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81185" y="256843"/>
            <a:ext cx="2118963" cy="2938296"/>
          </a:xfrm>
          <a:prstGeom prst="rect">
            <a:avLst/>
          </a:prstGeom>
        </p:spPr>
      </p:pic>
      <p:pic>
        <p:nvPicPr>
          <p:cNvPr id="23" name="Picture 22">
            <a:extLst>
              <a:ext uri="{FF2B5EF4-FFF2-40B4-BE49-F238E27FC236}">
                <a16:creationId xmlns:a16="http://schemas.microsoft.com/office/drawing/2014/main" id="{C828788C-6D74-6B47-A18A-4181CFBB4E3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752782" y="3431991"/>
            <a:ext cx="3505564" cy="3426009"/>
          </a:xfrm>
          <a:prstGeom prst="rect">
            <a:avLst/>
          </a:prstGeom>
        </p:spPr>
      </p:pic>
    </p:spTree>
    <p:extLst>
      <p:ext uri="{BB962C8B-B14F-4D97-AF65-F5344CB8AC3E}">
        <p14:creationId xmlns:p14="http://schemas.microsoft.com/office/powerpoint/2010/main" val="425629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624">
          <p15:clr>
            <a:srgbClr val="FBAE40"/>
          </p15:clr>
        </p15:guide>
      </p15:sldGuideLst>
    </p:ext>
  </p:extLst>
</p:sldLayout>
</file>

<file path=ppt/slideLayouts/slideLayout50.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userDrawn="1">
  <p:cSld name="Title and Content - Gree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AC69B18-E098-2A4E-81BD-E020FD863716}"/>
              </a:ext>
            </a:extLst>
          </p:cNvPr>
          <p:cNvSpPr/>
          <p:nvPr userDrawn="1"/>
        </p:nvSpPr>
        <p:spPr>
          <a:xfrm rot="16200000">
            <a:off x="5407595" y="-5410200"/>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8" name="Rectangle 7"/>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3BE9EC5D-6A38-7C40-B020-CD72DB4AED6E}"/>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10" name="Content Placeholder 6">
            <a:extLst>
              <a:ext uri="{FF2B5EF4-FFF2-40B4-BE49-F238E27FC236}">
                <a16:creationId xmlns:a16="http://schemas.microsoft.com/office/drawing/2014/main" id="{7B3DC8C9-9995-9644-9F72-B59A5350BBF2}"/>
              </a:ext>
            </a:extLst>
          </p:cNvPr>
          <p:cNvSpPr>
            <a:spLocks noGrp="1"/>
          </p:cNvSpPr>
          <p:nvPr>
            <p:ph sz="quarter" idx="11"/>
          </p:nvPr>
        </p:nvSpPr>
        <p:spPr>
          <a:xfrm>
            <a:off x="277813" y="1737360"/>
            <a:ext cx="11631168" cy="4572000"/>
          </a:xfrm>
          <a:prstGeom prst="rect">
            <a:avLst/>
          </a:prstGeom>
        </p:spPr>
        <p:txBody>
          <a:bodyPr anchor="t">
            <a:normAutofit/>
          </a:bodyPr>
          <a:lstStyle>
            <a:lvl1pPr marL="457200" indent="-457200">
              <a:spcAft>
                <a:spcPts val="400"/>
              </a:spcAft>
              <a:buFont typeface="Arial" panose="020B0604020202020204" pitchFamily="34" charset="0"/>
              <a:buChar char="•"/>
              <a:defRPr sz="3200"/>
            </a:lvl1pPr>
            <a:lvl2pPr marL="914400" indent="-457200">
              <a:spcAft>
                <a:spcPts val="400"/>
              </a:spcAft>
              <a:buFont typeface="Apple Symbols" panose="02000000000000000000" pitchFamily="2" charset="-79"/>
              <a:buChar char="⎻"/>
              <a:defRPr sz="3000"/>
            </a:lvl2pPr>
            <a:lvl3pPr marL="1257300" indent="-342900">
              <a:spcAft>
                <a:spcPts val="400"/>
              </a:spcAft>
              <a:buFont typeface="Apple Symbols" panose="02000000000000000000" pitchFamily="2" charset="-79"/>
              <a:buChar char="⎻"/>
              <a:defRPr sz="2800"/>
            </a:lvl3pPr>
            <a:lvl4pPr marL="1714500" indent="-342900">
              <a:spcAft>
                <a:spcPts val="400"/>
              </a:spcAft>
              <a:buFont typeface="Apple Symbols" panose="02000000000000000000" pitchFamily="2" charset="-79"/>
              <a:buChar char="⎻"/>
              <a:defRPr sz="2600"/>
            </a:lvl4pPr>
            <a:lvl5pPr marL="2171700" indent="-342900">
              <a:spcAft>
                <a:spcPts val="400"/>
              </a:spcAft>
              <a:buFont typeface="Apple Symbols" panose="02000000000000000000" pitchFamily="2" charset="-79"/>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63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51.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userDrawn="1">
  <p:cSld name="Title and Content - Solid Gree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AC69B18-E098-2A4E-81BD-E020FD863716}"/>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F98A62-6284-0049-811C-85BACBAC1FEB}"/>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36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8" name="Rectangle 7"/>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6">
            <a:extLst>
              <a:ext uri="{FF2B5EF4-FFF2-40B4-BE49-F238E27FC236}">
                <a16:creationId xmlns:a16="http://schemas.microsoft.com/office/drawing/2014/main" id="{DAD91BB8-121A-AE4E-9478-5330313F6F95}"/>
              </a:ext>
            </a:extLst>
          </p:cNvPr>
          <p:cNvSpPr>
            <a:spLocks noGrp="1"/>
          </p:cNvSpPr>
          <p:nvPr>
            <p:ph sz="quarter" idx="11" hasCustomPrompt="1"/>
          </p:nvPr>
        </p:nvSpPr>
        <p:spPr>
          <a:xfrm>
            <a:off x="277813" y="1737360"/>
            <a:ext cx="11631168" cy="4572000"/>
          </a:xfrm>
          <a:prstGeom prst="rect">
            <a:avLst/>
          </a:prstGeom>
        </p:spPr>
        <p:txBody>
          <a:bodyPr anchor="ctr">
            <a:normAutofit/>
          </a:bodyPr>
          <a:lstStyle>
            <a:lvl1pPr marL="457200" indent="-457200">
              <a:spcAft>
                <a:spcPts val="400"/>
              </a:spcAft>
              <a:buFont typeface="Arial" panose="020B0604020202020204" pitchFamily="34" charset="0"/>
              <a:buChar char="•"/>
              <a:defRPr sz="2800"/>
            </a:lvl1pPr>
            <a:lvl2pPr marL="914400" indent="-457200">
              <a:spcAft>
                <a:spcPts val="400"/>
              </a:spcAft>
              <a:buFont typeface="Apple Symbols" panose="02000000000000000000" pitchFamily="2" charset="-79"/>
              <a:buChar char="⎻"/>
              <a:defRPr sz="2400"/>
            </a:lvl2pPr>
            <a:lvl3pPr marL="1257300" indent="-342900">
              <a:spcAft>
                <a:spcPts val="400"/>
              </a:spcAft>
              <a:buFont typeface="Apple Symbols" panose="02000000000000000000" pitchFamily="2" charset="-79"/>
              <a:buChar char="⎻"/>
              <a:defRPr sz="2400"/>
            </a:lvl3pPr>
            <a:lvl4pPr marL="1714500" indent="-342900">
              <a:spcAft>
                <a:spcPts val="400"/>
              </a:spcAft>
              <a:buFont typeface="Apple Symbols" panose="02000000000000000000" pitchFamily="2" charset="-79"/>
              <a:buChar char="⎻"/>
              <a:defRPr sz="2400"/>
            </a:lvl4pPr>
            <a:lvl5pPr marL="2171700" indent="-342900">
              <a:spcAft>
                <a:spcPts val="400"/>
              </a:spcAft>
              <a:buFont typeface="Apple Symbols" panose="02000000000000000000" pitchFamily="2" charset="-79"/>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101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52.xml><?xml version="1.0" encoding="utf-8"?>
<p:sldLayout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userDrawn="1">
  <p:cSld name="Agenda - Gree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AC69B18-E098-2A4E-81BD-E020FD863716}"/>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8" name="Rectangle 7"/>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6">
            <a:extLst>
              <a:ext uri="{FF2B5EF4-FFF2-40B4-BE49-F238E27FC236}">
                <a16:creationId xmlns:a16="http://schemas.microsoft.com/office/drawing/2014/main" id="{DAD91BB8-121A-AE4E-9478-5330313F6F95}"/>
              </a:ext>
            </a:extLst>
          </p:cNvPr>
          <p:cNvSpPr>
            <a:spLocks noGrp="1"/>
          </p:cNvSpPr>
          <p:nvPr>
            <p:ph sz="quarter" idx="11"/>
          </p:nvPr>
        </p:nvSpPr>
        <p:spPr>
          <a:xfrm>
            <a:off x="277813" y="1737360"/>
            <a:ext cx="8143811" cy="4572000"/>
          </a:xfrm>
          <a:prstGeom prst="rect">
            <a:avLst/>
          </a:prstGeom>
        </p:spPr>
        <p:txBody>
          <a:bodyPr anchor="t">
            <a:normAutofit/>
          </a:bodyPr>
          <a:lstStyle>
            <a:lvl1pPr marL="457200" indent="-457200">
              <a:spcAft>
                <a:spcPts val="400"/>
              </a:spcAft>
              <a:buFont typeface="Arial" panose="020B0604020202020204" pitchFamily="34" charset="0"/>
              <a:buChar char="•"/>
              <a:defRPr sz="3200"/>
            </a:lvl1pPr>
            <a:lvl2pPr marL="914400" indent="-457200">
              <a:spcAft>
                <a:spcPts val="400"/>
              </a:spcAft>
              <a:buFont typeface="Apple Symbols" panose="02000000000000000000" pitchFamily="2" charset="-79"/>
              <a:buChar char="⎻"/>
              <a:defRPr sz="3200"/>
            </a:lvl2pPr>
            <a:lvl3pPr marL="1257300" indent="-342900">
              <a:spcAft>
                <a:spcPts val="400"/>
              </a:spcAft>
              <a:buFont typeface="Apple Symbols" panose="02000000000000000000" pitchFamily="2" charset="-79"/>
              <a:buChar char="⎻"/>
              <a:defRPr sz="3200"/>
            </a:lvl3pPr>
            <a:lvl4pPr marL="1714500" indent="-342900">
              <a:spcAft>
                <a:spcPts val="400"/>
              </a:spcAft>
              <a:buFont typeface="Apple Symbols" panose="02000000000000000000" pitchFamily="2" charset="-79"/>
              <a:buChar char="⎻"/>
              <a:defRPr sz="3200"/>
            </a:lvl4pPr>
            <a:lvl5pPr marL="2171700" indent="-342900">
              <a:spcAft>
                <a:spcPts val="400"/>
              </a:spcAft>
              <a:buFont typeface="Apple Symbols" panose="02000000000000000000" pitchFamily="2" charset="-79"/>
              <a:buChar char="⎻"/>
              <a:defRPr sz="3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2" descr="Y:\_2018\Brand\Sketches\Final Sketches\To Process\Agenda-01.png">
            <a:extLst>
              <a:ext uri="{FF2B5EF4-FFF2-40B4-BE49-F238E27FC236}">
                <a16:creationId xmlns:a16="http://schemas.microsoft.com/office/drawing/2014/main" id="{FC2AD9A5-ABE3-AF44-B5D7-5CF12BF002E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50518" y="1367264"/>
            <a:ext cx="4048634" cy="4542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0FE40D-2112-7949-B584-43E3E71429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31377" y="5918960"/>
            <a:ext cx="2545664" cy="310049"/>
          </a:xfrm>
          <a:prstGeom prst="rect">
            <a:avLst/>
          </a:prstGeom>
        </p:spPr>
      </p:pic>
      <p:sp>
        <p:nvSpPr>
          <p:cNvPr id="10" name="Title 1">
            <a:extLst>
              <a:ext uri="{FF2B5EF4-FFF2-40B4-BE49-F238E27FC236}">
                <a16:creationId xmlns:a16="http://schemas.microsoft.com/office/drawing/2014/main" id="{C35D974D-0D63-B445-B8C4-308C540CCB25}"/>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357178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53.xml><?xml version="1.0" encoding="utf-8"?>
<p:sldLayout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userDrawn="1">
  <p:cSld name="Quote - Solid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97A6EF-39EB-E547-B91F-4EE3714496BD}"/>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BEF89E7-9EF8-CC4F-926A-48A0CA7E86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611" y="-626075"/>
            <a:ext cx="3469502" cy="3469502"/>
          </a:xfrm>
          <a:prstGeom prst="rect">
            <a:avLst/>
          </a:prstGeom>
        </p:spPr>
      </p:pic>
      <p:sp>
        <p:nvSpPr>
          <p:cNvPr id="6" name="Title 1">
            <a:extLst>
              <a:ext uri="{FF2B5EF4-FFF2-40B4-BE49-F238E27FC236}">
                <a16:creationId xmlns:a16="http://schemas.microsoft.com/office/drawing/2014/main" id="{AE11B43F-C481-7542-A9B6-13FD2F0F2760}"/>
              </a:ext>
            </a:extLst>
          </p:cNvPr>
          <p:cNvSpPr>
            <a:spLocks noGrp="1"/>
          </p:cNvSpPr>
          <p:nvPr>
            <p:ph type="title" hasCustomPrompt="1"/>
          </p:nvPr>
        </p:nvSpPr>
        <p:spPr>
          <a:xfrm>
            <a:off x="469844" y="2183764"/>
            <a:ext cx="11442756" cy="3589974"/>
          </a:xfrm>
          <a:prstGeom prst="rect">
            <a:avLst/>
          </a:prstGeom>
        </p:spPr>
        <p:txBody>
          <a:bodyPr anchor="t">
            <a:normAutofit/>
          </a:bodyPr>
          <a:lstStyle>
            <a:lvl1pPr algn="l">
              <a:defRPr sz="3200" b="0" i="1">
                <a:solidFill>
                  <a:schemeClr val="bg1"/>
                </a:solidFill>
                <a:latin typeface="Calibri" panose="020F0502020204030204" pitchFamily="34" charset="0"/>
                <a:cs typeface="Calibri" panose="020F0502020204030204" pitchFamily="34" charset="0"/>
              </a:defRPr>
            </a:lvl1pPr>
          </a:lstStyle>
          <a:p>
            <a:r>
              <a:rPr lang="en-US"/>
              <a:t>Click to Edit Quote Slide</a:t>
            </a:r>
          </a:p>
        </p:txBody>
      </p:sp>
      <p:sp>
        <p:nvSpPr>
          <p:cNvPr id="8" name="Content Placeholder 6">
            <a:extLst>
              <a:ext uri="{FF2B5EF4-FFF2-40B4-BE49-F238E27FC236}">
                <a16:creationId xmlns:a16="http://schemas.microsoft.com/office/drawing/2014/main" id="{64C96E96-FD2D-FE44-95A3-6D62B1CB1412}"/>
              </a:ext>
            </a:extLst>
          </p:cNvPr>
          <p:cNvSpPr>
            <a:spLocks noGrp="1"/>
          </p:cNvSpPr>
          <p:nvPr>
            <p:ph sz="quarter" idx="10" hasCustomPrompt="1"/>
          </p:nvPr>
        </p:nvSpPr>
        <p:spPr>
          <a:xfrm>
            <a:off x="6220047" y="5847557"/>
            <a:ext cx="5692553" cy="468312"/>
          </a:xfrm>
          <a:prstGeom prst="rect">
            <a:avLst/>
          </a:prstGeom>
        </p:spPr>
        <p:txBody>
          <a:bodyPr/>
          <a:lstStyle>
            <a:lvl1pPr marL="0" indent="0" algn="r">
              <a:buFont typeface="Arial" panose="020B0604020202020204" pitchFamily="34" charse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Author/Case</a:t>
            </a:r>
          </a:p>
        </p:txBody>
      </p:sp>
      <p:sp>
        <p:nvSpPr>
          <p:cNvPr id="9" name="Slide Number Placeholder 3">
            <a:extLst>
              <a:ext uri="{FF2B5EF4-FFF2-40B4-BE49-F238E27FC236}">
                <a16:creationId xmlns:a16="http://schemas.microsoft.com/office/drawing/2014/main" id="{B91AC85B-A865-854D-BA12-14D98AA4B08B}"/>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10" name="TextBox 9">
            <a:extLst>
              <a:ext uri="{FF2B5EF4-FFF2-40B4-BE49-F238E27FC236}">
                <a16:creationId xmlns:a16="http://schemas.microsoft.com/office/drawing/2014/main" id="{8E8FB1C5-9203-434E-90FC-3033FC32602A}"/>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bg1"/>
                </a:solidFill>
                <a:latin typeface="+mn-lt"/>
                <a:cs typeface="Calibri" panose="020F0502020204030204" pitchFamily="34" charset="0"/>
              </a:rPr>
              <a:t>© Littler Mendelson, P.C. | 2022</a:t>
            </a:r>
            <a:endParaRPr lang="en-US" sz="1000" dirty="0">
              <a:solidFill>
                <a:schemeClr val="bg1"/>
              </a:solidFill>
              <a:latin typeface="+mn-lt"/>
              <a:cs typeface="Calibri" panose="020F0502020204030204" pitchFamily="34" charset="0"/>
            </a:endParaRPr>
          </a:p>
        </p:txBody>
      </p:sp>
      <p:sp>
        <p:nvSpPr>
          <p:cNvPr id="11" name="Rectangle 10">
            <a:extLst>
              <a:ext uri="{FF2B5EF4-FFF2-40B4-BE49-F238E27FC236}">
                <a16:creationId xmlns:a16="http://schemas.microsoft.com/office/drawing/2014/main" id="{7546FE38-E1E3-8D4C-AFC1-FEEFE4915690}"/>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bg1"/>
                </a:solidFill>
                <a:latin typeface="+mn-lt"/>
                <a:cs typeface="Calibri" panose="020F0502020204030204" pitchFamily="34" charset="0"/>
              </a:rPr>
              <a:t>Proprietary and Confidential</a:t>
            </a:r>
          </a:p>
        </p:txBody>
      </p:sp>
      <p:sp>
        <p:nvSpPr>
          <p:cNvPr id="13" name="Rectangle 12"/>
          <p:cNvSpPr/>
          <p:nvPr userDrawn="1"/>
        </p:nvSpPr>
        <p:spPr>
          <a:xfrm>
            <a:off x="0" y="-1"/>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601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54.xml><?xml version="1.0" encoding="utf-8"?>
<p:sldLayout xmlns:a16="http://schemas.microsoft.com/office/drawing/2014/main" xmlns:p14="http://schemas.microsoft.com/office/powerpoint/2010/main" xmlns:mc="http://schemas.openxmlformats.org/markup-compatibility/2006" xmlns:p159="http://schemas.microsoft.com/office/powerpoint/2015/09/main" xmlns:p15="http://schemas.microsoft.com/office/powerpoint/2012/main" xmlns:a="http://schemas.openxmlformats.org/drawingml/2006/main" xmlns:r="http://schemas.openxmlformats.org/officeDocument/2006/relationships" xmlns:p="http://schemas.openxmlformats.org/presentationml/2006/main" showMasterSp="0" userDrawn="1">
  <p:cSld name="Question Slid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587CFC-2858-43EF-BA94-ADD0305F7A72}"/>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2B8755E1-5BD3-4288-BD3A-1F1AEB0970D7}"/>
              </a:ext>
            </a:extLst>
          </p:cNvPr>
          <p:cNvSpPr>
            <a:spLocks noGrp="1"/>
          </p:cNvSpPr>
          <p:nvPr>
            <p:ph type="body" sz="quarter" idx="11" hasCustomPrompt="1"/>
          </p:nvPr>
        </p:nvSpPr>
        <p:spPr>
          <a:xfrm>
            <a:off x="467590" y="-14178"/>
            <a:ext cx="11724409" cy="1371601"/>
          </a:xfrm>
          <a:prstGeom prst="rect">
            <a:avLst/>
          </a:prstGeom>
        </p:spPr>
        <p:txBody>
          <a:bodyPr anchor="ctr" anchorCtr="0"/>
          <a:lstStyle>
            <a:lvl1pPr marL="0" indent="0" algn="l">
              <a:buNone/>
              <a:defRPr sz="32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2994505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5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userDrawn="1">
  <p:cSld name="Title and Content 4">
    <p:bg>
      <p:bgPr>
        <a:solidFill>
          <a:schemeClr val="bg1">
            <a:alpha val="56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D9FFCB-979F-4929-A752-86A4743E9BF8}"/>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rcRect/>
          <a:stretch/>
        </p:blipFill>
        <p:spPr>
          <a:xfrm>
            <a:off x="1" y="0"/>
            <a:ext cx="12191999" cy="6857999"/>
          </a:xfrm>
          <a:prstGeom prst="rect">
            <a:avLst/>
          </a:prstGeom>
        </p:spPr>
      </p:pic>
      <p:sp>
        <p:nvSpPr>
          <p:cNvPr id="4" name="Text Placeholder 2">
            <a:extLst>
              <a:ext uri="{FF2B5EF4-FFF2-40B4-BE49-F238E27FC236}">
                <a16:creationId xmlns:a16="http://schemas.microsoft.com/office/drawing/2014/main" id="{DC39D8FB-00F7-4280-BEC3-633670A12162}"/>
              </a:ext>
            </a:extLst>
          </p:cNvPr>
          <p:cNvSpPr>
            <a:spLocks noGrp="1"/>
          </p:cNvSpPr>
          <p:nvPr>
            <p:ph idx="1"/>
          </p:nvPr>
        </p:nvSpPr>
        <p:spPr>
          <a:xfrm>
            <a:off x="838200" y="1825625"/>
            <a:ext cx="10515600" cy="4351338"/>
          </a:xfrm>
          <a:prstGeom prst="rect">
            <a:avLst/>
          </a:prstGeom>
          <a:solidFill>
            <a:schemeClr val="bg1">
              <a:alpha val="85000"/>
            </a:schemeClr>
          </a:solidFill>
        </p:spPr>
        <p:txBody>
          <a:bodyPr vert="horz" lIns="91440" tIns="45720" rIns="91440" bIns="45720" rtlCol="0">
            <a:normAutofit/>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23B5415F-C8CD-4E09-98F6-AD2E0FDABC72}"/>
              </a:ext>
            </a:extLst>
          </p:cNvPr>
          <p:cNvSpPr>
            <a:spLocks noGrp="1"/>
          </p:cNvSpPr>
          <p:nvPr>
            <p:ph type="title" hasCustomPrompt="1"/>
          </p:nvPr>
        </p:nvSpPr>
        <p:spPr>
          <a:solidFill>
            <a:schemeClr val="accent5"/>
          </a:solidFill>
        </p:spPr>
        <p:txBody>
          <a:bodyPr/>
          <a:lstStyle>
            <a:lvl1pPr>
              <a:defRPr>
                <a:solidFill>
                  <a:schemeClr val="bg1"/>
                </a:solidFill>
              </a:defRPr>
            </a:lvl1pPr>
          </a:lstStyle>
          <a:p>
            <a:r>
              <a:rPr lang="en-US" dirty="0"/>
              <a:t>Click to Edit Title</a:t>
            </a:r>
          </a:p>
        </p:txBody>
      </p:sp>
      <p:sp>
        <p:nvSpPr>
          <p:cNvPr id="3" name="Slide Number Placeholder 2">
            <a:extLst>
              <a:ext uri="{FF2B5EF4-FFF2-40B4-BE49-F238E27FC236}">
                <a16:creationId xmlns:a16="http://schemas.microsoft.com/office/drawing/2014/main" id="{F4922AFD-7F70-4304-AD54-76C336AFB196}"/>
              </a:ext>
            </a:extLst>
          </p:cNvPr>
          <p:cNvSpPr>
            <a:spLocks noGrp="1"/>
          </p:cNvSpPr>
          <p:nvPr>
            <p:ph type="sldNum" sz="quarter" idx="10"/>
          </p:nvPr>
        </p:nvSpPr>
        <p:spPr>
          <a:noFill/>
        </p:spPr>
        <p:txBody>
          <a:bodyPr/>
          <a:lstStyle>
            <a:lvl1pPr>
              <a:defRPr>
                <a:solidFill>
                  <a:schemeClr val="bg1"/>
                </a:solidFill>
              </a:defRPr>
            </a:lvl1pPr>
          </a:lstStyle>
          <a:p>
            <a:r>
              <a:rPr lang="en-US" dirty="0">
                <a:cs typeface="Calibri" panose="020F0502020204030204" pitchFamily="34" charset="0"/>
              </a:rPr>
              <a:t>© Littler Mendelson, P.C. | </a:t>
            </a:r>
            <a:fld id="{AC3A662E-3DDB-4DD2-AC61-E2D5D4D4C33B}" type="slidenum">
              <a:rPr lang="en-US" smtClean="0"/>
              <a:pPr/>
              <a:t>‹#›</a:t>
            </a:fld>
            <a:endParaRPr lang="en-US" dirty="0"/>
          </a:p>
        </p:txBody>
      </p:sp>
    </p:spTree>
    <p:extLst>
      <p:ext uri="{BB962C8B-B14F-4D97-AF65-F5344CB8AC3E}">
        <p14:creationId xmlns:p14="http://schemas.microsoft.com/office/powerpoint/2010/main" val="2499828577"/>
      </p:ext>
    </p:extLst>
  </p:cSld>
  <p:clrMapOvr>
    <a:masterClrMapping/>
  </p:clrMapOvr>
</p:sldLayout>
</file>

<file path=ppt/slideLayouts/slideLayout5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Call Out - Solid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2331B5-6CEF-FF49-BB85-BCD72D67F7CE}"/>
              </a:ext>
            </a:extLst>
          </p:cNvPr>
          <p:cNvSpPr/>
          <p:nvPr userDrawn="1"/>
        </p:nvSpPr>
        <p:spPr>
          <a:xfrm rot="10800000">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73C4E9-461B-184F-B937-F1D0781F6728}"/>
              </a:ext>
            </a:extLst>
          </p:cNvPr>
          <p:cNvSpPr>
            <a:spLocks noGrp="1"/>
          </p:cNvSpPr>
          <p:nvPr>
            <p:ph type="title" hasCustomPrompt="1"/>
          </p:nvPr>
        </p:nvSpPr>
        <p:spPr>
          <a:xfrm>
            <a:off x="270933" y="567161"/>
            <a:ext cx="11641667" cy="5798917"/>
          </a:xfrm>
          <a:prstGeom prst="rect">
            <a:avLst/>
          </a:prstGeom>
        </p:spPr>
        <p:txBody>
          <a:bodyPr anchor="ctr">
            <a:normAutofit/>
          </a:bodyPr>
          <a:lstStyle>
            <a:lvl1pPr algn="ctr">
              <a:defRPr b="0">
                <a:solidFill>
                  <a:schemeClr val="bg1"/>
                </a:solidFill>
                <a:latin typeface="Calibri" panose="020F0502020204030204" pitchFamily="34" charset="0"/>
                <a:cs typeface="Calibri" panose="020F0502020204030204" pitchFamily="34" charset="0"/>
              </a:defRPr>
            </a:lvl1pPr>
          </a:lstStyle>
          <a:p>
            <a:r>
              <a:rPr lang="en-US"/>
              <a:t>Click to Edit Call Out Slide</a:t>
            </a:r>
          </a:p>
        </p:txBody>
      </p:sp>
      <p:sp>
        <p:nvSpPr>
          <p:cNvPr id="8" name="Rectangle 7">
            <a:extLst>
              <a:ext uri="{FF2B5EF4-FFF2-40B4-BE49-F238E27FC236}">
                <a16:creationId xmlns:a16="http://schemas.microsoft.com/office/drawing/2014/main" id="{D18DA8B7-E505-084B-9BBC-5E65EDBEE7C5}"/>
              </a:ext>
            </a:extLst>
          </p:cNvPr>
          <p:cNvSpPr/>
          <p:nvPr userDrawn="1"/>
        </p:nvSpPr>
        <p:spPr>
          <a:xfrm>
            <a:off x="5402547" y="6553210"/>
            <a:ext cx="1659429" cy="246221"/>
          </a:xfrm>
          <a:prstGeom prst="rect">
            <a:avLst/>
          </a:prstGeom>
        </p:spPr>
        <p:txBody>
          <a:bodyPr wrap="none">
            <a:spAutoFit/>
          </a:bodyPr>
          <a:lstStyle/>
          <a:p>
            <a:r>
              <a:rPr lang="en-US" sz="1000" b="0" i="0" dirty="0">
                <a:solidFill>
                  <a:schemeClr val="bg1"/>
                </a:solidFill>
                <a:latin typeface="+mn-lt"/>
                <a:cs typeface="Calibri" panose="020F0502020204030204" pitchFamily="34" charset="0"/>
              </a:rPr>
              <a:t>Proprietary and Confidential</a:t>
            </a:r>
          </a:p>
        </p:txBody>
      </p:sp>
      <p:sp>
        <p:nvSpPr>
          <p:cNvPr id="9" name="Rectangle 8"/>
          <p:cNvSpPr/>
          <p:nvPr userDrawn="1"/>
        </p:nvSpPr>
        <p:spPr>
          <a:xfrm>
            <a:off x="0" y="-1"/>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32B2C2B-32E7-4207-9403-9F9703A3C4DE}"/>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bg1"/>
                </a:solidFill>
                <a:latin typeface="+mn-lt"/>
                <a:cs typeface="Calibri" panose="020F0502020204030204" pitchFamily="34" charset="0"/>
              </a:rPr>
              <a:t>© Littler Mendelson, P.C | 2022</a:t>
            </a:r>
            <a:endParaRPr lang="en-US" sz="1000" dirty="0">
              <a:solidFill>
                <a:schemeClr val="bg1"/>
              </a:solidFill>
              <a:latin typeface="+mn-lt"/>
              <a:cs typeface="Calibri" panose="020F0502020204030204" pitchFamily="34" charset="0"/>
            </a:endParaRPr>
          </a:p>
        </p:txBody>
      </p:sp>
      <p:sp>
        <p:nvSpPr>
          <p:cNvPr id="10" name="Slide Number Placeholder 3">
            <a:extLst>
              <a:ext uri="{FF2B5EF4-FFF2-40B4-BE49-F238E27FC236}">
                <a16:creationId xmlns:a16="http://schemas.microsoft.com/office/drawing/2014/main" id="{E7C95FB0-4D2C-4421-930D-26889065A03C}"/>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Tree>
    <p:extLst>
      <p:ext uri="{BB962C8B-B14F-4D97-AF65-F5344CB8AC3E}">
        <p14:creationId xmlns:p14="http://schemas.microsoft.com/office/powerpoint/2010/main" val="4028780329"/>
      </p:ext>
    </p:extLst>
  </p:cSld>
  <p:clrMapOvr>
    <a:masterClrMapping/>
  </p:clrMapOvr>
  <p:transition spd="med">
    <p:fade/>
  </p:transition>
</p:sldLayout>
</file>

<file path=ppt/slideLayouts/slideLayout57.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userDrawn="1">
  <p:cSld name="Title and 2 Columns - Solid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83EB7F-BADA-3644-93A8-E5354CE1FDE1}"/>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2" name="Rectangle 11">
            <a:extLst>
              <a:ext uri="{FF2B5EF4-FFF2-40B4-BE49-F238E27FC236}">
                <a16:creationId xmlns:a16="http://schemas.microsoft.com/office/drawing/2014/main" id="{A4C42255-30D8-6F46-84B1-144E31FA1185}"/>
              </a:ext>
            </a:extLst>
          </p:cNvPr>
          <p:cNvSpPr/>
          <p:nvPr userDrawn="1"/>
        </p:nvSpPr>
        <p:spPr>
          <a:xfrm>
            <a:off x="0"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DAF115A1-8ABE-FC45-86A7-2A5A94D44DD9}"/>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3200" b="0">
                <a:solidFill>
                  <a:schemeClr val="bg1"/>
                </a:solidFill>
                <a:latin typeface="Calibri" panose="020F0502020204030204" pitchFamily="34" charset="0"/>
                <a:cs typeface="Calibri" panose="020F0502020204030204" pitchFamily="34" charset="0"/>
              </a:defRPr>
            </a:lvl1pPr>
          </a:lstStyle>
          <a:p>
            <a:r>
              <a:rPr lang="en-US"/>
              <a:t>Click to Edit Title</a:t>
            </a:r>
          </a:p>
        </p:txBody>
      </p:sp>
      <p:sp>
        <p:nvSpPr>
          <p:cNvPr id="11" name="Rectangle 10"/>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6">
            <a:extLst>
              <a:ext uri="{FF2B5EF4-FFF2-40B4-BE49-F238E27FC236}">
                <a16:creationId xmlns:a16="http://schemas.microsoft.com/office/drawing/2014/main" id="{854026D7-CBAE-2240-AC4F-EB554E0ECCEA}"/>
              </a:ext>
            </a:extLst>
          </p:cNvPr>
          <p:cNvSpPr>
            <a:spLocks noGrp="1"/>
          </p:cNvSpPr>
          <p:nvPr>
            <p:ph sz="quarter" idx="11"/>
          </p:nvPr>
        </p:nvSpPr>
        <p:spPr>
          <a:xfrm>
            <a:off x="277813" y="1737360"/>
            <a:ext cx="5694362" cy="4572000"/>
          </a:xfrm>
          <a:prstGeom prst="rect">
            <a:avLst/>
          </a:prstGeom>
        </p:spPr>
        <p:txBody>
          <a:bodyPr anchor="t">
            <a:normAutofit/>
          </a:bodyPr>
          <a:lstStyle>
            <a:lvl1pPr marL="457200" indent="-457200">
              <a:spcAft>
                <a:spcPts val="400"/>
              </a:spcAft>
              <a:buFont typeface="Arial" panose="020B0604020202020204" pitchFamily="34" charset="0"/>
              <a:buChar char="•"/>
              <a:defRPr sz="2400"/>
            </a:lvl1pPr>
            <a:lvl2pPr marL="914400" indent="-457200">
              <a:spcAft>
                <a:spcPts val="400"/>
              </a:spcAft>
              <a:buFont typeface="Apple Symbols" panose="02000000000000000000" pitchFamily="2" charset="-79"/>
              <a:buChar char="⎻"/>
              <a:defRPr sz="2000"/>
            </a:lvl2pPr>
            <a:lvl3pPr marL="1257300" indent="-342900">
              <a:spcAft>
                <a:spcPts val="400"/>
              </a:spcAft>
              <a:buFont typeface="Apple Symbols" panose="02000000000000000000" pitchFamily="2" charset="-79"/>
              <a:buChar char="⎻"/>
              <a:defRPr sz="2000"/>
            </a:lvl3pPr>
            <a:lvl4pPr marL="1714500" indent="-342900">
              <a:spcAft>
                <a:spcPts val="400"/>
              </a:spcAft>
              <a:buFont typeface="Apple Symbols" panose="02000000000000000000" pitchFamily="2" charset="-79"/>
              <a:buChar char="⎻"/>
              <a:defRPr sz="2000"/>
            </a:lvl4pPr>
            <a:lvl5pPr marL="2171700" indent="-342900">
              <a:spcAft>
                <a:spcPts val="400"/>
              </a:spcAft>
              <a:buFont typeface="Apple Symbols" panose="02000000000000000000" pitchFamily="2" charset="-79"/>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a:extLst>
              <a:ext uri="{FF2B5EF4-FFF2-40B4-BE49-F238E27FC236}">
                <a16:creationId xmlns:a16="http://schemas.microsoft.com/office/drawing/2014/main" id="{362A1D3D-1EEC-DD4F-9603-15ED31937820}"/>
              </a:ext>
            </a:extLst>
          </p:cNvPr>
          <p:cNvSpPr>
            <a:spLocks noGrp="1"/>
          </p:cNvSpPr>
          <p:nvPr>
            <p:ph sz="quarter" idx="12"/>
          </p:nvPr>
        </p:nvSpPr>
        <p:spPr>
          <a:xfrm>
            <a:off x="6214619" y="1737360"/>
            <a:ext cx="5694362" cy="4572000"/>
          </a:xfrm>
          <a:prstGeom prst="rect">
            <a:avLst/>
          </a:prstGeom>
        </p:spPr>
        <p:txBody>
          <a:bodyPr anchor="t">
            <a:normAutofit/>
          </a:bodyPr>
          <a:lstStyle>
            <a:lvl1pPr marL="457200" indent="-457200">
              <a:spcAft>
                <a:spcPts val="400"/>
              </a:spcAft>
              <a:buFont typeface="Arial" panose="020B0604020202020204" pitchFamily="34" charset="0"/>
              <a:buChar char="•"/>
              <a:defRPr sz="2400"/>
            </a:lvl1pPr>
            <a:lvl2pPr marL="914400" indent="-457200">
              <a:spcAft>
                <a:spcPts val="400"/>
              </a:spcAft>
              <a:buFont typeface="Apple Symbols" panose="02000000000000000000" pitchFamily="2" charset="-79"/>
              <a:buChar char="⎻"/>
              <a:defRPr sz="2000"/>
            </a:lvl2pPr>
            <a:lvl3pPr marL="1257300" indent="-342900">
              <a:spcAft>
                <a:spcPts val="400"/>
              </a:spcAft>
              <a:buFont typeface="Apple Symbols" panose="02000000000000000000" pitchFamily="2" charset="-79"/>
              <a:buChar char="⎻"/>
              <a:defRPr sz="2000"/>
            </a:lvl3pPr>
            <a:lvl4pPr marL="1714500" indent="-342900">
              <a:spcAft>
                <a:spcPts val="400"/>
              </a:spcAft>
              <a:buFont typeface="Apple Symbols" panose="02000000000000000000" pitchFamily="2" charset="-79"/>
              <a:buChar char="⎻"/>
              <a:defRPr sz="2000"/>
            </a:lvl4pPr>
            <a:lvl5pPr marL="2171700" indent="-342900">
              <a:spcAft>
                <a:spcPts val="400"/>
              </a:spcAft>
              <a:buFont typeface="Apple Symbols" panose="02000000000000000000" pitchFamily="2" charset="-79"/>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25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5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90CFBA69-5032-4E84-A22B-B7025E35329C}"/>
              </a:ext>
            </a:extLst>
          </p:cNvPr>
          <p:cNvSpPr/>
          <p:nvPr userDrawn="1"/>
        </p:nvSpPr>
        <p:spPr>
          <a:xfrm>
            <a:off x="3857623" y="4324352"/>
            <a:ext cx="1370558" cy="1370558"/>
          </a:xfrm>
          <a:prstGeom prst="ellipse">
            <a:avLst/>
          </a:prstGeom>
          <a:noFill/>
          <a:ln w="63500" cap="rnd">
            <a:solidFill>
              <a:schemeClr val="accent6">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17">
            <a:extLst>
              <a:ext uri="{FF2B5EF4-FFF2-40B4-BE49-F238E27FC236}">
                <a16:creationId xmlns:a16="http://schemas.microsoft.com/office/drawing/2014/main" id="{99B2B1BC-70C9-4A62-9C68-FF158532BA01}"/>
              </a:ext>
            </a:extLst>
          </p:cNvPr>
          <p:cNvSpPr>
            <a:spLocks noGrp="1"/>
          </p:cNvSpPr>
          <p:nvPr>
            <p:ph type="pic" sz="quarter" idx="15"/>
          </p:nvPr>
        </p:nvSpPr>
        <p:spPr>
          <a:xfrm>
            <a:off x="-583887" y="1674108"/>
            <a:ext cx="3807829" cy="3807829"/>
          </a:xfrm>
          <a:custGeom>
            <a:avLst/>
            <a:gdLst>
              <a:gd name="connsiteX0" fmla="*/ 1414112 w 2828224"/>
              <a:gd name="connsiteY0" fmla="*/ 0 h 2828224"/>
              <a:gd name="connsiteX1" fmla="*/ 2828224 w 2828224"/>
              <a:gd name="connsiteY1" fmla="*/ 1414112 h 2828224"/>
              <a:gd name="connsiteX2" fmla="*/ 1414112 w 2828224"/>
              <a:gd name="connsiteY2" fmla="*/ 2828224 h 2828224"/>
              <a:gd name="connsiteX3" fmla="*/ 0 w 2828224"/>
              <a:gd name="connsiteY3" fmla="*/ 1414112 h 2828224"/>
              <a:gd name="connsiteX4" fmla="*/ 1414112 w 2828224"/>
              <a:gd name="connsiteY4" fmla="*/ 0 h 2828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224" h="2828224">
                <a:moveTo>
                  <a:pt x="1414112" y="0"/>
                </a:moveTo>
                <a:cubicBezTo>
                  <a:pt x="2195104" y="0"/>
                  <a:pt x="2828224" y="633120"/>
                  <a:pt x="2828224" y="1414112"/>
                </a:cubicBezTo>
                <a:cubicBezTo>
                  <a:pt x="2828224" y="2195104"/>
                  <a:pt x="2195104" y="2828224"/>
                  <a:pt x="1414112" y="2828224"/>
                </a:cubicBezTo>
                <a:cubicBezTo>
                  <a:pt x="633120" y="2828224"/>
                  <a:pt x="0" y="2195104"/>
                  <a:pt x="0" y="1414112"/>
                </a:cubicBezTo>
                <a:cubicBezTo>
                  <a:pt x="0" y="633120"/>
                  <a:pt x="633120" y="0"/>
                  <a:pt x="1414112" y="0"/>
                </a:cubicBezTo>
                <a:close/>
              </a:path>
            </a:pathLst>
          </a:custGeom>
        </p:spPr>
        <p:txBody>
          <a:bodyPr wrap="square">
            <a:noAutofit/>
          </a:bodyPr>
          <a:lstStyle/>
          <a:p>
            <a:endParaRPr lang="en-US" dirty="0"/>
          </a:p>
        </p:txBody>
      </p:sp>
      <p:sp>
        <p:nvSpPr>
          <p:cNvPr id="4" name="Oval 3">
            <a:extLst>
              <a:ext uri="{FF2B5EF4-FFF2-40B4-BE49-F238E27FC236}">
                <a16:creationId xmlns:a16="http://schemas.microsoft.com/office/drawing/2014/main" id="{2B87C84F-B9F8-46D9-88A3-5D27890470F7}"/>
              </a:ext>
            </a:extLst>
          </p:cNvPr>
          <p:cNvSpPr/>
          <p:nvPr userDrawn="1"/>
        </p:nvSpPr>
        <p:spPr>
          <a:xfrm>
            <a:off x="2362199" y="-457200"/>
            <a:ext cx="2990849" cy="2990849"/>
          </a:xfrm>
          <a:prstGeom prst="ellipse">
            <a:avLst/>
          </a:prstGeom>
          <a:noFill/>
          <a:ln w="63500" cap="rnd">
            <a:solidFill>
              <a:schemeClr val="accent6">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D9651EE-DCB4-431A-8342-EA3D9351B82D}"/>
              </a:ext>
            </a:extLst>
          </p:cNvPr>
          <p:cNvSpPr/>
          <p:nvPr userDrawn="1"/>
        </p:nvSpPr>
        <p:spPr>
          <a:xfrm>
            <a:off x="1401886" y="493439"/>
            <a:ext cx="1370558" cy="1370558"/>
          </a:xfrm>
          <a:prstGeom prst="ellipse">
            <a:avLst/>
          </a:prstGeom>
          <a:noFill/>
          <a:ln w="63500" cap="rnd">
            <a:solidFill>
              <a:schemeClr val="accent3">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39AB621-DA97-419B-A645-EA68FAE7A105}"/>
              </a:ext>
            </a:extLst>
          </p:cNvPr>
          <p:cNvSpPr/>
          <p:nvPr userDrawn="1"/>
        </p:nvSpPr>
        <p:spPr>
          <a:xfrm>
            <a:off x="468727" y="5183892"/>
            <a:ext cx="3305284" cy="3305284"/>
          </a:xfrm>
          <a:prstGeom prst="ellipse">
            <a:avLst/>
          </a:prstGeom>
          <a:noFill/>
          <a:ln w="63500" cap="rnd">
            <a:solidFill>
              <a:schemeClr val="accent3">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1F5EBF9-DA49-4350-B604-69B91E7BEA9F}"/>
              </a:ext>
            </a:extLst>
          </p:cNvPr>
          <p:cNvSpPr/>
          <p:nvPr userDrawn="1"/>
        </p:nvSpPr>
        <p:spPr>
          <a:xfrm>
            <a:off x="4919662" y="0"/>
            <a:ext cx="7272338"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AF3010-FB39-446F-A3AF-76C3D6A83CB3}"/>
              </a:ext>
            </a:extLst>
          </p:cNvPr>
          <p:cNvSpPr>
            <a:spLocks noGrp="1"/>
          </p:cNvSpPr>
          <p:nvPr>
            <p:ph type="title" hasCustomPrompt="1"/>
          </p:nvPr>
        </p:nvSpPr>
        <p:spPr>
          <a:xfrm>
            <a:off x="5486082" y="340547"/>
            <a:ext cx="6139497" cy="1169761"/>
          </a:xfrm>
        </p:spPr>
        <p:txBody>
          <a:bodyPr/>
          <a:lstStyle>
            <a:lvl1pPr>
              <a:defRPr>
                <a:solidFill>
                  <a:schemeClr val="bg1"/>
                </a:solidFill>
              </a:defRPr>
            </a:lvl1pPr>
          </a:lstStyle>
          <a:p>
            <a:r>
              <a:rPr lang="en-US" dirty="0"/>
              <a:t>Click to edit title</a:t>
            </a:r>
          </a:p>
        </p:txBody>
      </p:sp>
      <p:sp>
        <p:nvSpPr>
          <p:cNvPr id="3" name="Slide Number Placeholder 2">
            <a:extLst>
              <a:ext uri="{FF2B5EF4-FFF2-40B4-BE49-F238E27FC236}">
                <a16:creationId xmlns:a16="http://schemas.microsoft.com/office/drawing/2014/main" id="{015EC355-7C64-4EE9-9F19-6F9E02C75C9C}"/>
              </a:ext>
            </a:extLst>
          </p:cNvPr>
          <p:cNvSpPr>
            <a:spLocks noGrp="1"/>
          </p:cNvSpPr>
          <p:nvPr>
            <p:ph type="sldNum" sz="quarter" idx="10"/>
          </p:nvPr>
        </p:nvSpPr>
        <p:spPr>
          <a:xfrm>
            <a:off x="8882379" y="6392352"/>
            <a:ext cx="2743200" cy="365125"/>
          </a:xfrm>
        </p:spPr>
        <p:txBody>
          <a:bodyPr/>
          <a:lstStyle>
            <a:lvl1pPr algn="r">
              <a:defRPr sz="1000">
                <a:solidFill>
                  <a:schemeClr val="bg1"/>
                </a:solidFill>
              </a:defRPr>
            </a:lvl1pPr>
          </a:lstStyle>
          <a:p>
            <a:r>
              <a:rPr lang="en-US" dirty="0">
                <a:cs typeface="Calibri" panose="020F0502020204030204" pitchFamily="34" charset="0"/>
              </a:rPr>
              <a:t>© Littler Mendelson, P.C. | </a:t>
            </a:r>
            <a:fld id="{AC3A662E-3DDB-4DD2-AC61-E2D5D4D4C33B}" type="slidenum">
              <a:rPr lang="en-US" smtClean="0"/>
              <a:pPr/>
              <a:t>‹#›</a:t>
            </a:fld>
            <a:endParaRPr lang="en-US" dirty="0"/>
          </a:p>
        </p:txBody>
      </p:sp>
      <p:sp>
        <p:nvSpPr>
          <p:cNvPr id="8" name="Text Placeholder 7">
            <a:extLst>
              <a:ext uri="{FF2B5EF4-FFF2-40B4-BE49-F238E27FC236}">
                <a16:creationId xmlns:a16="http://schemas.microsoft.com/office/drawing/2014/main" id="{A985E5EE-89D5-4463-A64D-1DCAD72E3F29}"/>
              </a:ext>
            </a:extLst>
          </p:cNvPr>
          <p:cNvSpPr>
            <a:spLocks noGrp="1"/>
          </p:cNvSpPr>
          <p:nvPr>
            <p:ph type="body" sz="quarter" idx="11"/>
          </p:nvPr>
        </p:nvSpPr>
        <p:spPr>
          <a:xfrm>
            <a:off x="5469731" y="1851479"/>
            <a:ext cx="6139498" cy="44403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2659705"/>
      </p:ext>
    </p:extLst>
  </p:cSld>
  <p:clrMapOvr>
    <a:masterClrMapping/>
  </p:clrMapOvr>
</p:sldLayout>
</file>

<file path=ppt/slideLayouts/slideLayout6.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Title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8E55D5-9F4E-D04C-BCDD-580D89FA77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49980" y="3431523"/>
            <a:ext cx="3515348" cy="3450141"/>
          </a:xfrm>
          <a:prstGeom prst="rect">
            <a:avLst/>
          </a:prstGeom>
        </p:spPr>
      </p:pic>
      <p:sp>
        <p:nvSpPr>
          <p:cNvPr id="34" name="Rectangle 33">
            <a:extLst>
              <a:ext uri="{FF2B5EF4-FFF2-40B4-BE49-F238E27FC236}">
                <a16:creationId xmlns:a16="http://schemas.microsoft.com/office/drawing/2014/main" id="{D995F8FF-799E-FC4B-84DB-FA3F5D0BD391}"/>
              </a:ext>
            </a:extLst>
          </p:cNvPr>
          <p:cNvSpPr/>
          <p:nvPr userDrawn="1"/>
        </p:nvSpPr>
        <p:spPr>
          <a:xfrm rot="10800000">
            <a:off x="-598" y="3432330"/>
            <a:ext cx="1753381" cy="1723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5914B46-9CF9-7C4C-9495-23D16E901394}"/>
              </a:ext>
            </a:extLst>
          </p:cNvPr>
          <p:cNvSpPr/>
          <p:nvPr userDrawn="1"/>
        </p:nvSpPr>
        <p:spPr>
          <a:xfrm rot="10800000">
            <a:off x="3512395" y="1736552"/>
            <a:ext cx="1745952" cy="16957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3">
            <a:extLst>
              <a:ext uri="{FF2B5EF4-FFF2-40B4-BE49-F238E27FC236}">
                <a16:creationId xmlns:a16="http://schemas.microsoft.com/office/drawing/2014/main" id="{23C88826-E312-6345-B719-E916511DFFCF}"/>
              </a:ext>
            </a:extLst>
          </p:cNvPr>
          <p:cNvSpPr>
            <a:spLocks noGrp="1"/>
          </p:cNvSpPr>
          <p:nvPr>
            <p:ph sz="quarter" idx="10" hasCustomPrompt="1"/>
          </p:nvPr>
        </p:nvSpPr>
        <p:spPr>
          <a:xfrm>
            <a:off x="5633763" y="182483"/>
            <a:ext cx="6285808" cy="3240269"/>
          </a:xfrm>
          <a:prstGeom prst="rect">
            <a:avLst/>
          </a:prstGeom>
        </p:spPr>
        <p:txBody>
          <a:bodyPr anchor="b">
            <a:normAutofit/>
          </a:bodyPr>
          <a:lstStyle>
            <a:lvl1pPr marL="0" indent="0" algn="l">
              <a:buNone/>
              <a:defRPr sz="4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16" name="Content Placeholder 3">
            <a:extLst>
              <a:ext uri="{FF2B5EF4-FFF2-40B4-BE49-F238E27FC236}">
                <a16:creationId xmlns:a16="http://schemas.microsoft.com/office/drawing/2014/main" id="{D5870085-CDB9-2649-BE9B-3A7AEE111175}"/>
              </a:ext>
            </a:extLst>
          </p:cNvPr>
          <p:cNvSpPr>
            <a:spLocks noGrp="1"/>
          </p:cNvSpPr>
          <p:nvPr>
            <p:ph sz="quarter" idx="11" hasCustomPrompt="1"/>
          </p:nvPr>
        </p:nvSpPr>
        <p:spPr>
          <a:xfrm>
            <a:off x="5626792" y="3440832"/>
            <a:ext cx="6285808" cy="1538065"/>
          </a:xfrm>
          <a:prstGeom prst="rect">
            <a:avLst/>
          </a:prstGeom>
        </p:spPr>
        <p:txBody>
          <a:bodyPr anchor="t">
            <a:normAutofit/>
          </a:bodyPr>
          <a:lstStyle>
            <a:lvl1pPr marL="0" indent="0" algn="l">
              <a:buNone/>
              <a:defRPr sz="2800">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Subtitle</a:t>
            </a:r>
          </a:p>
        </p:txBody>
      </p:sp>
      <p:sp>
        <p:nvSpPr>
          <p:cNvPr id="18" name="Rectangle 17"/>
          <p:cNvSpPr/>
          <p:nvPr userDrawn="1"/>
        </p:nvSpPr>
        <p:spPr>
          <a:xfrm>
            <a:off x="0" y="11831"/>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5700B217-69EF-E24B-9949-A52C5D935E8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56786" y="6125564"/>
            <a:ext cx="1431618" cy="434825"/>
          </a:xfrm>
          <a:prstGeom prst="rect">
            <a:avLst/>
          </a:prstGeom>
        </p:spPr>
      </p:pic>
      <p:sp>
        <p:nvSpPr>
          <p:cNvPr id="17" name="Rectangle 16">
            <a:extLst>
              <a:ext uri="{FF2B5EF4-FFF2-40B4-BE49-F238E27FC236}">
                <a16:creationId xmlns:a16="http://schemas.microsoft.com/office/drawing/2014/main" id="{CE97094C-8247-B74A-880A-300A70646275}"/>
              </a:ext>
            </a:extLst>
          </p:cNvPr>
          <p:cNvSpPr/>
          <p:nvPr userDrawn="1"/>
        </p:nvSpPr>
        <p:spPr>
          <a:xfrm rot="10800000">
            <a:off x="0" y="5151786"/>
            <a:ext cx="1752782" cy="17298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E039F927-BC35-3A41-9F7B-7400628C992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5284265"/>
            <a:ext cx="1536025" cy="1391827"/>
          </a:xfrm>
          <a:prstGeom prst="rect">
            <a:avLst/>
          </a:prstGeom>
        </p:spPr>
      </p:pic>
      <p:sp>
        <p:nvSpPr>
          <p:cNvPr id="29" name="Rectangle 28">
            <a:extLst>
              <a:ext uri="{FF2B5EF4-FFF2-40B4-BE49-F238E27FC236}">
                <a16:creationId xmlns:a16="http://schemas.microsoft.com/office/drawing/2014/main" id="{7050A405-6340-7946-B2C4-97F25CD4F9E1}"/>
              </a:ext>
            </a:extLst>
          </p:cNvPr>
          <p:cNvSpPr/>
          <p:nvPr userDrawn="1"/>
        </p:nvSpPr>
        <p:spPr>
          <a:xfrm rot="10800000">
            <a:off x="0" y="-12304"/>
            <a:ext cx="3512396" cy="34531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23B9593E-2916-B942-AF22-D9DE803A150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30907" y="291771"/>
            <a:ext cx="2056815" cy="2852117"/>
          </a:xfrm>
          <a:prstGeom prst="rect">
            <a:avLst/>
          </a:prstGeom>
        </p:spPr>
      </p:pic>
      <p:sp>
        <p:nvSpPr>
          <p:cNvPr id="21" name="Rectangle 20">
            <a:extLst>
              <a:ext uri="{FF2B5EF4-FFF2-40B4-BE49-F238E27FC236}">
                <a16:creationId xmlns:a16="http://schemas.microsoft.com/office/drawing/2014/main" id="{AEB85129-F2F8-3043-84AD-68686B3FD116}"/>
              </a:ext>
            </a:extLst>
          </p:cNvPr>
          <p:cNvSpPr/>
          <p:nvPr userDrawn="1"/>
        </p:nvSpPr>
        <p:spPr>
          <a:xfrm rot="10800000">
            <a:off x="3512395" y="-12306"/>
            <a:ext cx="1745952" cy="17488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C71796B-7020-1242-8695-9A768796C589}"/>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748527" y="133958"/>
            <a:ext cx="1232463" cy="1444584"/>
          </a:xfrm>
          <a:prstGeom prst="rect">
            <a:avLst/>
          </a:prstGeom>
        </p:spPr>
      </p:pic>
    </p:spTree>
    <p:extLst>
      <p:ext uri="{BB962C8B-B14F-4D97-AF65-F5344CB8AC3E}">
        <p14:creationId xmlns:p14="http://schemas.microsoft.com/office/powerpoint/2010/main" val="372976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624">
          <p15:clr>
            <a:srgbClr val="FBAE40"/>
          </p15:clr>
        </p15:guide>
      </p15:sldGuideLst>
    </p:ext>
  </p:extLst>
</p:sldLayout>
</file>

<file path=ppt/slideLayouts/slideLayout61.xml><?xml version="1.0" encoding="utf-8"?>
<p:sldLayout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B4079-43C6-054F-B9EF-F5059015F1C0}"/>
              </a:ext>
            </a:extLst>
          </p:cNvPr>
          <p:cNvSpPr/>
          <p:nvPr userDrawn="1"/>
        </p:nvSpPr>
        <p:spPr>
          <a:xfrm>
            <a:off x="3493608" y="1"/>
            <a:ext cx="8707316" cy="68661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12377" y="3447519"/>
            <a:ext cx="3531134" cy="3410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AE83FB6-E96A-D445-99F7-A6F06F718BB3}"/>
              </a:ext>
            </a:extLst>
          </p:cNvPr>
          <p:cNvSpPr/>
          <p:nvPr userDrawn="1"/>
        </p:nvSpPr>
        <p:spPr>
          <a:xfrm>
            <a:off x="-10548" y="-3662"/>
            <a:ext cx="1795173" cy="1699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B0167012-8C82-0F47-AF2D-C58154B10122}"/>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900">
                <a:solidFill>
                  <a:schemeClr val="bg1"/>
                </a:solidFill>
              </a:defRPr>
            </a:lvl1pPr>
          </a:lstStyle>
          <a:p>
            <a:fld id="{B73F69C2-009F-4240-9724-5B3BAC1E9E06}" type="slidenum">
              <a:rPr lang="en-US" smtClean="0"/>
              <a:pPr/>
              <a:t>‹#›</a:t>
            </a:fld>
            <a:endParaRPr lang="en-US" dirty="0"/>
          </a:p>
        </p:txBody>
      </p:sp>
      <p:sp>
        <p:nvSpPr>
          <p:cNvPr id="5" name="Rectangle 4"/>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5079E93-FC0E-F245-8CC1-69E6A5A089F6}"/>
              </a:ext>
            </a:extLst>
          </p:cNvPr>
          <p:cNvSpPr/>
          <p:nvPr userDrawn="1"/>
        </p:nvSpPr>
        <p:spPr>
          <a:xfrm>
            <a:off x="-10548" y="1692689"/>
            <a:ext cx="1769674" cy="17589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DFD3912-0452-554A-80F8-3DAA70D0F3C8}"/>
              </a:ext>
            </a:extLst>
          </p:cNvPr>
          <p:cNvSpPr/>
          <p:nvPr userDrawn="1"/>
        </p:nvSpPr>
        <p:spPr>
          <a:xfrm>
            <a:off x="1734481" y="1694219"/>
            <a:ext cx="1784276" cy="17611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03B88BD-D8AE-EF49-AD9E-85735266F6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01488" y="1915708"/>
            <a:ext cx="1079482" cy="1476264"/>
          </a:xfrm>
          <a:prstGeom prst="rect">
            <a:avLst/>
          </a:prstGeom>
        </p:spPr>
      </p:pic>
      <p:sp>
        <p:nvSpPr>
          <p:cNvPr id="10" name="Rectangle 9">
            <a:extLst>
              <a:ext uri="{FF2B5EF4-FFF2-40B4-BE49-F238E27FC236}">
                <a16:creationId xmlns:a16="http://schemas.microsoft.com/office/drawing/2014/main" id="{5AE83FB6-E96A-D445-99F7-A6F06F718BB3}"/>
              </a:ext>
            </a:extLst>
          </p:cNvPr>
          <p:cNvSpPr/>
          <p:nvPr userDrawn="1"/>
        </p:nvSpPr>
        <p:spPr>
          <a:xfrm>
            <a:off x="1734481" y="-3662"/>
            <a:ext cx="1795173" cy="16991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7B5A56-0D46-B043-84C7-7B53FCC9995A}"/>
              </a:ext>
            </a:extLst>
          </p:cNvPr>
          <p:cNvSpPr/>
          <p:nvPr userDrawn="1"/>
        </p:nvSpPr>
        <p:spPr>
          <a:xfrm>
            <a:off x="5328566" y="5597668"/>
            <a:ext cx="5073445" cy="584775"/>
          </a:xfrm>
          <a:prstGeom prst="rect">
            <a:avLst/>
          </a:prstGeom>
          <a:noFill/>
        </p:spPr>
        <p:txBody>
          <a:bodyPr wrap="square">
            <a:spAutoFit/>
          </a:bodyPr>
          <a:lstStyle/>
          <a:p>
            <a:pPr algn="ctr"/>
            <a:r>
              <a:rPr lang="en-US" sz="800" b="0" i="0" kern="1200" dirty="0">
                <a:solidFill>
                  <a:schemeClr val="bg1">
                    <a:lumMod val="95000"/>
                  </a:schemeClr>
                </a:solidFill>
                <a:latin typeface="+mn-lt"/>
                <a:ea typeface="+mn-ea"/>
                <a:cs typeface="+mn-cs"/>
              </a:rPr>
              <a:t>This information provided by Littler is not a substitute for experienced legal counsel and does not provide legal advice or attempt to address the numerous factual issues that inevitably arise in any employment-related dispute.</a:t>
            </a:r>
            <a:r>
              <a:rPr lang="en-US" sz="800" b="0" i="0" kern="1200" baseline="0" dirty="0">
                <a:solidFill>
                  <a:schemeClr val="bg1">
                    <a:lumMod val="95000"/>
                  </a:schemeClr>
                </a:solidFill>
                <a:latin typeface="+mn-lt"/>
                <a:ea typeface="+mn-ea"/>
                <a:cs typeface="+mn-cs"/>
              </a:rPr>
              <a:t> </a:t>
            </a:r>
            <a:r>
              <a:rPr lang="en-US" sz="800" b="0" i="0" kern="1200" dirty="0">
                <a:solidFill>
                  <a:schemeClr val="bg1">
                    <a:lumMod val="95000"/>
                  </a:schemeClr>
                </a:solidFill>
                <a:latin typeface="+mn-lt"/>
                <a:ea typeface="+mn-ea"/>
                <a:cs typeface="+mn-cs"/>
              </a:rPr>
              <a:t>Although this information attempts to cover some major recent developments, it is not all-inclusive, and the current status of any decision or principle of law should</a:t>
            </a:r>
            <a:r>
              <a:rPr lang="en-US" sz="800" b="0" i="0" kern="1200" baseline="0" dirty="0">
                <a:solidFill>
                  <a:schemeClr val="bg1">
                    <a:lumMod val="95000"/>
                  </a:schemeClr>
                </a:solidFill>
                <a:latin typeface="+mn-lt"/>
                <a:ea typeface="+mn-ea"/>
                <a:cs typeface="+mn-cs"/>
              </a:rPr>
              <a:t> be verified by counsel.</a:t>
            </a:r>
            <a:r>
              <a:rPr lang="en-US" sz="800" b="0" i="0" kern="1200" dirty="0">
                <a:solidFill>
                  <a:schemeClr val="bg1">
                    <a:lumMod val="95000"/>
                  </a:schemeClr>
                </a:solidFill>
                <a:latin typeface="+mn-lt"/>
                <a:ea typeface="+mn-ea"/>
                <a:cs typeface="+mn-cs"/>
              </a:rPr>
              <a:t> </a:t>
            </a:r>
            <a:endParaRPr lang="en-US" sz="800" dirty="0">
              <a:solidFill>
                <a:schemeClr val="bg1">
                  <a:lumMod val="95000"/>
                </a:schemeClr>
              </a:solidFill>
            </a:endParaRPr>
          </a:p>
        </p:txBody>
      </p:sp>
      <p:pic>
        <p:nvPicPr>
          <p:cNvPr id="15" name="Picture 14">
            <a:extLst>
              <a:ext uri="{FF2B5EF4-FFF2-40B4-BE49-F238E27FC236}">
                <a16:creationId xmlns:a16="http://schemas.microsoft.com/office/drawing/2014/main" id="{E24A4B00-2268-B246-B813-51684FC964D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934881" y="2981428"/>
            <a:ext cx="5831403" cy="821087"/>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361" y="-115657"/>
            <a:ext cx="1667187" cy="1906944"/>
          </a:xfrm>
          <a:prstGeom prst="rect">
            <a:avLst/>
          </a:prstGeom>
        </p:spPr>
      </p:pic>
      <p:pic>
        <p:nvPicPr>
          <p:cNvPr id="7" name="Picture 6">
            <a:extLst>
              <a:ext uri="{FF2B5EF4-FFF2-40B4-BE49-F238E27FC236}">
                <a16:creationId xmlns:a16="http://schemas.microsoft.com/office/drawing/2014/main" id="{7FFA4739-3A5D-404E-A5CA-868A3CE514A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2494" y="3296672"/>
            <a:ext cx="3200400" cy="3657600"/>
          </a:xfrm>
          <a:prstGeom prst="rect">
            <a:avLst/>
          </a:prstGeom>
        </p:spPr>
      </p:pic>
    </p:spTree>
    <p:extLst>
      <p:ext uri="{BB962C8B-B14F-4D97-AF65-F5344CB8AC3E}">
        <p14:creationId xmlns:p14="http://schemas.microsoft.com/office/powerpoint/2010/main" val="243034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62.xml><?xml version="1.0" encoding="utf-8"?>
<p:sldLayout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E83FB6-E96A-D445-99F7-A6F06F718BB3}"/>
              </a:ext>
            </a:extLst>
          </p:cNvPr>
          <p:cNvSpPr/>
          <p:nvPr userDrawn="1"/>
        </p:nvSpPr>
        <p:spPr>
          <a:xfrm>
            <a:off x="-10548" y="-3662"/>
            <a:ext cx="1795173" cy="1699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ECB4079-43C6-054F-B9EF-F5059015F1C0}"/>
              </a:ext>
            </a:extLst>
          </p:cNvPr>
          <p:cNvSpPr/>
          <p:nvPr userDrawn="1"/>
        </p:nvSpPr>
        <p:spPr>
          <a:xfrm>
            <a:off x="3493608" y="1"/>
            <a:ext cx="8707316" cy="686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2377" y="3447519"/>
            <a:ext cx="3531134" cy="3410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079E93-FC0E-F245-8CC1-69E6A5A089F6}"/>
              </a:ext>
            </a:extLst>
          </p:cNvPr>
          <p:cNvSpPr/>
          <p:nvPr userDrawn="1"/>
        </p:nvSpPr>
        <p:spPr>
          <a:xfrm>
            <a:off x="-10548" y="1692689"/>
            <a:ext cx="1769674" cy="17589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AE83FB6-E96A-D445-99F7-A6F06F718BB3}"/>
              </a:ext>
            </a:extLst>
          </p:cNvPr>
          <p:cNvSpPr/>
          <p:nvPr userDrawn="1"/>
        </p:nvSpPr>
        <p:spPr>
          <a:xfrm>
            <a:off x="1734481" y="-3662"/>
            <a:ext cx="1795173" cy="16991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27B5A56-0D46-B043-84C7-7B53FCC9995A}"/>
              </a:ext>
            </a:extLst>
          </p:cNvPr>
          <p:cNvSpPr/>
          <p:nvPr userDrawn="1"/>
        </p:nvSpPr>
        <p:spPr>
          <a:xfrm>
            <a:off x="5328566" y="5597668"/>
            <a:ext cx="5073445" cy="584775"/>
          </a:xfrm>
          <a:prstGeom prst="rect">
            <a:avLst/>
          </a:prstGeom>
          <a:noFill/>
        </p:spPr>
        <p:txBody>
          <a:bodyPr wrap="square">
            <a:spAutoFit/>
          </a:bodyPr>
          <a:lstStyle/>
          <a:p>
            <a:pPr algn="ctr"/>
            <a:r>
              <a:rPr lang="en-US" sz="800" b="0" i="0" kern="1200" dirty="0">
                <a:solidFill>
                  <a:schemeClr val="bg1">
                    <a:lumMod val="95000"/>
                  </a:schemeClr>
                </a:solidFill>
                <a:latin typeface="+mn-lt"/>
                <a:ea typeface="+mn-ea"/>
                <a:cs typeface="+mn-cs"/>
              </a:rPr>
              <a:t>This information provided by Littler is not a substitute for experienced legal counsel and does not provide legal advice or attempt to address the numerous factual issues that inevitably arise in any employment-related dispute.</a:t>
            </a:r>
            <a:r>
              <a:rPr lang="en-US" sz="800" b="0" i="0" kern="1200" baseline="0" dirty="0">
                <a:solidFill>
                  <a:schemeClr val="bg1">
                    <a:lumMod val="95000"/>
                  </a:schemeClr>
                </a:solidFill>
                <a:latin typeface="+mn-lt"/>
                <a:ea typeface="+mn-ea"/>
                <a:cs typeface="+mn-cs"/>
              </a:rPr>
              <a:t> </a:t>
            </a:r>
            <a:r>
              <a:rPr lang="en-US" sz="800" b="0" i="0" kern="1200" dirty="0">
                <a:solidFill>
                  <a:schemeClr val="bg1">
                    <a:lumMod val="95000"/>
                  </a:schemeClr>
                </a:solidFill>
                <a:latin typeface="+mn-lt"/>
                <a:ea typeface="+mn-ea"/>
                <a:cs typeface="+mn-cs"/>
              </a:rPr>
              <a:t>Although this information attempts to cover some major recent developments, it is not all-inclusive, and the current status of any decision or principle of law should</a:t>
            </a:r>
            <a:r>
              <a:rPr lang="en-US" sz="800" b="0" i="0" kern="1200" baseline="0" dirty="0">
                <a:solidFill>
                  <a:schemeClr val="bg1">
                    <a:lumMod val="95000"/>
                  </a:schemeClr>
                </a:solidFill>
                <a:latin typeface="+mn-lt"/>
                <a:ea typeface="+mn-ea"/>
                <a:cs typeface="+mn-cs"/>
              </a:rPr>
              <a:t> be verified by counsel.</a:t>
            </a:r>
            <a:r>
              <a:rPr lang="en-US" sz="800" b="0" i="0" kern="1200" dirty="0">
                <a:solidFill>
                  <a:schemeClr val="bg1">
                    <a:lumMod val="95000"/>
                  </a:schemeClr>
                </a:solidFill>
                <a:latin typeface="+mn-lt"/>
                <a:ea typeface="+mn-ea"/>
                <a:cs typeface="+mn-cs"/>
              </a:rPr>
              <a:t> </a:t>
            </a:r>
            <a:endParaRPr lang="en-US" sz="800" dirty="0">
              <a:solidFill>
                <a:schemeClr val="bg1">
                  <a:lumMod val="95000"/>
                </a:schemeClr>
              </a:solidFill>
            </a:endParaRPr>
          </a:p>
        </p:txBody>
      </p:sp>
      <p:sp>
        <p:nvSpPr>
          <p:cNvPr id="6" name="Slide Number Placeholder 3">
            <a:extLst>
              <a:ext uri="{FF2B5EF4-FFF2-40B4-BE49-F238E27FC236}">
                <a16:creationId xmlns:a16="http://schemas.microsoft.com/office/drawing/2014/main" id="{60977222-1F29-1347-B48B-B3FF9DCBF9F4}"/>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081935C-BF4E-9243-B46D-CC8653F2A5F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761989" y="3015561"/>
            <a:ext cx="6180805" cy="863915"/>
          </a:xfrm>
          <a:prstGeom prst="rect">
            <a:avLst/>
          </a:prstGeom>
        </p:spPr>
      </p:pic>
      <p:pic>
        <p:nvPicPr>
          <p:cNvPr id="16" name="Picture 15">
            <a:extLst>
              <a:ext uri="{FF2B5EF4-FFF2-40B4-BE49-F238E27FC236}">
                <a16:creationId xmlns:a16="http://schemas.microsoft.com/office/drawing/2014/main" id="{C186ABCD-B8F0-BB46-9EA6-B8D5525CC47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361" y="-115657"/>
            <a:ext cx="1667187" cy="1906944"/>
          </a:xfrm>
          <a:prstGeom prst="rect">
            <a:avLst/>
          </a:prstGeom>
        </p:spPr>
      </p:pic>
      <p:sp>
        <p:nvSpPr>
          <p:cNvPr id="21" name="Rectangle 20">
            <a:extLst>
              <a:ext uri="{FF2B5EF4-FFF2-40B4-BE49-F238E27FC236}">
                <a16:creationId xmlns:a16="http://schemas.microsoft.com/office/drawing/2014/main" id="{3ED1808F-6414-6E49-A028-92DF8112F4FE}"/>
              </a:ext>
            </a:extLst>
          </p:cNvPr>
          <p:cNvSpPr/>
          <p:nvPr userDrawn="1"/>
        </p:nvSpPr>
        <p:spPr>
          <a:xfrm>
            <a:off x="1734481" y="1694219"/>
            <a:ext cx="1784276" cy="17611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535C7ABF-0E00-514F-9E0B-A0C532FB150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01488" y="1915708"/>
            <a:ext cx="1079482" cy="1476264"/>
          </a:xfrm>
          <a:prstGeom prst="rect">
            <a:avLst/>
          </a:prstGeom>
        </p:spPr>
      </p:pic>
      <p:pic>
        <p:nvPicPr>
          <p:cNvPr id="23" name="Picture 22">
            <a:extLst>
              <a:ext uri="{FF2B5EF4-FFF2-40B4-BE49-F238E27FC236}">
                <a16:creationId xmlns:a16="http://schemas.microsoft.com/office/drawing/2014/main" id="{3117AC95-0C8D-7948-8AA1-903169CFE7B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2494" y="3296672"/>
            <a:ext cx="3200400" cy="3657600"/>
          </a:xfrm>
          <a:prstGeom prst="rect">
            <a:avLst/>
          </a:prstGeom>
        </p:spPr>
      </p:pic>
    </p:spTree>
    <p:extLst>
      <p:ext uri="{BB962C8B-B14F-4D97-AF65-F5344CB8AC3E}">
        <p14:creationId xmlns:p14="http://schemas.microsoft.com/office/powerpoint/2010/main" val="357713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63.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TY w/2 contac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E83FB6-E96A-D445-99F7-A6F06F718BB3}"/>
              </a:ext>
            </a:extLst>
          </p:cNvPr>
          <p:cNvSpPr/>
          <p:nvPr userDrawn="1"/>
        </p:nvSpPr>
        <p:spPr>
          <a:xfrm>
            <a:off x="-10548" y="-3662"/>
            <a:ext cx="1795173" cy="1699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ECB4079-43C6-054F-B9EF-F5059015F1C0}"/>
              </a:ext>
            </a:extLst>
          </p:cNvPr>
          <p:cNvSpPr/>
          <p:nvPr userDrawn="1"/>
        </p:nvSpPr>
        <p:spPr>
          <a:xfrm>
            <a:off x="3490133" y="0"/>
            <a:ext cx="8707316" cy="686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2377" y="3447519"/>
            <a:ext cx="3531134" cy="3410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079E93-FC0E-F245-8CC1-69E6A5A089F6}"/>
              </a:ext>
            </a:extLst>
          </p:cNvPr>
          <p:cNvSpPr/>
          <p:nvPr userDrawn="1"/>
        </p:nvSpPr>
        <p:spPr>
          <a:xfrm>
            <a:off x="-10548" y="1692689"/>
            <a:ext cx="1769674" cy="17589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AE83FB6-E96A-D445-99F7-A6F06F718BB3}"/>
              </a:ext>
            </a:extLst>
          </p:cNvPr>
          <p:cNvSpPr/>
          <p:nvPr userDrawn="1"/>
        </p:nvSpPr>
        <p:spPr>
          <a:xfrm>
            <a:off x="1734481" y="-3662"/>
            <a:ext cx="1795173" cy="16991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27B5A56-0D46-B043-84C7-7B53FCC9995A}"/>
              </a:ext>
            </a:extLst>
          </p:cNvPr>
          <p:cNvSpPr/>
          <p:nvPr userDrawn="1"/>
        </p:nvSpPr>
        <p:spPr>
          <a:xfrm>
            <a:off x="5328566" y="5597668"/>
            <a:ext cx="5073445" cy="584775"/>
          </a:xfrm>
          <a:prstGeom prst="rect">
            <a:avLst/>
          </a:prstGeom>
          <a:noFill/>
        </p:spPr>
        <p:txBody>
          <a:bodyPr wrap="square">
            <a:spAutoFit/>
          </a:bodyPr>
          <a:lstStyle/>
          <a:p>
            <a:pPr algn="ctr"/>
            <a:r>
              <a:rPr lang="en-US" sz="800" b="0" i="0" kern="1200" dirty="0">
                <a:solidFill>
                  <a:schemeClr val="bg1">
                    <a:lumMod val="95000"/>
                  </a:schemeClr>
                </a:solidFill>
                <a:latin typeface="+mn-lt"/>
                <a:ea typeface="+mn-ea"/>
                <a:cs typeface="+mn-cs"/>
              </a:rPr>
              <a:t>This information provided by Littler is not a substitute for experienced legal counsel and does not provide legal advice or attempt to address the numerous factual issues that inevitably arise in any employment-related dispute.</a:t>
            </a:r>
            <a:r>
              <a:rPr lang="en-US" sz="800" b="0" i="0" kern="1200" baseline="0" dirty="0">
                <a:solidFill>
                  <a:schemeClr val="bg1">
                    <a:lumMod val="95000"/>
                  </a:schemeClr>
                </a:solidFill>
                <a:latin typeface="+mn-lt"/>
                <a:ea typeface="+mn-ea"/>
                <a:cs typeface="+mn-cs"/>
              </a:rPr>
              <a:t> </a:t>
            </a:r>
            <a:r>
              <a:rPr lang="en-US" sz="800" b="0" i="0" kern="1200" dirty="0">
                <a:solidFill>
                  <a:schemeClr val="bg1">
                    <a:lumMod val="95000"/>
                  </a:schemeClr>
                </a:solidFill>
                <a:latin typeface="+mn-lt"/>
                <a:ea typeface="+mn-ea"/>
                <a:cs typeface="+mn-cs"/>
              </a:rPr>
              <a:t>Although this information attempts to cover some major recent developments, it is not all-inclusive, and the current status of any decision or principle of law should</a:t>
            </a:r>
            <a:r>
              <a:rPr lang="en-US" sz="800" b="0" i="0" kern="1200" baseline="0" dirty="0">
                <a:solidFill>
                  <a:schemeClr val="bg1">
                    <a:lumMod val="95000"/>
                  </a:schemeClr>
                </a:solidFill>
                <a:latin typeface="+mn-lt"/>
                <a:ea typeface="+mn-ea"/>
                <a:cs typeface="+mn-cs"/>
              </a:rPr>
              <a:t> be verified by counsel.</a:t>
            </a:r>
            <a:r>
              <a:rPr lang="en-US" sz="800" b="0" i="0" kern="1200" dirty="0">
                <a:solidFill>
                  <a:schemeClr val="bg1">
                    <a:lumMod val="95000"/>
                  </a:schemeClr>
                </a:solidFill>
                <a:latin typeface="+mn-lt"/>
                <a:ea typeface="+mn-ea"/>
                <a:cs typeface="+mn-cs"/>
              </a:rPr>
              <a:t> </a:t>
            </a:r>
            <a:endParaRPr lang="en-US" sz="800" dirty="0">
              <a:solidFill>
                <a:schemeClr val="bg1">
                  <a:lumMod val="95000"/>
                </a:schemeClr>
              </a:solidFill>
            </a:endParaRPr>
          </a:p>
        </p:txBody>
      </p:sp>
      <p:sp>
        <p:nvSpPr>
          <p:cNvPr id="6" name="Slide Number Placeholder 3">
            <a:extLst>
              <a:ext uri="{FF2B5EF4-FFF2-40B4-BE49-F238E27FC236}">
                <a16:creationId xmlns:a16="http://schemas.microsoft.com/office/drawing/2014/main" id="{60977222-1F29-1347-B48B-B3FF9DCBF9F4}"/>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081935C-BF4E-9243-B46D-CC8653F2A5F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761989" y="795889"/>
            <a:ext cx="6180805" cy="863915"/>
          </a:xfrm>
          <a:prstGeom prst="rect">
            <a:avLst/>
          </a:prstGeom>
        </p:spPr>
      </p:pic>
      <p:pic>
        <p:nvPicPr>
          <p:cNvPr id="16" name="Picture 15">
            <a:extLst>
              <a:ext uri="{FF2B5EF4-FFF2-40B4-BE49-F238E27FC236}">
                <a16:creationId xmlns:a16="http://schemas.microsoft.com/office/drawing/2014/main" id="{C186ABCD-B8F0-BB46-9EA6-B8D5525CC47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361" y="-115657"/>
            <a:ext cx="1667187" cy="1906944"/>
          </a:xfrm>
          <a:prstGeom prst="rect">
            <a:avLst/>
          </a:prstGeom>
        </p:spPr>
      </p:pic>
      <p:sp>
        <p:nvSpPr>
          <p:cNvPr id="21" name="Rectangle 20">
            <a:extLst>
              <a:ext uri="{FF2B5EF4-FFF2-40B4-BE49-F238E27FC236}">
                <a16:creationId xmlns:a16="http://schemas.microsoft.com/office/drawing/2014/main" id="{3ED1808F-6414-6E49-A028-92DF8112F4FE}"/>
              </a:ext>
            </a:extLst>
          </p:cNvPr>
          <p:cNvSpPr/>
          <p:nvPr userDrawn="1"/>
        </p:nvSpPr>
        <p:spPr>
          <a:xfrm>
            <a:off x="1734481" y="1694219"/>
            <a:ext cx="1784276" cy="17611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535C7ABF-0E00-514F-9E0B-A0C532FB150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01488" y="1915708"/>
            <a:ext cx="1079482" cy="1476264"/>
          </a:xfrm>
          <a:prstGeom prst="rect">
            <a:avLst/>
          </a:prstGeom>
        </p:spPr>
      </p:pic>
      <p:pic>
        <p:nvPicPr>
          <p:cNvPr id="23" name="Picture 22">
            <a:extLst>
              <a:ext uri="{FF2B5EF4-FFF2-40B4-BE49-F238E27FC236}">
                <a16:creationId xmlns:a16="http://schemas.microsoft.com/office/drawing/2014/main" id="{3117AC95-0C8D-7948-8AA1-903169CFE7B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2494" y="3296672"/>
            <a:ext cx="3200400" cy="3657600"/>
          </a:xfrm>
          <a:prstGeom prst="rect">
            <a:avLst/>
          </a:prstGeom>
        </p:spPr>
      </p:pic>
      <p:sp>
        <p:nvSpPr>
          <p:cNvPr id="17" name="Text Placeholder 16">
            <a:extLst>
              <a:ext uri="{FF2B5EF4-FFF2-40B4-BE49-F238E27FC236}">
                <a16:creationId xmlns:a16="http://schemas.microsoft.com/office/drawing/2014/main" id="{318020AE-E71A-2044-973E-029138756C9F}"/>
              </a:ext>
            </a:extLst>
          </p:cNvPr>
          <p:cNvSpPr>
            <a:spLocks noGrp="1"/>
          </p:cNvSpPr>
          <p:nvPr>
            <p:ph type="body" sz="quarter" idx="14" hasCustomPrompt="1"/>
          </p:nvPr>
        </p:nvSpPr>
        <p:spPr>
          <a:xfrm>
            <a:off x="5242486" y="2328975"/>
            <a:ext cx="2505560" cy="382527"/>
          </a:xfrm>
          <a:prstGeom prst="rect">
            <a:avLst/>
          </a:prstGeom>
        </p:spPr>
        <p:txBody>
          <a:bodyPr/>
          <a:lstStyle>
            <a:lvl1pPr marL="0" indent="0" algn="ctr">
              <a:buNone/>
              <a:defRPr sz="2000" b="1" cap="all" baseline="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18" name="Text Placeholder 8">
            <a:extLst>
              <a:ext uri="{FF2B5EF4-FFF2-40B4-BE49-F238E27FC236}">
                <a16:creationId xmlns:a16="http://schemas.microsoft.com/office/drawing/2014/main" id="{A698A616-2BD8-104D-A439-24B3E19AC142}"/>
              </a:ext>
            </a:extLst>
          </p:cNvPr>
          <p:cNvSpPr>
            <a:spLocks noGrp="1"/>
          </p:cNvSpPr>
          <p:nvPr>
            <p:ph type="body" sz="quarter" idx="18" hasCustomPrompt="1"/>
          </p:nvPr>
        </p:nvSpPr>
        <p:spPr>
          <a:xfrm>
            <a:off x="5231561" y="2890766"/>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0" name="Text Placeholder 16">
            <a:extLst>
              <a:ext uri="{FF2B5EF4-FFF2-40B4-BE49-F238E27FC236}">
                <a16:creationId xmlns:a16="http://schemas.microsoft.com/office/drawing/2014/main" id="{0BF0194C-6E3F-DB46-B379-E02475F4E0F2}"/>
              </a:ext>
            </a:extLst>
          </p:cNvPr>
          <p:cNvSpPr>
            <a:spLocks noGrp="1"/>
          </p:cNvSpPr>
          <p:nvPr>
            <p:ph type="body" sz="quarter" idx="19" hasCustomPrompt="1"/>
          </p:nvPr>
        </p:nvSpPr>
        <p:spPr>
          <a:xfrm>
            <a:off x="7973635" y="2318809"/>
            <a:ext cx="2505560" cy="382527"/>
          </a:xfrm>
          <a:prstGeom prst="rect">
            <a:avLst/>
          </a:prstGeom>
        </p:spPr>
        <p:txBody>
          <a:bodyPr/>
          <a:lstStyle>
            <a:lvl1pPr marL="0" indent="0" algn="ctr">
              <a:buNone/>
              <a:defRPr sz="2000" b="1" cap="all" baseline="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4" name="Text Placeholder 8">
            <a:extLst>
              <a:ext uri="{FF2B5EF4-FFF2-40B4-BE49-F238E27FC236}">
                <a16:creationId xmlns:a16="http://schemas.microsoft.com/office/drawing/2014/main" id="{B8C4041A-878A-E543-B801-8B6043B7B83E}"/>
              </a:ext>
            </a:extLst>
          </p:cNvPr>
          <p:cNvSpPr>
            <a:spLocks noGrp="1"/>
          </p:cNvSpPr>
          <p:nvPr>
            <p:ph type="body" sz="quarter" idx="20" hasCustomPrompt="1"/>
          </p:nvPr>
        </p:nvSpPr>
        <p:spPr>
          <a:xfrm>
            <a:off x="7962710" y="2890766"/>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Tree>
    <p:extLst>
      <p:ext uri="{BB962C8B-B14F-4D97-AF65-F5344CB8AC3E}">
        <p14:creationId xmlns:p14="http://schemas.microsoft.com/office/powerpoint/2010/main" val="97609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4.xml><?xml version="1.0" encoding="utf-8"?>
<p:sldLayout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TY w/3 contac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E83FB6-E96A-D445-99F7-A6F06F718BB3}"/>
              </a:ext>
            </a:extLst>
          </p:cNvPr>
          <p:cNvSpPr/>
          <p:nvPr userDrawn="1"/>
        </p:nvSpPr>
        <p:spPr>
          <a:xfrm>
            <a:off x="-10548" y="-3662"/>
            <a:ext cx="1795173" cy="1699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ECB4079-43C6-054F-B9EF-F5059015F1C0}"/>
              </a:ext>
            </a:extLst>
          </p:cNvPr>
          <p:cNvSpPr/>
          <p:nvPr userDrawn="1"/>
        </p:nvSpPr>
        <p:spPr>
          <a:xfrm>
            <a:off x="3511630" y="0"/>
            <a:ext cx="8707316" cy="686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2377" y="3447519"/>
            <a:ext cx="3531134" cy="3410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079E93-FC0E-F245-8CC1-69E6A5A089F6}"/>
              </a:ext>
            </a:extLst>
          </p:cNvPr>
          <p:cNvSpPr/>
          <p:nvPr userDrawn="1"/>
        </p:nvSpPr>
        <p:spPr>
          <a:xfrm>
            <a:off x="-10548" y="1692689"/>
            <a:ext cx="1769674" cy="17589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AE83FB6-E96A-D445-99F7-A6F06F718BB3}"/>
              </a:ext>
            </a:extLst>
          </p:cNvPr>
          <p:cNvSpPr/>
          <p:nvPr userDrawn="1"/>
        </p:nvSpPr>
        <p:spPr>
          <a:xfrm>
            <a:off x="1734481" y="-3662"/>
            <a:ext cx="1795173" cy="16991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27B5A56-0D46-B043-84C7-7B53FCC9995A}"/>
              </a:ext>
            </a:extLst>
          </p:cNvPr>
          <p:cNvSpPr/>
          <p:nvPr userDrawn="1"/>
        </p:nvSpPr>
        <p:spPr>
          <a:xfrm>
            <a:off x="5328566" y="5597668"/>
            <a:ext cx="5073445" cy="584775"/>
          </a:xfrm>
          <a:prstGeom prst="rect">
            <a:avLst/>
          </a:prstGeom>
          <a:noFill/>
        </p:spPr>
        <p:txBody>
          <a:bodyPr wrap="square">
            <a:spAutoFit/>
          </a:bodyPr>
          <a:lstStyle/>
          <a:p>
            <a:pPr algn="ctr"/>
            <a:r>
              <a:rPr lang="en-US" sz="800" b="0" i="0" kern="1200" dirty="0">
                <a:solidFill>
                  <a:schemeClr val="bg1">
                    <a:lumMod val="95000"/>
                  </a:schemeClr>
                </a:solidFill>
                <a:latin typeface="+mn-lt"/>
                <a:ea typeface="+mn-ea"/>
                <a:cs typeface="+mn-cs"/>
              </a:rPr>
              <a:t>This information provided by Littler is not a substitute for experienced legal counsel and does not provide legal advice or attempt to address the numerous factual issues that inevitably arise in any employment-related dispute.</a:t>
            </a:r>
            <a:r>
              <a:rPr lang="en-US" sz="800" b="0" i="0" kern="1200" baseline="0" dirty="0">
                <a:solidFill>
                  <a:schemeClr val="bg1">
                    <a:lumMod val="95000"/>
                  </a:schemeClr>
                </a:solidFill>
                <a:latin typeface="+mn-lt"/>
                <a:ea typeface="+mn-ea"/>
                <a:cs typeface="+mn-cs"/>
              </a:rPr>
              <a:t> </a:t>
            </a:r>
            <a:r>
              <a:rPr lang="en-US" sz="800" b="0" i="0" kern="1200" dirty="0">
                <a:solidFill>
                  <a:schemeClr val="bg1">
                    <a:lumMod val="95000"/>
                  </a:schemeClr>
                </a:solidFill>
                <a:latin typeface="+mn-lt"/>
                <a:ea typeface="+mn-ea"/>
                <a:cs typeface="+mn-cs"/>
              </a:rPr>
              <a:t>Although this information attempts to cover some major recent developments, it is not all-inclusive, and the current status of any decision or principle of law should</a:t>
            </a:r>
            <a:r>
              <a:rPr lang="en-US" sz="800" b="0" i="0" kern="1200" baseline="0" dirty="0">
                <a:solidFill>
                  <a:schemeClr val="bg1">
                    <a:lumMod val="95000"/>
                  </a:schemeClr>
                </a:solidFill>
                <a:latin typeface="+mn-lt"/>
                <a:ea typeface="+mn-ea"/>
                <a:cs typeface="+mn-cs"/>
              </a:rPr>
              <a:t> be verified by counsel.</a:t>
            </a:r>
            <a:r>
              <a:rPr lang="en-US" sz="800" b="0" i="0" kern="1200" dirty="0">
                <a:solidFill>
                  <a:schemeClr val="bg1">
                    <a:lumMod val="95000"/>
                  </a:schemeClr>
                </a:solidFill>
                <a:latin typeface="+mn-lt"/>
                <a:ea typeface="+mn-ea"/>
                <a:cs typeface="+mn-cs"/>
              </a:rPr>
              <a:t> </a:t>
            </a:r>
            <a:endParaRPr lang="en-US" sz="800" dirty="0">
              <a:solidFill>
                <a:schemeClr val="bg1">
                  <a:lumMod val="95000"/>
                </a:schemeClr>
              </a:solidFill>
            </a:endParaRPr>
          </a:p>
        </p:txBody>
      </p:sp>
      <p:sp>
        <p:nvSpPr>
          <p:cNvPr id="6" name="Slide Number Placeholder 3">
            <a:extLst>
              <a:ext uri="{FF2B5EF4-FFF2-40B4-BE49-F238E27FC236}">
                <a16:creationId xmlns:a16="http://schemas.microsoft.com/office/drawing/2014/main" id="{60977222-1F29-1347-B48B-B3FF9DCBF9F4}"/>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081935C-BF4E-9243-B46D-CC8653F2A5F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761989" y="795889"/>
            <a:ext cx="6180805" cy="863915"/>
          </a:xfrm>
          <a:prstGeom prst="rect">
            <a:avLst/>
          </a:prstGeom>
        </p:spPr>
      </p:pic>
      <p:pic>
        <p:nvPicPr>
          <p:cNvPr id="16" name="Picture 15">
            <a:extLst>
              <a:ext uri="{FF2B5EF4-FFF2-40B4-BE49-F238E27FC236}">
                <a16:creationId xmlns:a16="http://schemas.microsoft.com/office/drawing/2014/main" id="{C186ABCD-B8F0-BB46-9EA6-B8D5525CC47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361" y="-115657"/>
            <a:ext cx="1667187" cy="1906944"/>
          </a:xfrm>
          <a:prstGeom prst="rect">
            <a:avLst/>
          </a:prstGeom>
        </p:spPr>
      </p:pic>
      <p:sp>
        <p:nvSpPr>
          <p:cNvPr id="21" name="Rectangle 20">
            <a:extLst>
              <a:ext uri="{FF2B5EF4-FFF2-40B4-BE49-F238E27FC236}">
                <a16:creationId xmlns:a16="http://schemas.microsoft.com/office/drawing/2014/main" id="{3ED1808F-6414-6E49-A028-92DF8112F4FE}"/>
              </a:ext>
            </a:extLst>
          </p:cNvPr>
          <p:cNvSpPr/>
          <p:nvPr userDrawn="1"/>
        </p:nvSpPr>
        <p:spPr>
          <a:xfrm>
            <a:off x="1734481" y="1694219"/>
            <a:ext cx="1784276" cy="17611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535C7ABF-0E00-514F-9E0B-A0C532FB150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01488" y="1915708"/>
            <a:ext cx="1079482" cy="1476264"/>
          </a:xfrm>
          <a:prstGeom prst="rect">
            <a:avLst/>
          </a:prstGeom>
        </p:spPr>
      </p:pic>
      <p:pic>
        <p:nvPicPr>
          <p:cNvPr id="23" name="Picture 22">
            <a:extLst>
              <a:ext uri="{FF2B5EF4-FFF2-40B4-BE49-F238E27FC236}">
                <a16:creationId xmlns:a16="http://schemas.microsoft.com/office/drawing/2014/main" id="{3117AC95-0C8D-7948-8AA1-903169CFE7B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2494" y="3296672"/>
            <a:ext cx="3200400" cy="3657600"/>
          </a:xfrm>
          <a:prstGeom prst="rect">
            <a:avLst/>
          </a:prstGeom>
        </p:spPr>
      </p:pic>
      <p:sp>
        <p:nvSpPr>
          <p:cNvPr id="17" name="Text Placeholder 16">
            <a:extLst>
              <a:ext uri="{FF2B5EF4-FFF2-40B4-BE49-F238E27FC236}">
                <a16:creationId xmlns:a16="http://schemas.microsoft.com/office/drawing/2014/main" id="{318020AE-E71A-2044-973E-029138756C9F}"/>
              </a:ext>
            </a:extLst>
          </p:cNvPr>
          <p:cNvSpPr>
            <a:spLocks noGrp="1"/>
          </p:cNvSpPr>
          <p:nvPr>
            <p:ph type="body" sz="quarter" idx="14" hasCustomPrompt="1"/>
          </p:nvPr>
        </p:nvSpPr>
        <p:spPr>
          <a:xfrm>
            <a:off x="3890688" y="2790119"/>
            <a:ext cx="2505560" cy="382527"/>
          </a:xfrm>
          <a:prstGeom prst="rect">
            <a:avLst/>
          </a:prstGeom>
        </p:spPr>
        <p:txBody>
          <a:bodyPr/>
          <a:lstStyle>
            <a:lvl1pPr marL="0" indent="0" algn="ctr">
              <a:buNone/>
              <a:defRPr sz="2000" b="1" cap="all" baseline="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18" name="Text Placeholder 8">
            <a:extLst>
              <a:ext uri="{FF2B5EF4-FFF2-40B4-BE49-F238E27FC236}">
                <a16:creationId xmlns:a16="http://schemas.microsoft.com/office/drawing/2014/main" id="{A698A616-2BD8-104D-A439-24B3E19AC142}"/>
              </a:ext>
            </a:extLst>
          </p:cNvPr>
          <p:cNvSpPr>
            <a:spLocks noGrp="1"/>
          </p:cNvSpPr>
          <p:nvPr>
            <p:ph type="body" sz="quarter" idx="18" hasCustomPrompt="1"/>
          </p:nvPr>
        </p:nvSpPr>
        <p:spPr>
          <a:xfrm>
            <a:off x="3890276" y="3268989"/>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0" name="Text Placeholder 16">
            <a:extLst>
              <a:ext uri="{FF2B5EF4-FFF2-40B4-BE49-F238E27FC236}">
                <a16:creationId xmlns:a16="http://schemas.microsoft.com/office/drawing/2014/main" id="{0BF0194C-6E3F-DB46-B379-E02475F4E0F2}"/>
              </a:ext>
            </a:extLst>
          </p:cNvPr>
          <p:cNvSpPr>
            <a:spLocks noGrp="1"/>
          </p:cNvSpPr>
          <p:nvPr>
            <p:ph type="body" sz="quarter" idx="19" hasCustomPrompt="1"/>
          </p:nvPr>
        </p:nvSpPr>
        <p:spPr>
          <a:xfrm>
            <a:off x="6621837" y="2790119"/>
            <a:ext cx="2505560" cy="382527"/>
          </a:xfrm>
          <a:prstGeom prst="rect">
            <a:avLst/>
          </a:prstGeom>
        </p:spPr>
        <p:txBody>
          <a:bodyPr/>
          <a:lstStyle>
            <a:lvl1pPr marL="0" indent="0" algn="ctr">
              <a:buNone/>
              <a:defRPr sz="2000" b="1" cap="all" baseline="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4" name="Text Placeholder 8">
            <a:extLst>
              <a:ext uri="{FF2B5EF4-FFF2-40B4-BE49-F238E27FC236}">
                <a16:creationId xmlns:a16="http://schemas.microsoft.com/office/drawing/2014/main" id="{B8C4041A-878A-E543-B801-8B6043B7B83E}"/>
              </a:ext>
            </a:extLst>
          </p:cNvPr>
          <p:cNvSpPr>
            <a:spLocks noGrp="1"/>
          </p:cNvSpPr>
          <p:nvPr>
            <p:ph type="body" sz="quarter" idx="20" hasCustomPrompt="1"/>
          </p:nvPr>
        </p:nvSpPr>
        <p:spPr>
          <a:xfrm>
            <a:off x="6621425" y="3268989"/>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5" name="Text Placeholder 16">
            <a:extLst>
              <a:ext uri="{FF2B5EF4-FFF2-40B4-BE49-F238E27FC236}">
                <a16:creationId xmlns:a16="http://schemas.microsoft.com/office/drawing/2014/main" id="{8DE1D66A-2194-7B46-913F-A41888540976}"/>
              </a:ext>
            </a:extLst>
          </p:cNvPr>
          <p:cNvSpPr>
            <a:spLocks noGrp="1"/>
          </p:cNvSpPr>
          <p:nvPr>
            <p:ph type="body" sz="quarter" idx="21" hasCustomPrompt="1"/>
          </p:nvPr>
        </p:nvSpPr>
        <p:spPr>
          <a:xfrm>
            <a:off x="9314230" y="2787164"/>
            <a:ext cx="2505560" cy="382527"/>
          </a:xfrm>
          <a:prstGeom prst="rect">
            <a:avLst/>
          </a:prstGeom>
        </p:spPr>
        <p:txBody>
          <a:bodyPr/>
          <a:lstStyle>
            <a:lvl1pPr marL="0" indent="0" algn="ctr">
              <a:buNone/>
              <a:defRPr sz="2000" b="1" cap="all" baseline="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6" name="Text Placeholder 8">
            <a:extLst>
              <a:ext uri="{FF2B5EF4-FFF2-40B4-BE49-F238E27FC236}">
                <a16:creationId xmlns:a16="http://schemas.microsoft.com/office/drawing/2014/main" id="{DBF58AC4-2C9D-F149-8265-0F07FA49D747}"/>
              </a:ext>
            </a:extLst>
          </p:cNvPr>
          <p:cNvSpPr>
            <a:spLocks noGrp="1"/>
          </p:cNvSpPr>
          <p:nvPr>
            <p:ph type="body" sz="quarter" idx="22" hasCustomPrompt="1"/>
          </p:nvPr>
        </p:nvSpPr>
        <p:spPr>
          <a:xfrm>
            <a:off x="9313818" y="3258210"/>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Tree>
    <p:extLst>
      <p:ext uri="{BB962C8B-B14F-4D97-AF65-F5344CB8AC3E}">
        <p14:creationId xmlns:p14="http://schemas.microsoft.com/office/powerpoint/2010/main" val="330835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65.xml><?xml version="1.0" encoding="utf-8"?>
<p:sldLayout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Pregunta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CB4079-43C6-054F-B9EF-F5059015F1C0}"/>
              </a:ext>
            </a:extLst>
          </p:cNvPr>
          <p:cNvSpPr/>
          <p:nvPr userDrawn="1"/>
        </p:nvSpPr>
        <p:spPr>
          <a:xfrm>
            <a:off x="3493608" y="1"/>
            <a:ext cx="8707316" cy="68661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3">
            <a:extLst>
              <a:ext uri="{FF2B5EF4-FFF2-40B4-BE49-F238E27FC236}">
                <a16:creationId xmlns:a16="http://schemas.microsoft.com/office/drawing/2014/main" id="{B0167012-8C82-0F47-AF2D-C58154B10122}"/>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900">
                <a:solidFill>
                  <a:schemeClr val="bg1"/>
                </a:solidFill>
              </a:defRPr>
            </a:lvl1pPr>
          </a:lstStyle>
          <a:p>
            <a:fld id="{B73F69C2-009F-4240-9724-5B3BAC1E9E06}" type="slidenum">
              <a:rPr lang="en-US" smtClean="0"/>
              <a:pPr/>
              <a:t>‹#›</a:t>
            </a:fld>
            <a:endParaRPr lang="en-US" dirty="0"/>
          </a:p>
        </p:txBody>
      </p:sp>
      <p:sp>
        <p:nvSpPr>
          <p:cNvPr id="7" name="Rectangle 6"/>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2AB461DB-A8C3-044A-9D82-9D52328F32E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714119" y="2830915"/>
            <a:ext cx="6266293" cy="1196169"/>
          </a:xfrm>
          <a:prstGeom prst="rect">
            <a:avLst/>
          </a:prstGeom>
        </p:spPr>
      </p:pic>
      <p:sp>
        <p:nvSpPr>
          <p:cNvPr id="17" name="Rectangle 16">
            <a:extLst>
              <a:ext uri="{FF2B5EF4-FFF2-40B4-BE49-F238E27FC236}">
                <a16:creationId xmlns:a16="http://schemas.microsoft.com/office/drawing/2014/main" id="{727B5A56-0D46-B043-84C7-7B53FCC9995A}"/>
              </a:ext>
            </a:extLst>
          </p:cNvPr>
          <p:cNvSpPr/>
          <p:nvPr userDrawn="1"/>
        </p:nvSpPr>
        <p:spPr>
          <a:xfrm>
            <a:off x="5358950" y="5695060"/>
            <a:ext cx="4976632" cy="584775"/>
          </a:xfrm>
          <a:prstGeom prst="rect">
            <a:avLst/>
          </a:prstGeom>
          <a:noFill/>
        </p:spPr>
        <p:txBody>
          <a:bodyPr wrap="square">
            <a:spAutoFit/>
          </a:bodyPr>
          <a:lstStyle/>
          <a:p>
            <a:pPr algn="ctr"/>
            <a:r>
              <a:rPr lang="en-US" sz="800" b="0" i="0" kern="1200" dirty="0">
                <a:solidFill>
                  <a:schemeClr val="bg1">
                    <a:lumMod val="95000"/>
                  </a:schemeClr>
                </a:solidFill>
                <a:latin typeface="+mn-lt"/>
                <a:ea typeface="+mn-ea"/>
                <a:cs typeface="+mn-cs"/>
              </a:rPr>
              <a:t>This information provided by Littler is not a substitute for experienced legal counsel and does not provide legal advice or attempt to address the numerous factual issues that inevitably arise in any employment-related dispute.</a:t>
            </a:r>
            <a:br>
              <a:rPr lang="en-US" sz="800" b="0" i="0" kern="1200" dirty="0">
                <a:solidFill>
                  <a:schemeClr val="bg1">
                    <a:lumMod val="95000"/>
                  </a:schemeClr>
                </a:solidFill>
                <a:latin typeface="+mn-lt"/>
                <a:ea typeface="+mn-ea"/>
                <a:cs typeface="+mn-cs"/>
              </a:rPr>
            </a:br>
            <a:r>
              <a:rPr lang="en-US" sz="800" b="0" i="0" kern="1200" dirty="0">
                <a:solidFill>
                  <a:schemeClr val="bg1">
                    <a:lumMod val="95000"/>
                  </a:schemeClr>
                </a:solidFill>
                <a:latin typeface="+mn-lt"/>
                <a:ea typeface="+mn-ea"/>
                <a:cs typeface="+mn-cs"/>
              </a:rPr>
              <a:t>Although this information attempts to cover some major recent developments, it is not all-inclusive, and the current status of any decision or principle of law should</a:t>
            </a:r>
            <a:r>
              <a:rPr lang="en-US" sz="800" b="0" i="0" kern="1200" baseline="0" dirty="0">
                <a:solidFill>
                  <a:schemeClr val="bg1">
                    <a:lumMod val="95000"/>
                  </a:schemeClr>
                </a:solidFill>
                <a:latin typeface="+mn-lt"/>
                <a:ea typeface="+mn-ea"/>
                <a:cs typeface="+mn-cs"/>
              </a:rPr>
              <a:t> be verified by counsel.</a:t>
            </a:r>
            <a:r>
              <a:rPr lang="en-US" sz="800" b="0" i="0" kern="1200" dirty="0">
                <a:solidFill>
                  <a:schemeClr val="bg1">
                    <a:lumMod val="95000"/>
                  </a:schemeClr>
                </a:solidFill>
                <a:latin typeface="+mn-lt"/>
                <a:ea typeface="+mn-ea"/>
                <a:cs typeface="+mn-cs"/>
              </a:rPr>
              <a:t> </a:t>
            </a:r>
            <a:endParaRPr lang="en-US" sz="800" dirty="0">
              <a:solidFill>
                <a:schemeClr val="bg1">
                  <a:lumMod val="95000"/>
                </a:schemeClr>
              </a:solidFill>
            </a:endParaRPr>
          </a:p>
        </p:txBody>
      </p:sp>
      <p:sp>
        <p:nvSpPr>
          <p:cNvPr id="18" name="Rectangle 17">
            <a:extLst>
              <a:ext uri="{FF2B5EF4-FFF2-40B4-BE49-F238E27FC236}">
                <a16:creationId xmlns:a16="http://schemas.microsoft.com/office/drawing/2014/main" id="{3011407C-FBCB-5947-82C0-7115B3A804F5}"/>
              </a:ext>
            </a:extLst>
          </p:cNvPr>
          <p:cNvSpPr/>
          <p:nvPr userDrawn="1"/>
        </p:nvSpPr>
        <p:spPr>
          <a:xfrm>
            <a:off x="-12377" y="3447519"/>
            <a:ext cx="3531134" cy="3410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E506858-B8CE-FA4A-B305-98B7066E1D90}"/>
              </a:ext>
            </a:extLst>
          </p:cNvPr>
          <p:cNvSpPr/>
          <p:nvPr userDrawn="1"/>
        </p:nvSpPr>
        <p:spPr>
          <a:xfrm>
            <a:off x="-10548" y="-3662"/>
            <a:ext cx="1795173" cy="1699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81324F0-A628-9947-AB69-E9F8B1BA3A4D}"/>
              </a:ext>
            </a:extLst>
          </p:cNvPr>
          <p:cNvSpPr/>
          <p:nvPr userDrawn="1"/>
        </p:nvSpPr>
        <p:spPr>
          <a:xfrm>
            <a:off x="-10548" y="1692689"/>
            <a:ext cx="1769674" cy="17589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AB6D43A-83A1-854D-9096-DA628738ADBD}"/>
              </a:ext>
            </a:extLst>
          </p:cNvPr>
          <p:cNvSpPr/>
          <p:nvPr userDrawn="1"/>
        </p:nvSpPr>
        <p:spPr>
          <a:xfrm>
            <a:off x="1734481" y="1694219"/>
            <a:ext cx="1784276" cy="17611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D2E2C08D-E8D9-A44C-B665-CA9E1BCF94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01488" y="1915708"/>
            <a:ext cx="1079482" cy="1476264"/>
          </a:xfrm>
          <a:prstGeom prst="rect">
            <a:avLst/>
          </a:prstGeom>
        </p:spPr>
      </p:pic>
      <p:sp>
        <p:nvSpPr>
          <p:cNvPr id="23" name="Rectangle 22">
            <a:extLst>
              <a:ext uri="{FF2B5EF4-FFF2-40B4-BE49-F238E27FC236}">
                <a16:creationId xmlns:a16="http://schemas.microsoft.com/office/drawing/2014/main" id="{32D3B964-E821-7C44-81F7-BFE41C8AB1C5}"/>
              </a:ext>
            </a:extLst>
          </p:cNvPr>
          <p:cNvSpPr/>
          <p:nvPr userDrawn="1"/>
        </p:nvSpPr>
        <p:spPr>
          <a:xfrm>
            <a:off x="1734481" y="-3662"/>
            <a:ext cx="1795173" cy="16991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43D3BA88-D571-CF4D-9A86-72634ED4E3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361" y="-115657"/>
            <a:ext cx="1667187" cy="1906944"/>
          </a:xfrm>
          <a:prstGeom prst="rect">
            <a:avLst/>
          </a:prstGeom>
        </p:spPr>
      </p:pic>
      <p:pic>
        <p:nvPicPr>
          <p:cNvPr id="26" name="Picture 25">
            <a:extLst>
              <a:ext uri="{FF2B5EF4-FFF2-40B4-BE49-F238E27FC236}">
                <a16:creationId xmlns:a16="http://schemas.microsoft.com/office/drawing/2014/main" id="{52827BAD-6047-344F-9268-2FCE3D2223A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2494" y="3296672"/>
            <a:ext cx="3200400" cy="3657600"/>
          </a:xfrm>
          <a:prstGeom prst="rect">
            <a:avLst/>
          </a:prstGeom>
        </p:spPr>
      </p:pic>
    </p:spTree>
    <p:extLst>
      <p:ext uri="{BB962C8B-B14F-4D97-AF65-F5344CB8AC3E}">
        <p14:creationId xmlns:p14="http://schemas.microsoft.com/office/powerpoint/2010/main" val="368094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66.xml><?xml version="1.0" encoding="utf-8"?>
<p:sldLayout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Gracia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CB4079-43C6-054F-B9EF-F5059015F1C0}"/>
              </a:ext>
            </a:extLst>
          </p:cNvPr>
          <p:cNvSpPr/>
          <p:nvPr userDrawn="1"/>
        </p:nvSpPr>
        <p:spPr>
          <a:xfrm>
            <a:off x="3493608" y="1"/>
            <a:ext cx="8707316" cy="686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3">
            <a:extLst>
              <a:ext uri="{FF2B5EF4-FFF2-40B4-BE49-F238E27FC236}">
                <a16:creationId xmlns:a16="http://schemas.microsoft.com/office/drawing/2014/main" id="{60977222-1F29-1347-B48B-B3FF9DCBF9F4}"/>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15" name="Rectangle 14"/>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2BDF18CC-7CF1-2049-880A-6E6919F83F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69"/>
          <a:stretch/>
        </p:blipFill>
        <p:spPr>
          <a:xfrm>
            <a:off x="5669019" y="2796929"/>
            <a:ext cx="4357578" cy="1264141"/>
          </a:xfrm>
          <a:prstGeom prst="rect">
            <a:avLst/>
          </a:prstGeom>
        </p:spPr>
      </p:pic>
      <p:sp>
        <p:nvSpPr>
          <p:cNvPr id="19" name="Rectangle 18">
            <a:extLst>
              <a:ext uri="{FF2B5EF4-FFF2-40B4-BE49-F238E27FC236}">
                <a16:creationId xmlns:a16="http://schemas.microsoft.com/office/drawing/2014/main" id="{727B5A56-0D46-B043-84C7-7B53FCC9995A}"/>
              </a:ext>
            </a:extLst>
          </p:cNvPr>
          <p:cNvSpPr/>
          <p:nvPr userDrawn="1"/>
        </p:nvSpPr>
        <p:spPr>
          <a:xfrm>
            <a:off x="5358950" y="5695060"/>
            <a:ext cx="4976632" cy="584775"/>
          </a:xfrm>
          <a:prstGeom prst="rect">
            <a:avLst/>
          </a:prstGeom>
          <a:noFill/>
        </p:spPr>
        <p:txBody>
          <a:bodyPr wrap="square">
            <a:spAutoFit/>
          </a:bodyPr>
          <a:lstStyle/>
          <a:p>
            <a:pPr algn="ctr"/>
            <a:r>
              <a:rPr lang="en-US" sz="800" b="0" i="0" kern="1200" dirty="0">
                <a:solidFill>
                  <a:schemeClr val="bg1">
                    <a:lumMod val="95000"/>
                  </a:schemeClr>
                </a:solidFill>
                <a:latin typeface="+mn-lt"/>
                <a:ea typeface="+mn-ea"/>
                <a:cs typeface="+mn-cs"/>
              </a:rPr>
              <a:t>This information provided by Littler is not a substitute for experienced legal counsel and does not provide legal advice or attempt to address the numerous factual issues that inevitably arise in any employment-related dispute.</a:t>
            </a:r>
            <a:br>
              <a:rPr lang="en-US" sz="800" b="0" i="0" kern="1200" dirty="0">
                <a:solidFill>
                  <a:schemeClr val="bg1">
                    <a:lumMod val="95000"/>
                  </a:schemeClr>
                </a:solidFill>
                <a:latin typeface="+mn-lt"/>
                <a:ea typeface="+mn-ea"/>
                <a:cs typeface="+mn-cs"/>
              </a:rPr>
            </a:br>
            <a:r>
              <a:rPr lang="en-US" sz="800" b="0" i="0" kern="1200" dirty="0">
                <a:solidFill>
                  <a:schemeClr val="bg1">
                    <a:lumMod val="95000"/>
                  </a:schemeClr>
                </a:solidFill>
                <a:latin typeface="+mn-lt"/>
                <a:ea typeface="+mn-ea"/>
                <a:cs typeface="+mn-cs"/>
              </a:rPr>
              <a:t>Although this information attempts to cover some major recent developments, it is not all-inclusive, and the current status of any decision or principle of law should</a:t>
            </a:r>
            <a:r>
              <a:rPr lang="en-US" sz="800" b="0" i="0" kern="1200" baseline="0" dirty="0">
                <a:solidFill>
                  <a:schemeClr val="bg1">
                    <a:lumMod val="95000"/>
                  </a:schemeClr>
                </a:solidFill>
                <a:latin typeface="+mn-lt"/>
                <a:ea typeface="+mn-ea"/>
                <a:cs typeface="+mn-cs"/>
              </a:rPr>
              <a:t> be verified by counsel.</a:t>
            </a:r>
            <a:r>
              <a:rPr lang="en-US" sz="800" b="0" i="0" kern="1200" dirty="0">
                <a:solidFill>
                  <a:schemeClr val="bg1">
                    <a:lumMod val="95000"/>
                  </a:schemeClr>
                </a:solidFill>
                <a:latin typeface="+mn-lt"/>
                <a:ea typeface="+mn-ea"/>
                <a:cs typeface="+mn-cs"/>
              </a:rPr>
              <a:t> </a:t>
            </a:r>
            <a:endParaRPr lang="en-US" sz="800" dirty="0">
              <a:solidFill>
                <a:schemeClr val="bg1">
                  <a:lumMod val="95000"/>
                </a:schemeClr>
              </a:solidFill>
            </a:endParaRPr>
          </a:p>
        </p:txBody>
      </p:sp>
      <p:sp>
        <p:nvSpPr>
          <p:cNvPr id="16" name="Rectangle 15">
            <a:extLst>
              <a:ext uri="{FF2B5EF4-FFF2-40B4-BE49-F238E27FC236}">
                <a16:creationId xmlns:a16="http://schemas.microsoft.com/office/drawing/2014/main" id="{A9F46BC2-F9C9-484A-924D-04BA50984452}"/>
              </a:ext>
            </a:extLst>
          </p:cNvPr>
          <p:cNvSpPr/>
          <p:nvPr userDrawn="1"/>
        </p:nvSpPr>
        <p:spPr>
          <a:xfrm>
            <a:off x="-10548" y="-3662"/>
            <a:ext cx="1795173" cy="1699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5DEBD60-5ECF-DD4E-9147-BE6B86D7D295}"/>
              </a:ext>
            </a:extLst>
          </p:cNvPr>
          <p:cNvSpPr/>
          <p:nvPr userDrawn="1"/>
        </p:nvSpPr>
        <p:spPr>
          <a:xfrm>
            <a:off x="-12377" y="3447519"/>
            <a:ext cx="3531134" cy="3410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AEF6BBB-0169-B746-BA2C-2B7F0E041E70}"/>
              </a:ext>
            </a:extLst>
          </p:cNvPr>
          <p:cNvSpPr/>
          <p:nvPr userDrawn="1"/>
        </p:nvSpPr>
        <p:spPr>
          <a:xfrm>
            <a:off x="-10548" y="1692689"/>
            <a:ext cx="1769674" cy="17589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192501-7935-B947-8F87-E64DD470FF3D}"/>
              </a:ext>
            </a:extLst>
          </p:cNvPr>
          <p:cNvSpPr/>
          <p:nvPr userDrawn="1"/>
        </p:nvSpPr>
        <p:spPr>
          <a:xfrm>
            <a:off x="1734481" y="-3662"/>
            <a:ext cx="1795173" cy="16991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36BDE028-A6AC-4546-A973-39427177A1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361" y="-115657"/>
            <a:ext cx="1667187" cy="1906944"/>
          </a:xfrm>
          <a:prstGeom prst="rect">
            <a:avLst/>
          </a:prstGeom>
        </p:spPr>
      </p:pic>
      <p:sp>
        <p:nvSpPr>
          <p:cNvPr id="24" name="Rectangle 23">
            <a:extLst>
              <a:ext uri="{FF2B5EF4-FFF2-40B4-BE49-F238E27FC236}">
                <a16:creationId xmlns:a16="http://schemas.microsoft.com/office/drawing/2014/main" id="{EE01F5E0-6582-354B-905D-ED2C3EA3AF57}"/>
              </a:ext>
            </a:extLst>
          </p:cNvPr>
          <p:cNvSpPr/>
          <p:nvPr userDrawn="1"/>
        </p:nvSpPr>
        <p:spPr>
          <a:xfrm>
            <a:off x="1734481" y="1694219"/>
            <a:ext cx="1784276" cy="17611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5D2829E0-769E-FE40-BBFA-A16975E0F37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01488" y="1915708"/>
            <a:ext cx="1079482" cy="1476264"/>
          </a:xfrm>
          <a:prstGeom prst="rect">
            <a:avLst/>
          </a:prstGeom>
        </p:spPr>
      </p:pic>
      <p:pic>
        <p:nvPicPr>
          <p:cNvPr id="26" name="Picture 25">
            <a:extLst>
              <a:ext uri="{FF2B5EF4-FFF2-40B4-BE49-F238E27FC236}">
                <a16:creationId xmlns:a16="http://schemas.microsoft.com/office/drawing/2014/main" id="{AF49F3CE-49B7-2843-977A-A71754EF469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2494" y="3296672"/>
            <a:ext cx="3200400" cy="3657600"/>
          </a:xfrm>
          <a:prstGeom prst="rect">
            <a:avLst/>
          </a:prstGeom>
        </p:spPr>
      </p:pic>
    </p:spTree>
    <p:extLst>
      <p:ext uri="{BB962C8B-B14F-4D97-AF65-F5344CB8AC3E}">
        <p14:creationId xmlns:p14="http://schemas.microsoft.com/office/powerpoint/2010/main" val="217998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67.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9F687E7B-219B-6542-8809-EB82F09589F1}"/>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tx1"/>
                </a:solidFill>
                <a:latin typeface="+mn-lt"/>
              </a:defRPr>
            </a:lvl1pPr>
          </a:lstStyle>
          <a:p>
            <a:fld id="{B73F69C2-009F-4240-9724-5B3BAC1E9E06}" type="slidenum">
              <a:rPr lang="en-US" smtClean="0"/>
              <a:pPr/>
              <a:t>‹#›</a:t>
            </a:fld>
            <a:endParaRPr lang="en-US" dirty="0"/>
          </a:p>
        </p:txBody>
      </p:sp>
    </p:spTree>
    <p:extLst>
      <p:ext uri="{BB962C8B-B14F-4D97-AF65-F5344CB8AC3E}">
        <p14:creationId xmlns:p14="http://schemas.microsoft.com/office/powerpoint/2010/main" val="308275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68.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Blank w/foot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DCC1C6-49C4-2A40-A8EB-9A708613250D}"/>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tx1"/>
                </a:solidFill>
                <a:latin typeface="+mn-lt"/>
                <a:cs typeface="Calibri" panose="020F0502020204030204" pitchFamily="34" charset="0"/>
              </a:rPr>
              <a:t>© Littler Mendelson, P.C | 2023</a:t>
            </a:r>
            <a:endParaRPr lang="en-US" sz="1000" dirty="0">
              <a:solidFill>
                <a:schemeClr val="tx1"/>
              </a:solidFill>
              <a:latin typeface="+mn-lt"/>
              <a:cs typeface="Calibri" panose="020F0502020204030204" pitchFamily="34" charset="0"/>
            </a:endParaRPr>
          </a:p>
        </p:txBody>
      </p:sp>
      <p:sp>
        <p:nvSpPr>
          <p:cNvPr id="8" name="Rectangle 7">
            <a:extLst>
              <a:ext uri="{FF2B5EF4-FFF2-40B4-BE49-F238E27FC236}">
                <a16:creationId xmlns:a16="http://schemas.microsoft.com/office/drawing/2014/main" id="{77388994-EDD1-0640-A753-2D4A3F60EF0A}"/>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tx1"/>
                </a:solidFill>
                <a:latin typeface="+mn-lt"/>
                <a:cs typeface="Calibri" panose="020F0502020204030204" pitchFamily="34" charset="0"/>
              </a:rPr>
              <a:t>Proprietary and Confidential</a:t>
            </a:r>
          </a:p>
        </p:txBody>
      </p:sp>
      <p:sp>
        <p:nvSpPr>
          <p:cNvPr id="9" name="Slide Number Placeholder 3">
            <a:extLst>
              <a:ext uri="{FF2B5EF4-FFF2-40B4-BE49-F238E27FC236}">
                <a16:creationId xmlns:a16="http://schemas.microsoft.com/office/drawing/2014/main" id="{7CB0D85B-C0D3-AE42-B17E-4DF0C5B790D5}"/>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tx1"/>
                </a:solidFill>
                <a:latin typeface="+mn-lt"/>
              </a:defRPr>
            </a:lvl1pPr>
          </a:lstStyle>
          <a:p>
            <a:fld id="{B73F69C2-009F-4240-9724-5B3BAC1E9E06}" type="slidenum">
              <a:rPr lang="en-US" smtClean="0"/>
              <a:pPr/>
              <a:t>‹#›</a:t>
            </a:fld>
            <a:endParaRPr lang="en-US" dirty="0"/>
          </a:p>
        </p:txBody>
      </p:sp>
    </p:spTree>
    <p:extLst>
      <p:ext uri="{BB962C8B-B14F-4D97-AF65-F5344CB8AC3E}">
        <p14:creationId xmlns:p14="http://schemas.microsoft.com/office/powerpoint/2010/main" val="253510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7.xml><?xml version="1.0" encoding="utf-8"?>
<p:sldLayout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userDrawn="1">
  <p:cSld name="Call Out - Te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2331B5-6CEF-FF49-BB85-BCD72D67F7CE}"/>
              </a:ext>
            </a:extLst>
          </p:cNvPr>
          <p:cNvSpPr/>
          <p:nvPr userDrawn="1"/>
        </p:nvSpPr>
        <p:spPr>
          <a:xfrm rot="10800000">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73C4E9-461B-184F-B937-F1D0781F6728}"/>
              </a:ext>
            </a:extLst>
          </p:cNvPr>
          <p:cNvSpPr>
            <a:spLocks noGrp="1"/>
          </p:cNvSpPr>
          <p:nvPr>
            <p:ph type="title" hasCustomPrompt="1"/>
          </p:nvPr>
        </p:nvSpPr>
        <p:spPr>
          <a:xfrm>
            <a:off x="270933" y="567159"/>
            <a:ext cx="11641667" cy="5798917"/>
          </a:xfrm>
          <a:prstGeom prst="rect">
            <a:avLst/>
          </a:prstGeom>
        </p:spPr>
        <p:txBody>
          <a:bodyPr anchor="ct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en-US" dirty="0"/>
              <a:t>Click to Edit Call Out Slide</a:t>
            </a:r>
          </a:p>
        </p:txBody>
      </p:sp>
      <p:sp>
        <p:nvSpPr>
          <p:cNvPr id="5" name="Slide Number Placeholder 2">
            <a:extLst>
              <a:ext uri="{FF2B5EF4-FFF2-40B4-BE49-F238E27FC236}">
                <a16:creationId xmlns:a16="http://schemas.microsoft.com/office/drawing/2014/main" id="{F57A91BA-486F-8445-A907-5A66FE899563}"/>
              </a:ext>
            </a:extLst>
          </p:cNvPr>
          <p:cNvSpPr>
            <a:spLocks noGrp="1"/>
          </p:cNvSpPr>
          <p:nvPr>
            <p:ph type="sldNum" sz="quarter" idx="10"/>
          </p:nvPr>
        </p:nvSpPr>
        <p:spPr>
          <a:xfrm>
            <a:off x="9067800" y="6553201"/>
            <a:ext cx="2844800" cy="228600"/>
          </a:xfrm>
          <a:prstGeom prst="rect">
            <a:avLst/>
          </a:prstGeom>
        </p:spPr>
        <p:txBody>
          <a:bodyPr/>
          <a:lstStyle>
            <a:lvl1pPr>
              <a:defRPr>
                <a:solidFill>
                  <a:schemeClr val="bg1"/>
                </a:solidFill>
              </a:defRPr>
            </a:lvl1pPr>
          </a:lstStyle>
          <a:p>
            <a:fld id="{B73F69C2-009F-4240-9724-5B3BAC1E9E06}" type="slidenum">
              <a:rPr lang="en-US" smtClean="0"/>
              <a:pPr/>
              <a:t>‹#›</a:t>
            </a:fld>
            <a:endParaRPr lang="en-US" dirty="0"/>
          </a:p>
        </p:txBody>
      </p:sp>
      <p:sp>
        <p:nvSpPr>
          <p:cNvPr id="6" name="TextBox 5">
            <a:extLst>
              <a:ext uri="{FF2B5EF4-FFF2-40B4-BE49-F238E27FC236}">
                <a16:creationId xmlns:a16="http://schemas.microsoft.com/office/drawing/2014/main" id="{65D09C7D-A74F-8E48-9E8A-C617D55E2ADD}"/>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bg1"/>
                </a:solidFill>
                <a:latin typeface="+mn-lt"/>
                <a:cs typeface="Calibri" panose="020F0502020204030204" pitchFamily="34" charset="0"/>
              </a:rPr>
              <a:t>© Littler Mendelson, P.C | 2023</a:t>
            </a:r>
            <a:endParaRPr lang="en-US" sz="1000" dirty="0">
              <a:solidFill>
                <a:schemeClr val="bg1"/>
              </a:solidFill>
              <a:latin typeface="+mn-lt"/>
              <a:cs typeface="Calibri" panose="020F0502020204030204" pitchFamily="34" charset="0"/>
            </a:endParaRPr>
          </a:p>
        </p:txBody>
      </p:sp>
      <p:sp>
        <p:nvSpPr>
          <p:cNvPr id="8" name="Rectangle 7">
            <a:extLst>
              <a:ext uri="{FF2B5EF4-FFF2-40B4-BE49-F238E27FC236}">
                <a16:creationId xmlns:a16="http://schemas.microsoft.com/office/drawing/2014/main" id="{9FAB5302-EAB1-8841-9D84-C243A71CA35D}"/>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bg1"/>
                </a:solidFill>
                <a:latin typeface="+mn-lt"/>
                <a:cs typeface="Calibri" panose="020F0502020204030204" pitchFamily="34" charset="0"/>
              </a:rPr>
              <a:t>Proprietary and Confidential</a:t>
            </a:r>
          </a:p>
        </p:txBody>
      </p:sp>
      <p:sp>
        <p:nvSpPr>
          <p:cNvPr id="7" name="Rectangle 6"/>
          <p:cNvSpPr/>
          <p:nvPr userDrawn="1"/>
        </p:nvSpPr>
        <p:spPr>
          <a:xfrm>
            <a:off x="0" y="-1"/>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070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Layouts/slideLayout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Title and Content - Solid Tea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55EBE7-7BD6-0741-A4DA-CBD08FF6F1CF}"/>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dirty="0"/>
          </a:p>
        </p:txBody>
      </p:sp>
      <p:sp>
        <p:nvSpPr>
          <p:cNvPr id="11" name="Title 1">
            <a:extLst>
              <a:ext uri="{FF2B5EF4-FFF2-40B4-BE49-F238E27FC236}">
                <a16:creationId xmlns:a16="http://schemas.microsoft.com/office/drawing/2014/main" id="{D202B45E-BDCD-144F-8A22-6C636B505373}"/>
              </a:ext>
            </a:extLst>
          </p:cNvPr>
          <p:cNvSpPr>
            <a:spLocks noGrp="1"/>
          </p:cNvSpPr>
          <p:nvPr>
            <p:ph type="title" hasCustomPrompt="1"/>
          </p:nvPr>
        </p:nvSpPr>
        <p:spPr>
          <a:xfrm>
            <a:off x="277811" y="127323"/>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14" name="Content Placeholder 6">
            <a:extLst>
              <a:ext uri="{FF2B5EF4-FFF2-40B4-BE49-F238E27FC236}">
                <a16:creationId xmlns:a16="http://schemas.microsoft.com/office/drawing/2014/main" id="{DAD91BB8-121A-AE4E-9478-5330313F6F95}"/>
              </a:ext>
            </a:extLst>
          </p:cNvPr>
          <p:cNvSpPr>
            <a:spLocks noGrp="1"/>
          </p:cNvSpPr>
          <p:nvPr>
            <p:ph sz="quarter" idx="11"/>
          </p:nvPr>
        </p:nvSpPr>
        <p:spPr>
          <a:xfrm>
            <a:off x="277813" y="1737360"/>
            <a:ext cx="11631168" cy="4572000"/>
          </a:xfrm>
          <a:prstGeom prst="rect">
            <a:avLst/>
          </a:prstGeom>
        </p:spPr>
        <p:txBody>
          <a:bodyPr anchor="t">
            <a:normAutofit/>
          </a:bodyPr>
          <a:lstStyle>
            <a:lvl1pPr marL="457189" indent="-457189">
              <a:spcAft>
                <a:spcPts val="400"/>
              </a:spcAft>
              <a:buFont typeface="Arial" panose="020B0604020202020204" pitchFamily="34" charset="0"/>
              <a:buChar char="•"/>
              <a:defRPr sz="2400"/>
            </a:lvl1pPr>
            <a:lvl2pPr marL="914377" indent="-457189">
              <a:spcAft>
                <a:spcPts val="400"/>
              </a:spcAft>
              <a:buFont typeface="Apple Symbols" panose="02000000000000000000" pitchFamily="2" charset="-79"/>
              <a:buChar char="⎻"/>
              <a:defRPr sz="2000"/>
            </a:lvl2pPr>
            <a:lvl3pPr marL="1257269" indent="-342891">
              <a:spcAft>
                <a:spcPts val="400"/>
              </a:spcAft>
              <a:buFont typeface="Apple Symbols" panose="02000000000000000000" pitchFamily="2" charset="-79"/>
              <a:buChar char="⎻"/>
              <a:defRPr sz="2000"/>
            </a:lvl3pPr>
            <a:lvl4pPr marL="1714457" indent="-342891">
              <a:spcAft>
                <a:spcPts val="400"/>
              </a:spcAft>
              <a:buFont typeface="Apple Symbols" panose="02000000000000000000" pitchFamily="2" charset="-79"/>
              <a:buChar char="⎻"/>
              <a:defRPr sz="2000"/>
            </a:lvl4pPr>
            <a:lvl5pPr marL="2171646" indent="-342891">
              <a:spcAft>
                <a:spcPts val="400"/>
              </a:spcAft>
              <a:buFont typeface="Apple Symbols" panose="02000000000000000000" pitchFamily="2" charset="-79"/>
              <a:buChar cha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0"/>
            <a:ext cx="12192000" cy="6858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dirty="0"/>
          </a:p>
        </p:txBody>
      </p:sp>
      <p:sp>
        <p:nvSpPr>
          <p:cNvPr id="8" name="Slide Number Placeholder 3">
            <a:extLst>
              <a:ext uri="{FF2B5EF4-FFF2-40B4-BE49-F238E27FC236}">
                <a16:creationId xmlns:a16="http://schemas.microsoft.com/office/drawing/2014/main" id="{B19EF1C6-205B-4A68-B8AC-A2DA42FC88F7}"/>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tx1"/>
                </a:solidFill>
                <a:latin typeface="+mn-lt"/>
              </a:defRPr>
            </a:lvl1pPr>
          </a:lstStyle>
          <a:p>
            <a:fld id="{B73F69C2-009F-4240-9724-5B3BAC1E9E06}" type="slidenum">
              <a:rPr lang="en-US" smtClean="0"/>
              <a:pPr/>
              <a:t>‹#›</a:t>
            </a:fld>
            <a:endParaRPr lang="en-US" dirty="0"/>
          </a:p>
        </p:txBody>
      </p:sp>
    </p:spTree>
    <p:extLst>
      <p:ext uri="{BB962C8B-B14F-4D97-AF65-F5344CB8AC3E}">
        <p14:creationId xmlns:p14="http://schemas.microsoft.com/office/powerpoint/2010/main" val="1134762266"/>
      </p:ext>
    </p:extLst>
  </p:cSld>
  <p:clrMapOvr>
    <a:masterClrMapping/>
  </p:clrMapOvr>
</p:sldLayout>
</file>

<file path=ppt/slideLayouts/slideLayout9.xml><?xml version="1.0" encoding="utf-8"?>
<p:sldLayout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userDrawn="1">
  <p:cSld name="Video Divider - Te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9F9DED-B36A-0746-B690-04DB8A2DE4B1}"/>
              </a:ext>
            </a:extLst>
          </p:cNvPr>
          <p:cNvSpPr/>
          <p:nvPr userDrawn="1"/>
        </p:nvSpPr>
        <p:spPr>
          <a:xfrm>
            <a:off x="-1" y="6540555"/>
            <a:ext cx="12192001" cy="317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9432BE72-A30C-CA43-B61F-BF0BD2654DCF}"/>
              </a:ext>
            </a:extLst>
          </p:cNvPr>
          <p:cNvSpPr/>
          <p:nvPr userDrawn="1"/>
        </p:nvSpPr>
        <p:spPr>
          <a:xfrm>
            <a:off x="7188200" y="0"/>
            <a:ext cx="500380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3">
            <a:extLst>
              <a:ext uri="{FF2B5EF4-FFF2-40B4-BE49-F238E27FC236}">
                <a16:creationId xmlns:a16="http://schemas.microsoft.com/office/drawing/2014/main" id="{37EA1B8D-CF67-F746-8EB4-2C779BD2545A}"/>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9" name="Rectangle 8"/>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5A733288-C4E2-404A-B5B8-8C873B899A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0042" y="1804546"/>
            <a:ext cx="4049195" cy="3256551"/>
          </a:xfrm>
          <a:prstGeom prst="rect">
            <a:avLst/>
          </a:prstGeom>
        </p:spPr>
      </p:pic>
      <p:sp>
        <p:nvSpPr>
          <p:cNvPr id="11" name="Content Placeholder 47">
            <a:extLst>
              <a:ext uri="{FF2B5EF4-FFF2-40B4-BE49-F238E27FC236}">
                <a16:creationId xmlns:a16="http://schemas.microsoft.com/office/drawing/2014/main" id="{2810838A-7776-1042-AD50-6C0EDBFA19AF}"/>
              </a:ext>
            </a:extLst>
          </p:cNvPr>
          <p:cNvSpPr>
            <a:spLocks noGrp="1"/>
          </p:cNvSpPr>
          <p:nvPr>
            <p:ph sz="quarter" idx="10" hasCustomPrompt="1"/>
          </p:nvPr>
        </p:nvSpPr>
        <p:spPr>
          <a:xfrm>
            <a:off x="325935" y="403553"/>
            <a:ext cx="6582865" cy="6149648"/>
          </a:xfrm>
          <a:prstGeom prst="rect">
            <a:avLst/>
          </a:prstGeom>
        </p:spPr>
        <p:txBody>
          <a:bodyPr anchor="ctr">
            <a:normAutofit/>
          </a:bodyPr>
          <a:lstStyle>
            <a:lvl1pPr marL="0" indent="0" algn="ctr">
              <a:buNone/>
              <a:defRPr sz="4400" b="1">
                <a:solidFill>
                  <a:schemeClr val="accent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dirty="0"/>
              <a:t>Click to Edit </a:t>
            </a:r>
            <a:br>
              <a:rPr lang="en-US" dirty="0"/>
            </a:br>
            <a:r>
              <a:rPr lang="en-US" dirty="0"/>
              <a:t>Section Divider</a:t>
            </a:r>
          </a:p>
        </p:txBody>
      </p:sp>
      <p:pic>
        <p:nvPicPr>
          <p:cNvPr id="4" name="Picture 3">
            <a:extLst>
              <a:ext uri="{FF2B5EF4-FFF2-40B4-BE49-F238E27FC236}">
                <a16:creationId xmlns:a16="http://schemas.microsoft.com/office/drawing/2014/main" id="{F514DF15-F4D1-C14A-836A-6D65521BF2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30042" y="977900"/>
            <a:ext cx="4085264" cy="510658"/>
          </a:xfrm>
          <a:prstGeom prst="rect">
            <a:avLst/>
          </a:prstGeom>
        </p:spPr>
      </p:pic>
    </p:spTree>
    <p:extLst>
      <p:ext uri="{BB962C8B-B14F-4D97-AF65-F5344CB8AC3E}">
        <p14:creationId xmlns:p14="http://schemas.microsoft.com/office/powerpoint/2010/main" val="269600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theme" Target="../theme/theme5.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slideMaster1.xml><?xml version="1.0" encoding="utf-8"?>
<p:sldMaster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56124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797" r:id="rId6"/>
    <p:sldLayoutId id="2147483826" r:id="rId7"/>
    <p:sldLayoutId id="2147483827" r:id="rId8"/>
    <p:sldLayoutId id="2147483828" r:id="rId9"/>
    <p:sldLayoutId id="2147483829" r:id="rId10"/>
    <p:sldLayoutId id="2147483830" r:id="rId11"/>
  </p:sldLayoutIdLst>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8E9D72-7F5F-E24E-A471-A12AA52F7A26}"/>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tx1"/>
                </a:solidFill>
                <a:latin typeface="+mn-lt"/>
                <a:cs typeface="Calibri" panose="020F0502020204030204" pitchFamily="34" charset="0"/>
              </a:rPr>
              <a:t>© Littler Mendelson, P.C | 2023</a:t>
            </a:r>
            <a:endParaRPr lang="en-US" sz="1000" dirty="0">
              <a:solidFill>
                <a:schemeClr val="tx1"/>
              </a:solidFill>
              <a:latin typeface="+mn-lt"/>
              <a:cs typeface="Calibri" panose="020F0502020204030204" pitchFamily="34" charset="0"/>
            </a:endParaRPr>
          </a:p>
        </p:txBody>
      </p:sp>
      <p:sp>
        <p:nvSpPr>
          <p:cNvPr id="3" name="Rectangle 2">
            <a:extLst>
              <a:ext uri="{FF2B5EF4-FFF2-40B4-BE49-F238E27FC236}">
                <a16:creationId xmlns:a16="http://schemas.microsoft.com/office/drawing/2014/main" id="{6CAF572B-454B-544E-B082-2B95567BB037}"/>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tx1"/>
                </a:solidFill>
                <a:latin typeface="+mn-lt"/>
                <a:cs typeface="Calibri" panose="020F0502020204030204" pitchFamily="34" charset="0"/>
              </a:rPr>
              <a:t>Proprietary and Confidential</a:t>
            </a:r>
          </a:p>
        </p:txBody>
      </p:sp>
      <p:sp>
        <p:nvSpPr>
          <p:cNvPr id="4" name="Slide Number Placeholder 3">
            <a:extLst>
              <a:ext uri="{FF2B5EF4-FFF2-40B4-BE49-F238E27FC236}">
                <a16:creationId xmlns:a16="http://schemas.microsoft.com/office/drawing/2014/main" id="{4420EC92-63EA-7941-B1C4-B220914EDD8D}"/>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tx1"/>
                </a:solidFill>
                <a:latin typeface="+mn-lt"/>
              </a:defRPr>
            </a:lvl1pPr>
          </a:lstStyle>
          <a:p>
            <a:fld id="{B73F69C2-009F-4240-9724-5B3BAC1E9E06}" type="slidenum">
              <a:rPr lang="en-US" smtClean="0"/>
              <a:pPr/>
              <a:t>‹#›</a:t>
            </a:fld>
            <a:endParaRPr lang="en-US" dirty="0"/>
          </a:p>
        </p:txBody>
      </p:sp>
      <p:sp>
        <p:nvSpPr>
          <p:cNvPr id="6" name="Title 1">
            <a:extLst>
              <a:ext uri="{FF2B5EF4-FFF2-40B4-BE49-F238E27FC236}">
                <a16:creationId xmlns:a16="http://schemas.microsoft.com/office/drawing/2014/main" id="{DA7E5F11-93A7-41C8-9599-ABCC9BC8587F}"/>
              </a:ext>
            </a:extLst>
          </p:cNvPr>
          <p:cNvSpPr txBox="1">
            <a:spLocks/>
          </p:cNvSpPr>
          <p:nvPr userDrawn="1"/>
        </p:nvSpPr>
        <p:spPr>
          <a:xfrm>
            <a:off x="277810" y="127322"/>
            <a:ext cx="11631171" cy="1161211"/>
          </a:xfrm>
          <a:prstGeom prst="rect">
            <a:avLst/>
          </a:prstGeom>
        </p:spPr>
        <p:txBody>
          <a:bodyPr anchor="ctr">
            <a:normAutofit/>
          </a:bodyPr>
          <a:lst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Calibri" panose="020F0502020204030204" pitchFamily="34" charset="0"/>
              </a:defRPr>
            </a:lvl1pPr>
          </a:lstStyle>
          <a:p>
            <a:r>
              <a:rPr lang="en-US" sz="3200" b="0" dirty="0"/>
              <a:t>Click to Edit Title</a:t>
            </a:r>
          </a:p>
        </p:txBody>
      </p:sp>
    </p:spTree>
    <p:extLst>
      <p:ext uri="{BB962C8B-B14F-4D97-AF65-F5344CB8AC3E}">
        <p14:creationId xmlns:p14="http://schemas.microsoft.com/office/powerpoint/2010/main" val="3924369062"/>
      </p:ext>
    </p:extLst>
  </p:cSld>
  <p:clrMap bg1="lt1" tx1="dk1" bg2="lt2" tx2="dk2" accent1="accent1" accent2="accent2" accent3="accent3" accent4="accent4" accent5="accent5" accent6="accent6" hlink="hlink" folHlink="folHlink"/>
  <p:sldLayoutIdLst>
    <p:sldLayoutId id="2147483697" r:id="rId1"/>
    <p:sldLayoutId id="2147483721" r:id="rId2"/>
    <p:sldLayoutId id="2147483698" r:id="rId3"/>
    <p:sldLayoutId id="2147483722" r:id="rId4"/>
    <p:sldLayoutId id="2147483699" r:id="rId5"/>
    <p:sldLayoutId id="2147483723" r:id="rId6"/>
    <p:sldLayoutId id="2147483700" r:id="rId7"/>
    <p:sldLayoutId id="2147483724" r:id="rId8"/>
    <p:sldLayoutId id="2147483809" r:id="rId9"/>
    <p:sldLayoutId id="2147483810" r:id="rId10"/>
  </p:sldLayoutIdLst>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C30AA9-0E24-5741-8C57-76DB56961C93}"/>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tx1"/>
                </a:solidFill>
                <a:latin typeface="+mn-lt"/>
                <a:cs typeface="Calibri" panose="020F0502020204030204" pitchFamily="34" charset="0"/>
              </a:rPr>
              <a:t>© Littler Mendelson, P.C | 2023</a:t>
            </a:r>
            <a:endParaRPr lang="en-US" sz="1000" dirty="0">
              <a:solidFill>
                <a:schemeClr val="tx1"/>
              </a:solidFill>
              <a:latin typeface="+mn-lt"/>
              <a:cs typeface="Calibri" panose="020F0502020204030204" pitchFamily="34" charset="0"/>
            </a:endParaRPr>
          </a:p>
        </p:txBody>
      </p:sp>
      <p:sp>
        <p:nvSpPr>
          <p:cNvPr id="3" name="Rectangle 2">
            <a:extLst>
              <a:ext uri="{FF2B5EF4-FFF2-40B4-BE49-F238E27FC236}">
                <a16:creationId xmlns:a16="http://schemas.microsoft.com/office/drawing/2014/main" id="{EF280352-8F67-0245-B814-CF4D9834F896}"/>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tx1"/>
                </a:solidFill>
                <a:latin typeface="+mn-lt"/>
                <a:cs typeface="Calibri" panose="020F0502020204030204" pitchFamily="34" charset="0"/>
              </a:rPr>
              <a:t>Proprietary and Confidential</a:t>
            </a:r>
          </a:p>
        </p:txBody>
      </p:sp>
      <p:sp>
        <p:nvSpPr>
          <p:cNvPr id="4" name="Slide Number Placeholder 3">
            <a:extLst>
              <a:ext uri="{FF2B5EF4-FFF2-40B4-BE49-F238E27FC236}">
                <a16:creationId xmlns:a16="http://schemas.microsoft.com/office/drawing/2014/main" id="{54557F3A-A8C1-FF41-A304-2ACACA15DDC5}"/>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tx1"/>
                </a:solidFill>
                <a:latin typeface="+mn-lt"/>
              </a:defRPr>
            </a:lvl1pPr>
          </a:lstStyle>
          <a:p>
            <a:fld id="{B73F69C2-009F-4240-9724-5B3BAC1E9E06}" type="slidenum">
              <a:rPr lang="en-US" smtClean="0"/>
              <a:pPr/>
              <a:t>‹#›</a:t>
            </a:fld>
            <a:endParaRPr lang="en-US" dirty="0"/>
          </a:p>
        </p:txBody>
      </p:sp>
    </p:spTree>
    <p:extLst>
      <p:ext uri="{BB962C8B-B14F-4D97-AF65-F5344CB8AC3E}">
        <p14:creationId xmlns:p14="http://schemas.microsoft.com/office/powerpoint/2010/main" val="459430051"/>
      </p:ext>
    </p:extLst>
  </p:cSld>
  <p:clrMap bg1="lt1" tx1="dk1" bg2="lt2" tx2="dk2" accent1="accent1" accent2="accent2" accent3="accent3" accent4="accent4" accent5="accent5" accent6="accent6" hlink="hlink" folHlink="folHlink"/>
  <p:sldLayoutIdLst>
    <p:sldLayoutId id="2147483787" r:id="rId1"/>
    <p:sldLayoutId id="2147483788" r:id="rId2"/>
  </p:sldLayoutIdLst>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89574C-BC47-4F49-8384-F61C223B4511}"/>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tx1"/>
                </a:solidFill>
                <a:latin typeface="+mn-lt"/>
                <a:cs typeface="Calibri" panose="020F0502020204030204" pitchFamily="34" charset="0"/>
              </a:rPr>
              <a:t>© Littler Mendelson, P.C | 2023</a:t>
            </a:r>
            <a:endParaRPr lang="en-US" sz="1000" dirty="0">
              <a:solidFill>
                <a:schemeClr val="tx1"/>
              </a:solidFill>
              <a:latin typeface="+mn-lt"/>
              <a:cs typeface="Calibri" panose="020F0502020204030204" pitchFamily="34" charset="0"/>
            </a:endParaRPr>
          </a:p>
        </p:txBody>
      </p:sp>
      <p:sp>
        <p:nvSpPr>
          <p:cNvPr id="3" name="Rectangle 2">
            <a:extLst>
              <a:ext uri="{FF2B5EF4-FFF2-40B4-BE49-F238E27FC236}">
                <a16:creationId xmlns:a16="http://schemas.microsoft.com/office/drawing/2014/main" id="{45A792AF-116E-2E47-AEF6-69862AF4429B}"/>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tx1"/>
                </a:solidFill>
                <a:latin typeface="+mn-lt"/>
                <a:cs typeface="Calibri" panose="020F0502020204030204" pitchFamily="34" charset="0"/>
              </a:rPr>
              <a:t>Proprietary and Confidential</a:t>
            </a:r>
          </a:p>
        </p:txBody>
      </p:sp>
      <p:sp>
        <p:nvSpPr>
          <p:cNvPr id="4" name="Slide Number Placeholder 3">
            <a:extLst>
              <a:ext uri="{FF2B5EF4-FFF2-40B4-BE49-F238E27FC236}">
                <a16:creationId xmlns:a16="http://schemas.microsoft.com/office/drawing/2014/main" id="{A69E6E07-036D-4040-9C4C-E19450FA5B5E}"/>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tx1"/>
                </a:solidFill>
                <a:latin typeface="+mn-lt"/>
              </a:defRPr>
            </a:lvl1pPr>
          </a:lstStyle>
          <a:p>
            <a:fld id="{B73F69C2-009F-4240-9724-5B3BAC1E9E06}" type="slidenum">
              <a:rPr lang="en-US" smtClean="0"/>
              <a:pPr/>
              <a:t>‹#›</a:t>
            </a:fld>
            <a:endParaRPr lang="en-US" dirty="0"/>
          </a:p>
        </p:txBody>
      </p:sp>
    </p:spTree>
    <p:extLst>
      <p:ext uri="{BB962C8B-B14F-4D97-AF65-F5344CB8AC3E}">
        <p14:creationId xmlns:p14="http://schemas.microsoft.com/office/powerpoint/2010/main" val="963893273"/>
      </p:ext>
    </p:extLst>
  </p:cSld>
  <p:clrMap bg1="lt1" tx1="dk1" bg2="lt2" tx2="dk2" accent1="accent1" accent2="accent2" accent3="accent3" accent4="accent4" accent5="accent5" accent6="accent6" hlink="hlink" folHlink="folHlink"/>
  <p:sldLayoutIdLst>
    <p:sldLayoutId id="2147483686" r:id="rId1"/>
    <p:sldLayoutId id="2147483725" r:id="rId2"/>
    <p:sldLayoutId id="2147483734" r:id="rId3"/>
    <p:sldLayoutId id="2147483735"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0B664-A14D-214E-B00C-62FCF4B8C9C3}"/>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tx1"/>
                </a:solidFill>
                <a:latin typeface="+mn-lt"/>
                <a:cs typeface="Calibri" panose="020F0502020204030204" pitchFamily="34" charset="0"/>
              </a:rPr>
              <a:t>© Littler Mendelson, P.C | 2023</a:t>
            </a:r>
            <a:endParaRPr lang="en-US" sz="1000" dirty="0">
              <a:solidFill>
                <a:schemeClr val="tx1"/>
              </a:solidFill>
              <a:latin typeface="+mn-lt"/>
              <a:cs typeface="Calibri" panose="020F0502020204030204" pitchFamily="34" charset="0"/>
            </a:endParaRPr>
          </a:p>
        </p:txBody>
      </p:sp>
      <p:sp>
        <p:nvSpPr>
          <p:cNvPr id="3" name="Rectangle 2">
            <a:extLst>
              <a:ext uri="{FF2B5EF4-FFF2-40B4-BE49-F238E27FC236}">
                <a16:creationId xmlns:a16="http://schemas.microsoft.com/office/drawing/2014/main" id="{6995D23B-D96E-514B-B360-A8A4BA5DEF65}"/>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tx1"/>
                </a:solidFill>
                <a:latin typeface="+mn-lt"/>
                <a:cs typeface="Calibri" panose="020F0502020204030204" pitchFamily="34" charset="0"/>
              </a:rPr>
              <a:t>Proprietary and Confidential</a:t>
            </a:r>
          </a:p>
        </p:txBody>
      </p:sp>
      <p:sp>
        <p:nvSpPr>
          <p:cNvPr id="4" name="Slide Number Placeholder 3">
            <a:extLst>
              <a:ext uri="{FF2B5EF4-FFF2-40B4-BE49-F238E27FC236}">
                <a16:creationId xmlns:a16="http://schemas.microsoft.com/office/drawing/2014/main" id="{2A62DFBB-B0A7-E448-81A3-7961AE69EAD0}"/>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tx1"/>
                </a:solidFill>
                <a:latin typeface="+mn-lt"/>
              </a:defRPr>
            </a:lvl1pPr>
          </a:lstStyle>
          <a:p>
            <a:fld id="{B73F69C2-009F-4240-9724-5B3BAC1E9E06}" type="slidenum">
              <a:rPr lang="en-US" smtClean="0"/>
              <a:pPr/>
              <a:t>‹#›</a:t>
            </a:fld>
            <a:endParaRPr lang="en-US" dirty="0"/>
          </a:p>
        </p:txBody>
      </p:sp>
    </p:spTree>
    <p:extLst>
      <p:ext uri="{BB962C8B-B14F-4D97-AF65-F5344CB8AC3E}">
        <p14:creationId xmlns:p14="http://schemas.microsoft.com/office/powerpoint/2010/main" val="1251266047"/>
      </p:ext>
    </p:extLst>
  </p:cSld>
  <p:clrMap bg1="lt1" tx1="dk1" bg2="lt2" tx2="dk2" accent1="accent1" accent2="accent2" accent3="accent3" accent4="accent4" accent5="accent5" accent6="accent6" hlink="hlink" folHlink="folHlink"/>
  <p:sldLayoutIdLst>
    <p:sldLayoutId id="2147483685" r:id="rId1"/>
    <p:sldLayoutId id="2147483720" r:id="rId2"/>
    <p:sldLayoutId id="2147483729" r:id="rId3"/>
    <p:sldLayoutId id="2147483812" r:id="rId4"/>
    <p:sldLayoutId id="2147483813" r:id="rId5"/>
    <p:sldLayoutId id="2147483808" r:id="rId6"/>
    <p:sldLayoutId id="2147483691" r:id="rId7"/>
    <p:sldLayoutId id="2147483709" r:id="rId8"/>
    <p:sldLayoutId id="2147483695" r:id="rId9"/>
    <p:sldLayoutId id="2147483748" r:id="rId10"/>
    <p:sldLayoutId id="2147483750" r:id="rId11"/>
    <p:sldLayoutId id="2147483749"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32" r:id="rId23"/>
  </p:sldLayoutIdLst>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114794"/>
      </p:ext>
    </p:extLst>
  </p:cSld>
  <p:clrMap bg1="lt1" tx1="dk1" bg2="lt2" tx2="dk2" accent1="accent1" accent2="accent2" accent3="accent3" accent4="accent4" accent5="accent5" accent6="accent6" hlink="hlink" folHlink="folHlink"/>
  <p:sldLayoutIdLst>
    <p:sldLayoutId id="2147483711" r:id="rId1"/>
    <p:sldLayoutId id="2147483687" r:id="rId2"/>
    <p:sldLayoutId id="2147483807" r:id="rId3"/>
    <p:sldLayoutId id="2147483806" r:id="rId4"/>
    <p:sldLayoutId id="2147483790" r:id="rId5"/>
    <p:sldLayoutId id="2147483791" r:id="rId6"/>
  </p:sldLayoutIdLst>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137025"/>
      </p:ext>
    </p:extLst>
  </p:cSld>
  <p:clrMap bg1="lt1" tx1="dk1" bg2="lt2" tx2="dk2" accent1="accent1" accent2="accent2" accent3="accent3" accent4="accent4" accent5="accent5" accent6="accent6" hlink="hlink" folHlink="folHlink"/>
  <p:sldLayoutIdLst>
    <p:sldLayoutId id="2147483804" r:id="rId1"/>
    <p:sldLayoutId id="2147483805" r:id="rId2"/>
  </p:sldLayoutIdLst>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18.xml"/><Relationship Id="rId5" Type="http://schemas.openxmlformats.org/officeDocument/2006/relationships/image" Target="../media/image56.jpeg"/><Relationship Id="rId4" Type="http://schemas.openxmlformats.org/officeDocument/2006/relationships/image" Target="../media/image55.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4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hyperlink" Target="mailto:innovation@Littler.com"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82.jpeg"/></Relationships>
</file>

<file path=ppt/slides/_rels/slide2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4.xml"/></Relationships>
</file>

<file path=ppt/slides/_rels/slide26.xml.rels>&#65279;<?xml version="1.0" encoding="utf-8"?><Relationships xmlns="http://schemas.openxmlformats.org/package/2006/relationships"><Relationship Type="http://schemas.openxmlformats.org/officeDocument/2006/relationships/notesSlide" Target="../notesSlides/notesSlide21.xml" Id="rId3" /><Relationship Type="http://schemas.openxmlformats.org/officeDocument/2006/relationships/slideLayout" Target="../slideLayouts/slideLayout54.xml" Id="rId2" /><Relationship Type="http://schemas.openxmlformats.org/officeDocument/2006/relationships/image" Target="../media/image88.jpeg" Id="rId6" /><Relationship Type="http://schemas.openxmlformats.org/officeDocument/2006/relationships/image" Target="../media/image87.png" Id="rId5" /><Relationship Type="http://schemas.openxmlformats.org/officeDocument/2006/relationships/hyperlink" Target="https://www.hhs.gov/surgeongeneral/priorities/workplace-well-being/index.html" TargetMode="External" Id="rId4" /></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hyperlink" Target="https://www.rawpixel.com/search/meeting" TargetMode="External"/><Relationship Id="rId2" Type="http://schemas.openxmlformats.org/officeDocument/2006/relationships/image" Target="../media/image90.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png"/><Relationship Id="rId14" Type="http://schemas.openxmlformats.org/officeDocument/2006/relationships/image" Target="../media/image69.jpeg"/></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26.xml"/><Relationship Id="rId4" Type="http://schemas.openxmlformats.org/officeDocument/2006/relationships/image" Target="../media/image112.jpeg"/></Relationships>
</file>

<file path=ppt/slides/_rels/slide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4" name="Content Placeholder 3" descr="" title="">
            <a:extLst>
              <a:ext uri="{FF2B5EF4-FFF2-40B4-BE49-F238E27FC236}">
                <a16:creationId xmlns:a16="http://schemas.microsoft.com/office/drawing/2014/main" id="{A0CFB7B5-EE56-A448-92C2-3468EEF30EAB}"/>
              </a:ext>
            </a:extLst>
          </p:cNvPr>
          <p:cNvSpPr>
            <a:spLocks noGrp="1"/>
          </p:cNvSpPr>
          <p:nvPr>
            <p:ph sz="quarter" idx="10"/>
          </p:nvPr>
        </p:nvSpPr>
        <p:spPr>
          <a:xfrm>
            <a:off x="5623560" y="182483"/>
            <a:ext cx="6285808" cy="3240269"/>
          </a:xfrm>
        </p:spPr>
        <p:txBody>
          <a:bodyPr>
            <a:normAutofit/>
          </a:bodyPr>
          <a:lstStyle/>
          <a:p>
            <a:r>
              <a:rPr lang="en-US" sz="3800" dirty="0"/>
              <a:t>Top 5 Employment Law Tips for a Successful 2023</a:t>
            </a:r>
          </a:p>
        </p:txBody>
      </p:sp>
      <p:sp>
        <p:nvSpPr>
          <p:cNvPr id="5" name="Content Placeholder 4" descr="" title="">
            <a:extLst>
              <a:ext uri="{FF2B5EF4-FFF2-40B4-BE49-F238E27FC236}">
                <a16:creationId xmlns:a16="http://schemas.microsoft.com/office/drawing/2014/main" id="{2F852619-D64C-6947-86F7-D48F00FDE238}"/>
              </a:ext>
            </a:extLst>
          </p:cNvPr>
          <p:cNvSpPr>
            <a:spLocks noGrp="1"/>
          </p:cNvSpPr>
          <p:nvPr>
            <p:ph sz="quarter" idx="11"/>
          </p:nvPr>
        </p:nvSpPr>
        <p:spPr>
          <a:xfrm>
            <a:off x="5632704" y="3447288"/>
            <a:ext cx="6285808" cy="1538065"/>
          </a:xfrm>
        </p:spPr>
        <p:txBody>
          <a:bodyPr>
            <a:normAutofit/>
          </a:bodyPr>
          <a:lstStyle/>
          <a:p>
            <a:r>
              <a:rPr lang="en-US" sz="2200" dirty="0"/>
              <a:t>February 10, 2023</a:t>
            </a:r>
          </a:p>
        </p:txBody>
      </p:sp>
      <p:pic>
        <p:nvPicPr>
          <p:cNvPr id="1026" name="Picture 2" descr="" title="">
            <a:extLst>
              <a:ext uri="{FF2B5EF4-FFF2-40B4-BE49-F238E27FC236}">
                <a16:creationId xmlns:a16="http://schemas.microsoft.com/office/drawing/2014/main" id="{43511E88-D72E-4AE9-A693-EC4E31D0F52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02090" y="6067028"/>
            <a:ext cx="1798185" cy="68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12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0.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4" name="Content Placeholder 3" descr="" title="">
            <a:extLst>
              <a:ext uri="{FF2B5EF4-FFF2-40B4-BE49-F238E27FC236}">
                <a16:creationId xmlns:a16="http://schemas.microsoft.com/office/drawing/2014/main" id="{66C5696B-DDB8-401F-A66F-C357076B26F6}"/>
              </a:ext>
            </a:extLst>
          </p:cNvPr>
          <p:cNvSpPr>
            <a:spLocks noGrp="1"/>
          </p:cNvSpPr>
          <p:nvPr>
            <p:ph sz="quarter" idx="10"/>
          </p:nvPr>
        </p:nvSpPr>
        <p:spPr/>
        <p:txBody>
          <a:bodyPr/>
          <a:lstStyle/>
          <a:p>
            <a:r>
              <a:rPr lang="en-US" dirty="0"/>
              <a:t>Survey</a:t>
            </a:r>
          </a:p>
          <a:p>
            <a:r>
              <a:rPr lang="en-US" dirty="0"/>
              <a:t>Time!</a:t>
            </a:r>
          </a:p>
        </p:txBody>
      </p:sp>
      <p:sp>
        <p:nvSpPr>
          <p:cNvPr id="2" name="Slide Number Placeholder 1" descr="" title="">
            <a:extLst>
              <a:ext uri="{FF2B5EF4-FFF2-40B4-BE49-F238E27FC236}">
                <a16:creationId xmlns:a16="http://schemas.microsoft.com/office/drawing/2014/main" id="{03047CD8-3197-4841-B34E-8C69B107D06B}"/>
              </a:ext>
            </a:extLst>
          </p:cNvPr>
          <p:cNvSpPr>
            <a:spLocks noGrp="1"/>
          </p:cNvSpPr>
          <p:nvPr>
            <p:ph type="sldNum" sz="quarter" idx="4"/>
          </p:nvPr>
        </p:nvSpPr>
        <p:spPr/>
        <p:txBody>
          <a:bodyPr/>
          <a:lstStyle/>
          <a:p>
            <a:fld id="{B73F69C2-009F-4240-9724-5B3BAC1E9E06}" type="slidenum">
              <a:rPr lang="en-US" smtClean="0"/>
              <a:pPr/>
              <a:t>10</a:t>
            </a:fld>
            <a:endParaRPr lang="en-US" dirty="0"/>
          </a:p>
        </p:txBody>
      </p:sp>
      <p:pic>
        <p:nvPicPr>
          <p:cNvPr id="6" name="Picture Placeholder 5" descr="" title="">
            <a:extLst>
              <a:ext uri="{FF2B5EF4-FFF2-40B4-BE49-F238E27FC236}">
                <a16:creationId xmlns:a16="http://schemas.microsoft.com/office/drawing/2014/main" id="{09B9E827-BD47-4E4B-83EC-AC81789E38AF}"/>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0433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1.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5D89D354-E3AE-461B-B081-C28D04CEEC0A}"/>
              </a:ext>
            </a:extLst>
          </p:cNvPr>
          <p:cNvSpPr>
            <a:spLocks noGrp="1"/>
          </p:cNvSpPr>
          <p:nvPr>
            <p:ph type="title"/>
          </p:nvPr>
        </p:nvSpPr>
        <p:spPr/>
        <p:txBody>
          <a:bodyPr>
            <a:normAutofit/>
          </a:bodyPr>
          <a:lstStyle/>
          <a:p>
            <a:r>
              <a:rPr lang="en-US" sz="4000" dirty="0"/>
              <a:t>Survey Question #1</a:t>
            </a:r>
            <a:br>
              <a:rPr lang="en-US" sz="4000" dirty="0"/>
            </a:br>
            <a:br>
              <a:rPr lang="en-US" sz="4000" dirty="0"/>
            </a:br>
            <a:r>
              <a:rPr lang="en-US" sz="4000" b="0" dirty="0"/>
              <a:t>Is your organization continuing to </a:t>
            </a:r>
            <a:br>
              <a:rPr lang="en-US" sz="4000" b="0" dirty="0"/>
            </a:br>
            <a:r>
              <a:rPr lang="en-US" sz="4000" b="0" dirty="0"/>
              <a:t>allow employees to work remotely?</a:t>
            </a:r>
            <a:endParaRPr lang="en-US" sz="4000" dirty="0"/>
          </a:p>
        </p:txBody>
      </p:sp>
    </p:spTree>
    <p:extLst>
      <p:ext uri="{BB962C8B-B14F-4D97-AF65-F5344CB8AC3E}">
        <p14:creationId xmlns:p14="http://schemas.microsoft.com/office/powerpoint/2010/main" val="370155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2.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5D89D354-E3AE-461B-B081-C28D04CEEC0A}"/>
              </a:ext>
            </a:extLst>
          </p:cNvPr>
          <p:cNvSpPr>
            <a:spLocks noGrp="1"/>
          </p:cNvSpPr>
          <p:nvPr>
            <p:ph type="title"/>
          </p:nvPr>
        </p:nvSpPr>
        <p:spPr/>
        <p:txBody>
          <a:bodyPr>
            <a:normAutofit/>
          </a:bodyPr>
          <a:lstStyle/>
          <a:p>
            <a:r>
              <a:rPr lang="en-US" sz="4000" dirty="0"/>
              <a:t>Survey Question #2</a:t>
            </a:r>
            <a:br>
              <a:rPr lang="en-US" sz="4000" dirty="0"/>
            </a:br>
            <a:br>
              <a:rPr lang="en-US" sz="4000" dirty="0"/>
            </a:br>
            <a:r>
              <a:rPr lang="en-US" sz="4000" b="0" dirty="0"/>
              <a:t>Have any of your remote workers relocated to new jurisdictions where you did not previously have business operations?</a:t>
            </a:r>
          </a:p>
        </p:txBody>
      </p:sp>
      <p:sp>
        <p:nvSpPr>
          <p:cNvPr id="3" name="Slide Number Placeholder 2" descr="" title="">
            <a:extLst>
              <a:ext uri="{FF2B5EF4-FFF2-40B4-BE49-F238E27FC236}">
                <a16:creationId xmlns:a16="http://schemas.microsoft.com/office/drawing/2014/main" id="{CF45BC26-48C9-44B9-A364-01110AF3CC2B}"/>
              </a:ext>
            </a:extLst>
          </p:cNvPr>
          <p:cNvSpPr>
            <a:spLocks noGrp="1"/>
          </p:cNvSpPr>
          <p:nvPr>
            <p:ph type="sldNum" sz="quarter" idx="10"/>
          </p:nvPr>
        </p:nvSpPr>
        <p:spPr/>
        <p:txBody>
          <a:bodyPr/>
          <a:lstStyle/>
          <a:p>
            <a:fld id="{B73F69C2-009F-4240-9724-5B3BAC1E9E06}" type="slidenum">
              <a:rPr lang="en-US" smtClean="0"/>
              <a:pPr/>
              <a:t>12</a:t>
            </a:fld>
            <a:endParaRPr lang="en-US" dirty="0"/>
          </a:p>
        </p:txBody>
      </p:sp>
    </p:spTree>
    <p:extLst>
      <p:ext uri="{BB962C8B-B14F-4D97-AF65-F5344CB8AC3E}">
        <p14:creationId xmlns:p14="http://schemas.microsoft.com/office/powerpoint/2010/main" val="19369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3.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5D89D354-E3AE-461B-B081-C28D04CEEC0A}"/>
              </a:ext>
            </a:extLst>
          </p:cNvPr>
          <p:cNvSpPr>
            <a:spLocks noGrp="1"/>
          </p:cNvSpPr>
          <p:nvPr>
            <p:ph type="title"/>
          </p:nvPr>
        </p:nvSpPr>
        <p:spPr/>
        <p:txBody>
          <a:bodyPr>
            <a:normAutofit/>
          </a:bodyPr>
          <a:lstStyle/>
          <a:p>
            <a:r>
              <a:rPr lang="en-US" sz="4000" dirty="0"/>
              <a:t>Survey Question #3</a:t>
            </a:r>
            <a:br>
              <a:rPr lang="en-US" sz="4000" dirty="0"/>
            </a:br>
            <a:br>
              <a:rPr lang="en-US" sz="4000" dirty="0"/>
            </a:br>
            <a:r>
              <a:rPr lang="en-US" sz="4000" b="0" dirty="0"/>
              <a:t>Have any of your remote workers relocated to new locations outside of the United States, or do you anticipate any of them doing</a:t>
            </a:r>
            <a:r>
              <a:rPr lang="en-US" sz="4000" dirty="0"/>
              <a:t> so?</a:t>
            </a:r>
          </a:p>
        </p:txBody>
      </p:sp>
      <p:sp>
        <p:nvSpPr>
          <p:cNvPr id="3" name="Slide Number Placeholder 2" descr="" title="">
            <a:extLst>
              <a:ext uri="{FF2B5EF4-FFF2-40B4-BE49-F238E27FC236}">
                <a16:creationId xmlns:a16="http://schemas.microsoft.com/office/drawing/2014/main" id="{CF45BC26-48C9-44B9-A364-01110AF3CC2B}"/>
              </a:ext>
            </a:extLst>
          </p:cNvPr>
          <p:cNvSpPr>
            <a:spLocks noGrp="1"/>
          </p:cNvSpPr>
          <p:nvPr>
            <p:ph type="sldNum" sz="quarter" idx="10"/>
          </p:nvPr>
        </p:nvSpPr>
        <p:spPr/>
        <p:txBody>
          <a:bodyPr/>
          <a:lstStyle/>
          <a:p>
            <a:fld id="{B73F69C2-009F-4240-9724-5B3BAC1E9E06}" type="slidenum">
              <a:rPr lang="en-US" smtClean="0"/>
              <a:pPr/>
              <a:t>13</a:t>
            </a:fld>
            <a:endParaRPr lang="en-US" dirty="0"/>
          </a:p>
        </p:txBody>
      </p:sp>
    </p:spTree>
    <p:extLst>
      <p:ext uri="{BB962C8B-B14F-4D97-AF65-F5344CB8AC3E}">
        <p14:creationId xmlns:p14="http://schemas.microsoft.com/office/powerpoint/2010/main" val="125724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4.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1026" name="Picture 2" descr="" title="">
            <a:extLst>
              <a:ext uri="{FF2B5EF4-FFF2-40B4-BE49-F238E27FC236}">
                <a16:creationId xmlns:a16="http://schemas.microsoft.com/office/drawing/2014/main" id="{8F7B4D27-CF02-43DB-BB21-0EEDFF460F4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7594" y="1689103"/>
            <a:ext cx="4281387" cy="4074710"/>
          </a:xfrm>
          <a:prstGeom prst="rect">
            <a:avLst/>
          </a:prstGeom>
          <a:solidFill>
            <a:srgbClr val="FFFFFF"/>
          </a:solidFill>
        </p:spPr>
      </p:pic>
      <p:sp>
        <p:nvSpPr>
          <p:cNvPr id="3" name="Title 2" descr="" title="">
            <a:extLst>
              <a:ext uri="{FF2B5EF4-FFF2-40B4-BE49-F238E27FC236}">
                <a16:creationId xmlns:a16="http://schemas.microsoft.com/office/drawing/2014/main" id="{2626A5E0-801B-4531-B577-FBEFCD1699D3}"/>
              </a:ext>
            </a:extLst>
          </p:cNvPr>
          <p:cNvSpPr>
            <a:spLocks noGrp="1"/>
          </p:cNvSpPr>
          <p:nvPr>
            <p:ph type="title"/>
          </p:nvPr>
        </p:nvSpPr>
        <p:spPr/>
        <p:txBody>
          <a:bodyPr anchor="ctr">
            <a:normAutofit/>
          </a:bodyPr>
          <a:lstStyle/>
          <a:p>
            <a:r>
              <a:rPr lang="en-US" b="1" dirty="0"/>
              <a:t>Embracing Remote Work and Wandering Workers</a:t>
            </a:r>
          </a:p>
        </p:txBody>
      </p:sp>
      <p:sp>
        <p:nvSpPr>
          <p:cNvPr id="4" name="Content Placeholder 3" descr="" title="">
            <a:extLst>
              <a:ext uri="{FF2B5EF4-FFF2-40B4-BE49-F238E27FC236}">
                <a16:creationId xmlns:a16="http://schemas.microsoft.com/office/drawing/2014/main" id="{72451C55-DDC4-4B90-8049-1FD60D280CB4}"/>
              </a:ext>
            </a:extLst>
          </p:cNvPr>
          <p:cNvSpPr>
            <a:spLocks noGrp="1"/>
          </p:cNvSpPr>
          <p:nvPr>
            <p:ph sz="quarter" idx="11"/>
          </p:nvPr>
        </p:nvSpPr>
        <p:spPr>
          <a:xfrm>
            <a:off x="277813" y="1737360"/>
            <a:ext cx="6802256" cy="4572000"/>
          </a:xfrm>
        </p:spPr>
        <p:txBody>
          <a:bodyPr anchor="t">
            <a:normAutofit/>
          </a:bodyPr>
          <a:lstStyle/>
          <a:p>
            <a:pPr>
              <a:spcBef>
                <a:spcPts val="1200"/>
              </a:spcBef>
            </a:pPr>
            <a:r>
              <a:rPr lang="en-US" sz="2800" dirty="0"/>
              <a:t>Employees can, and do, work anywhere</a:t>
            </a:r>
          </a:p>
          <a:p>
            <a:pPr>
              <a:spcBef>
                <a:spcPts val="1200"/>
              </a:spcBef>
            </a:pPr>
            <a:r>
              <a:rPr lang="en-US" sz="2800" dirty="0"/>
              <a:t>Employers can, and do, recruit everywhere to meet their business needs</a:t>
            </a:r>
          </a:p>
          <a:p>
            <a:pPr>
              <a:spcBef>
                <a:spcPts val="1200"/>
              </a:spcBef>
            </a:pPr>
            <a:r>
              <a:rPr lang="en-US" sz="2800" dirty="0"/>
              <a:t>Does flexibility mean increased legal risk?</a:t>
            </a:r>
          </a:p>
          <a:p>
            <a:pPr lvl="1">
              <a:spcBef>
                <a:spcPts val="1200"/>
              </a:spcBef>
            </a:pPr>
            <a:r>
              <a:rPr lang="en-US" sz="2800" b="1" u="sng" dirty="0"/>
              <a:t>YES</a:t>
            </a:r>
            <a:r>
              <a:rPr lang="en-US" sz="2800" dirty="0"/>
              <a:t>, unless properly managed</a:t>
            </a:r>
          </a:p>
        </p:txBody>
      </p:sp>
    </p:spTree>
    <p:extLst>
      <p:ext uri="{BB962C8B-B14F-4D97-AF65-F5344CB8AC3E}">
        <p14:creationId xmlns:p14="http://schemas.microsoft.com/office/powerpoint/2010/main" val="285808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5.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4" name="Slide Number Placeholder 3" descr="" title="">
            <a:extLst>
              <a:ext uri="{FF2B5EF4-FFF2-40B4-BE49-F238E27FC236}">
                <a16:creationId xmlns:a16="http://schemas.microsoft.com/office/drawing/2014/main" id="{63BACC45-E6D1-3647-AFFB-C92BBAEE9F76}"/>
              </a:ext>
            </a:extLst>
          </p:cNvPr>
          <p:cNvSpPr>
            <a:spLocks noGrp="1"/>
          </p:cNvSpPr>
          <p:nvPr>
            <p:ph type="sldNum" sz="quarter" idx="4"/>
          </p:nvPr>
        </p:nvSpPr>
        <p:spPr>
          <a:xfrm>
            <a:off x="9067800" y="6553201"/>
            <a:ext cx="2844800" cy="228600"/>
          </a:xfrm>
          <a:prstGeom prst="rect">
            <a:avLst/>
          </a:prstGeom>
        </p:spPr>
        <p:txBody>
          <a:bodyPr/>
          <a:lstStyle/>
          <a:p>
            <a:fld id="{B73F69C2-009F-4240-9724-5B3BAC1E9E06}" type="slidenum">
              <a:rPr lang="en-US" smtClean="0"/>
              <a:pPr/>
              <a:t>15</a:t>
            </a:fld>
            <a:endParaRPr lang="en-US" dirty="0"/>
          </a:p>
        </p:txBody>
      </p:sp>
      <p:sp>
        <p:nvSpPr>
          <p:cNvPr id="2" name="Title 1" descr="" title="">
            <a:extLst>
              <a:ext uri="{FF2B5EF4-FFF2-40B4-BE49-F238E27FC236}">
                <a16:creationId xmlns:a16="http://schemas.microsoft.com/office/drawing/2014/main" id="{FD1F9A6E-6356-834D-B1AF-019785AA8DF2}"/>
              </a:ext>
            </a:extLst>
          </p:cNvPr>
          <p:cNvSpPr>
            <a:spLocks noGrp="1"/>
          </p:cNvSpPr>
          <p:nvPr>
            <p:ph type="title"/>
          </p:nvPr>
        </p:nvSpPr>
        <p:spPr/>
        <p:txBody>
          <a:bodyPr/>
          <a:lstStyle/>
          <a:p>
            <a:r>
              <a:rPr lang="en-US" b="1" dirty="0"/>
              <a:t>Dealing With Remote Work: (Some Of) The Issues</a:t>
            </a:r>
          </a:p>
        </p:txBody>
      </p:sp>
      <p:sp>
        <p:nvSpPr>
          <p:cNvPr id="3" name="Content Placeholder 2" descr="" title="">
            <a:extLst>
              <a:ext uri="{FF2B5EF4-FFF2-40B4-BE49-F238E27FC236}">
                <a16:creationId xmlns:a16="http://schemas.microsoft.com/office/drawing/2014/main" id="{1917B053-87C6-4847-BFC4-D9DB5E91CCD3}"/>
              </a:ext>
            </a:extLst>
          </p:cNvPr>
          <p:cNvSpPr>
            <a:spLocks noGrp="1"/>
          </p:cNvSpPr>
          <p:nvPr>
            <p:ph sz="quarter" idx="11"/>
          </p:nvPr>
        </p:nvSpPr>
        <p:spPr/>
        <p:txBody>
          <a:bodyPr/>
          <a:lstStyle/>
          <a:p>
            <a:r>
              <a:rPr lang="en-US" sz="2800" dirty="0"/>
              <a:t>Tax Withholding &amp; Payroll Mandates</a:t>
            </a:r>
          </a:p>
          <a:p>
            <a:r>
              <a:rPr lang="en-US" sz="2800" dirty="0"/>
              <a:t>Unemployment Insurance</a:t>
            </a:r>
          </a:p>
          <a:p>
            <a:r>
              <a:rPr lang="en-US" sz="2800" dirty="0"/>
              <a:t>Workers’ Compensation </a:t>
            </a:r>
          </a:p>
          <a:p>
            <a:r>
              <a:rPr lang="en-US" sz="2800" dirty="0"/>
              <a:t>Wage and Hour Laws </a:t>
            </a:r>
          </a:p>
          <a:p>
            <a:r>
              <a:rPr lang="en-US" sz="2800" dirty="0"/>
              <a:t>Training </a:t>
            </a:r>
          </a:p>
          <a:p>
            <a:r>
              <a:rPr lang="en-US" sz="2800" dirty="0"/>
              <a:t>Leave and Benefits </a:t>
            </a:r>
          </a:p>
          <a:p>
            <a:r>
              <a:rPr lang="en-US" sz="2800" dirty="0"/>
              <a:t>Information/Data Privacy &amp; Security</a:t>
            </a:r>
          </a:p>
          <a:p>
            <a:endParaRPr lang="en-US" dirty="0"/>
          </a:p>
        </p:txBody>
      </p:sp>
      <p:pic>
        <p:nvPicPr>
          <p:cNvPr id="6" name="Picture 5" descr="" title="">
            <a:extLst>
              <a:ext uri="{FF2B5EF4-FFF2-40B4-BE49-F238E27FC236}">
                <a16:creationId xmlns:a16="http://schemas.microsoft.com/office/drawing/2014/main" id="{E1BE51B6-7BD0-448A-8169-E30DFA9BC3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0185" y="1963880"/>
            <a:ext cx="5455229" cy="3636819"/>
          </a:xfrm>
          <a:prstGeom prst="rect">
            <a:avLst/>
          </a:prstGeom>
        </p:spPr>
      </p:pic>
    </p:spTree>
    <p:extLst>
      <p:ext uri="{BB962C8B-B14F-4D97-AF65-F5344CB8AC3E}">
        <p14:creationId xmlns:p14="http://schemas.microsoft.com/office/powerpoint/2010/main" val="80018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6.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A0B1FC00-A3BB-3D4A-9785-3E4B0821F05D}"/>
              </a:ext>
            </a:extLst>
          </p:cNvPr>
          <p:cNvSpPr>
            <a:spLocks noGrp="1"/>
          </p:cNvSpPr>
          <p:nvPr>
            <p:ph type="title"/>
          </p:nvPr>
        </p:nvSpPr>
        <p:spPr/>
        <p:txBody>
          <a:bodyPr/>
          <a:lstStyle/>
          <a:p>
            <a:r>
              <a:rPr lang="en-US" b="1" dirty="0"/>
              <a:t>Where Are Your Employees?</a:t>
            </a:r>
          </a:p>
        </p:txBody>
      </p:sp>
      <p:sp>
        <p:nvSpPr>
          <p:cNvPr id="4" name="Content Placeholder 3" descr="" title="">
            <a:extLst>
              <a:ext uri="{FF2B5EF4-FFF2-40B4-BE49-F238E27FC236}">
                <a16:creationId xmlns:a16="http://schemas.microsoft.com/office/drawing/2014/main" id="{8ACAA300-47A4-5C4E-82B7-A4AC2C5AED7D}"/>
              </a:ext>
            </a:extLst>
          </p:cNvPr>
          <p:cNvSpPr>
            <a:spLocks noGrp="1"/>
          </p:cNvSpPr>
          <p:nvPr>
            <p:ph sz="quarter" idx="11"/>
          </p:nvPr>
        </p:nvSpPr>
        <p:spPr>
          <a:xfrm>
            <a:off x="277813" y="1737360"/>
            <a:ext cx="9936451" cy="4572000"/>
          </a:xfrm>
        </p:spPr>
        <p:txBody>
          <a:bodyPr>
            <a:normAutofit/>
          </a:bodyPr>
          <a:lstStyle/>
          <a:p>
            <a:r>
              <a:rPr lang="en-US" sz="2800" dirty="0"/>
              <a:t>Each state has different laws applicable to all aspects of employment, such as wage and hour, paid sick leave, vacation accrual, harassment &amp; discrimination</a:t>
            </a:r>
          </a:p>
          <a:p>
            <a:r>
              <a:rPr lang="en-US" sz="2800" dirty="0"/>
              <a:t>Many states, and municipalities, have enacted their own minimum wage laws</a:t>
            </a:r>
          </a:p>
          <a:p>
            <a:r>
              <a:rPr lang="en-US" sz="2800" dirty="0"/>
              <a:t>Employees may be entitled to the benefits of certain laws even if the employer does not operate in that state </a:t>
            </a:r>
          </a:p>
          <a:p>
            <a:r>
              <a:rPr lang="en-US" sz="2800" dirty="0"/>
              <a:t>Relocations can even occur overseas or (aghast!) to California</a:t>
            </a:r>
          </a:p>
        </p:txBody>
      </p:sp>
    </p:spTree>
    <p:extLst>
      <p:ext uri="{BB962C8B-B14F-4D97-AF65-F5344CB8AC3E}">
        <p14:creationId xmlns:p14="http://schemas.microsoft.com/office/powerpoint/2010/main" val="152571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7.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1C429489-95AC-EE4E-B228-FFEF483C609D}"/>
              </a:ext>
            </a:extLst>
          </p:cNvPr>
          <p:cNvSpPr>
            <a:spLocks noGrp="1"/>
          </p:cNvSpPr>
          <p:nvPr>
            <p:ph type="title"/>
          </p:nvPr>
        </p:nvSpPr>
        <p:spPr/>
        <p:txBody>
          <a:bodyPr>
            <a:normAutofit/>
          </a:bodyPr>
          <a:lstStyle/>
          <a:p>
            <a:r>
              <a:rPr lang="en-US" b="1" dirty="0"/>
              <a:t>Have an Issues Checklist</a:t>
            </a:r>
          </a:p>
        </p:txBody>
      </p:sp>
      <p:sp>
        <p:nvSpPr>
          <p:cNvPr id="11" name="Content Placeholder 4" descr="" title="">
            <a:extLst>
              <a:ext uri="{FF2B5EF4-FFF2-40B4-BE49-F238E27FC236}">
                <a16:creationId xmlns:a16="http://schemas.microsoft.com/office/drawing/2014/main" id="{E8B7D003-AA55-4765-A114-57A036F5BA04}"/>
              </a:ext>
            </a:extLst>
          </p:cNvPr>
          <p:cNvSpPr>
            <a:spLocks noGrp="1"/>
          </p:cNvSpPr>
          <p:nvPr>
            <p:ph sz="quarter" idx="11"/>
          </p:nvPr>
        </p:nvSpPr>
        <p:spPr>
          <a:xfrm>
            <a:off x="277813" y="1737360"/>
            <a:ext cx="6060642" cy="4572000"/>
          </a:xfrm>
        </p:spPr>
        <p:txBody>
          <a:bodyPr>
            <a:normAutofit/>
          </a:bodyPr>
          <a:lstStyle/>
          <a:p>
            <a:r>
              <a:rPr lang="en-US" dirty="0"/>
              <a:t>Build and maintain your own checklist:</a:t>
            </a:r>
          </a:p>
          <a:p>
            <a:pPr lvl="1"/>
            <a:r>
              <a:rPr lang="en-US" sz="2400" dirty="0"/>
              <a:t>State/local/international business licensing &amp; registration</a:t>
            </a:r>
          </a:p>
          <a:p>
            <a:pPr lvl="1"/>
            <a:r>
              <a:rPr lang="en-US" sz="2400" dirty="0"/>
              <a:t>Required notices to employees in the state or municipality, including “workplace” posters</a:t>
            </a:r>
          </a:p>
          <a:p>
            <a:pPr lvl="1"/>
            <a:r>
              <a:rPr lang="en-US" sz="2400" dirty="0"/>
              <a:t>Payroll tax withholding</a:t>
            </a:r>
          </a:p>
          <a:p>
            <a:pPr lvl="1"/>
            <a:r>
              <a:rPr lang="en-US" sz="2400" dirty="0"/>
              <a:t>Unemployment insurance</a:t>
            </a:r>
          </a:p>
          <a:p>
            <a:pPr lvl="1"/>
            <a:r>
              <a:rPr lang="en-US" sz="2400" dirty="0"/>
              <a:t>Workers’ compensation</a:t>
            </a:r>
          </a:p>
          <a:p>
            <a:pPr lvl="1"/>
            <a:r>
              <a:rPr lang="en-US" sz="2400" dirty="0"/>
              <a:t>Equal employment laws</a:t>
            </a:r>
          </a:p>
        </p:txBody>
      </p:sp>
      <p:sp>
        <p:nvSpPr>
          <p:cNvPr id="5" name="Content Placeholder 4" descr="" title="">
            <a:extLst>
              <a:ext uri="{FF2B5EF4-FFF2-40B4-BE49-F238E27FC236}">
                <a16:creationId xmlns:a16="http://schemas.microsoft.com/office/drawing/2014/main" id="{BA7A7A5D-A360-5443-A1EB-141A9215DE81}"/>
              </a:ext>
            </a:extLst>
          </p:cNvPr>
          <p:cNvSpPr>
            <a:spLocks noGrp="1"/>
          </p:cNvSpPr>
          <p:nvPr>
            <p:ph sz="quarter" idx="12"/>
          </p:nvPr>
        </p:nvSpPr>
        <p:spPr/>
        <p:txBody>
          <a:bodyPr>
            <a:noAutofit/>
          </a:bodyPr>
          <a:lstStyle/>
          <a:p>
            <a:pPr lvl="1"/>
            <a:r>
              <a:rPr lang="en-US" sz="2400" dirty="0"/>
              <a:t>Accommodations, leaves of absence, and paid sick leave</a:t>
            </a:r>
          </a:p>
          <a:p>
            <a:pPr lvl="1"/>
            <a:r>
              <a:rPr lang="en-US" sz="2400" dirty="0"/>
              <a:t>Wage and hour (Including exemption status, min. wage, meal/rest breaks, pay frequency, pay deductions/changes, expense reimbursements)</a:t>
            </a:r>
          </a:p>
          <a:p>
            <a:pPr lvl="1"/>
            <a:r>
              <a:rPr lang="en-US" sz="2400" dirty="0"/>
              <a:t>Equal pay requirements</a:t>
            </a:r>
          </a:p>
          <a:p>
            <a:pPr lvl="1"/>
            <a:r>
              <a:rPr lang="en-US" sz="2400" dirty="0"/>
              <a:t>Training requirements</a:t>
            </a:r>
          </a:p>
          <a:p>
            <a:pPr lvl="1"/>
            <a:r>
              <a:rPr lang="en-US" sz="2400" dirty="0"/>
              <a:t>WARN Act</a:t>
            </a:r>
          </a:p>
          <a:p>
            <a:pPr lvl="1"/>
            <a:r>
              <a:rPr lang="en-US" sz="2400" dirty="0"/>
              <a:t>Enforceability of restrictive covenants</a:t>
            </a:r>
          </a:p>
          <a:p>
            <a:pPr lvl="1"/>
            <a:r>
              <a:rPr lang="en-US" sz="2400" dirty="0"/>
              <a:t>Privacy/data security requirements</a:t>
            </a:r>
          </a:p>
        </p:txBody>
      </p:sp>
    </p:spTree>
    <p:extLst>
      <p:ext uri="{BB962C8B-B14F-4D97-AF65-F5344CB8AC3E}">
        <p14:creationId xmlns:p14="http://schemas.microsoft.com/office/powerpoint/2010/main" val="280984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8.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nchor="ctr">
            <a:normAutofit/>
          </a:bodyPr>
          <a:lstStyle/>
          <a:p>
            <a:r>
              <a:rPr lang="en-US" b="1" dirty="0"/>
              <a:t>What Do We Do? </a:t>
            </a:r>
          </a:p>
        </p:txBody>
      </p:sp>
      <p:sp>
        <p:nvSpPr>
          <p:cNvPr id="4" name="Content Placeholder 3" descr="" title=""/>
          <p:cNvSpPr>
            <a:spLocks noGrp="1"/>
          </p:cNvSpPr>
          <p:nvPr>
            <p:ph sz="quarter" idx="11"/>
          </p:nvPr>
        </p:nvSpPr>
        <p:spPr>
          <a:xfrm>
            <a:off x="277813" y="1623060"/>
            <a:ext cx="6900227" cy="4572000"/>
          </a:xfrm>
        </p:spPr>
        <p:txBody>
          <a:bodyPr anchor="t">
            <a:normAutofit/>
          </a:bodyPr>
          <a:lstStyle/>
          <a:p>
            <a:pPr marL="225425" indent="-225425">
              <a:lnSpc>
                <a:spcPct val="100000"/>
              </a:lnSpc>
              <a:spcBef>
                <a:spcPts val="600"/>
              </a:spcBef>
              <a:spcAft>
                <a:spcPts val="600"/>
              </a:spcAft>
            </a:pPr>
            <a:r>
              <a:rPr lang="en-US" dirty="0"/>
              <a:t>Reissue requests to employees to update their working location</a:t>
            </a:r>
          </a:p>
          <a:p>
            <a:pPr marL="225425" indent="-225425">
              <a:lnSpc>
                <a:spcPct val="100000"/>
              </a:lnSpc>
              <a:spcBef>
                <a:spcPts val="600"/>
              </a:spcBef>
              <a:spcAft>
                <a:spcPts val="600"/>
              </a:spcAft>
            </a:pPr>
            <a:r>
              <a:rPr lang="en-US" dirty="0"/>
              <a:t>If you have employees who have wandered, determine if there are any issues (</a:t>
            </a:r>
            <a:r>
              <a:rPr lang="en-US" i="1" dirty="0"/>
              <a:t>e.g.</a:t>
            </a:r>
            <a:r>
              <a:rPr lang="en-US" dirty="0"/>
              <a:t>, tax issues, license issues, differences in state or municipality employment laws)</a:t>
            </a:r>
          </a:p>
          <a:p>
            <a:pPr marL="225425" indent="-225425">
              <a:lnSpc>
                <a:spcPct val="100000"/>
              </a:lnSpc>
              <a:spcBef>
                <a:spcPts val="600"/>
              </a:spcBef>
              <a:spcAft>
                <a:spcPts val="600"/>
              </a:spcAft>
            </a:pPr>
            <a:r>
              <a:rPr lang="en-US" dirty="0"/>
              <a:t>Roll out new teleworking agreement/policy</a:t>
            </a:r>
          </a:p>
          <a:p>
            <a:pPr marL="688975" lvl="1" indent="-285750"/>
            <a:r>
              <a:rPr lang="en-US" dirty="0"/>
              <a:t>This policy should include clause that requires the employee to disclose any change in work location </a:t>
            </a:r>
          </a:p>
          <a:p>
            <a:pPr marL="688975" lvl="1" indent="-285750"/>
            <a:r>
              <a:rPr lang="en-US" dirty="0"/>
              <a:t>It should also state that the current work location is the only approved location</a:t>
            </a:r>
          </a:p>
        </p:txBody>
      </p:sp>
      <p:sp>
        <p:nvSpPr>
          <p:cNvPr id="3" name="Slide Number Placeholder 2" descr="" title=""/>
          <p:cNvSpPr>
            <a:spLocks noGrp="1"/>
          </p:cNvSpPr>
          <p:nvPr>
            <p:ph type="sldNum" sz="quarter" idx="4"/>
          </p:nvPr>
        </p:nvSpPr>
        <p:spPr/>
        <p:txBody>
          <a:bodyPr anchor="ct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B73F69C2-009F-4240-9724-5B3BAC1E9E06}" type="slidenum">
              <a:rPr kumimoji="0" lang="en-US" b="0"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18</a:t>
            </a:fld>
            <a:endParaRPr kumimoji="0" lang="en-US" b="0" i="0" u="none" strike="noStrike" kern="1200" cap="none" spc="0" normalizeH="0" baseline="0" noProof="0" dirty="0">
              <a:ln>
                <a:noFill/>
              </a:ln>
              <a:effectLst/>
              <a:uLnTx/>
              <a:uFillTx/>
            </a:endParaRPr>
          </a:p>
        </p:txBody>
      </p:sp>
      <p:pic>
        <p:nvPicPr>
          <p:cNvPr id="10" name="Content Placeholder 6" descr="" title="">
            <a:extLst>
              <a:ext uri="{FF2B5EF4-FFF2-40B4-BE49-F238E27FC236}">
                <a16:creationId xmlns:a16="http://schemas.microsoft.com/office/drawing/2014/main" id="{87C51D3E-12F3-442A-8DEC-F6D3C2606138}"/>
              </a:ext>
            </a:extLst>
          </p:cNvPr>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rcRect/>
          <a:stretch/>
        </p:blipFill>
        <p:spPr>
          <a:xfrm>
            <a:off x="7477125" y="1366838"/>
            <a:ext cx="4714875" cy="5521325"/>
          </a:xfrm>
          <a:prstGeom prst="rect">
            <a:avLst/>
          </a:prstGeom>
          <a:noFill/>
        </p:spPr>
      </p:pic>
    </p:spTree>
    <p:extLst>
      <p:ext uri="{BB962C8B-B14F-4D97-AF65-F5344CB8AC3E}">
        <p14:creationId xmlns:p14="http://schemas.microsoft.com/office/powerpoint/2010/main" val="303697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9.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4" name="Title 3" descr="" title="">
            <a:extLst>
              <a:ext uri="{FF2B5EF4-FFF2-40B4-BE49-F238E27FC236}">
                <a16:creationId xmlns:a16="http://schemas.microsoft.com/office/drawing/2014/main" id="{A02B618D-FD67-4A5A-9A5B-C15643A0DADB}"/>
              </a:ext>
            </a:extLst>
          </p:cNvPr>
          <p:cNvSpPr>
            <a:spLocks noGrp="1"/>
          </p:cNvSpPr>
          <p:nvPr>
            <p:ph type="title"/>
          </p:nvPr>
        </p:nvSpPr>
        <p:spPr/>
        <p:txBody>
          <a:bodyPr/>
          <a:lstStyle/>
          <a:p>
            <a:r>
              <a:rPr lang="en-US" b="1" dirty="0"/>
              <a:t>Handling Accommodation Requests for Remote Work</a:t>
            </a:r>
          </a:p>
        </p:txBody>
      </p:sp>
      <p:sp>
        <p:nvSpPr>
          <p:cNvPr id="5" name="Text Placeholder 4" descr="" title="">
            <a:extLst>
              <a:ext uri="{FF2B5EF4-FFF2-40B4-BE49-F238E27FC236}">
                <a16:creationId xmlns:a16="http://schemas.microsoft.com/office/drawing/2014/main" id="{B4DB1AA7-E96D-48C0-8715-696AC824B6AB}"/>
              </a:ext>
            </a:extLst>
          </p:cNvPr>
          <p:cNvSpPr>
            <a:spLocks noGrp="1"/>
          </p:cNvSpPr>
          <p:nvPr>
            <p:ph sz="quarter" idx="11"/>
          </p:nvPr>
        </p:nvSpPr>
        <p:spPr>
          <a:xfrm>
            <a:off x="277812" y="1737360"/>
            <a:ext cx="6732588" cy="4572000"/>
          </a:xfrm>
        </p:spPr>
        <p:txBody>
          <a:bodyPr>
            <a:normAutofit fontScale="92500" lnSpcReduction="10000"/>
          </a:bodyPr>
          <a:lstStyle/>
          <a:p>
            <a:r>
              <a:rPr lang="en-US" sz="2800" dirty="0"/>
              <a:t>Key questions to consider:</a:t>
            </a:r>
          </a:p>
          <a:p>
            <a:pPr lvl="1"/>
            <a:r>
              <a:rPr lang="en-US" sz="2400" dirty="0"/>
              <a:t>Is in-person work essential—really?</a:t>
            </a:r>
          </a:p>
          <a:p>
            <a:pPr lvl="1"/>
            <a:r>
              <a:rPr lang="en-US" sz="2400" dirty="0"/>
              <a:t>What operational hardships are </a:t>
            </a:r>
            <a:br>
              <a:rPr lang="en-US" sz="2400" dirty="0"/>
            </a:br>
            <a:r>
              <a:rPr lang="en-US" sz="2400" dirty="0"/>
              <a:t>created by employees working </a:t>
            </a:r>
            <a:br>
              <a:rPr lang="en-US" sz="2400" dirty="0"/>
            </a:br>
            <a:r>
              <a:rPr lang="en-US" sz="2400" dirty="0"/>
              <a:t>from home?</a:t>
            </a:r>
          </a:p>
          <a:p>
            <a:pPr lvl="1"/>
            <a:r>
              <a:rPr lang="en-US" sz="2400" dirty="0"/>
              <a:t>Be prepared to explain why remote </a:t>
            </a:r>
            <a:br>
              <a:rPr lang="en-US" sz="2400" dirty="0"/>
            </a:br>
            <a:r>
              <a:rPr lang="en-US" sz="2400" dirty="0"/>
              <a:t>work during the pandemic was </a:t>
            </a:r>
            <a:br>
              <a:rPr lang="en-US" sz="2400" dirty="0"/>
            </a:br>
            <a:r>
              <a:rPr lang="en-US" sz="2400" dirty="0"/>
              <a:t>not optimal</a:t>
            </a:r>
          </a:p>
          <a:p>
            <a:pPr lvl="3"/>
            <a:r>
              <a:rPr lang="en-US" dirty="0"/>
              <a:t>Technological issues? </a:t>
            </a:r>
          </a:p>
          <a:p>
            <a:pPr lvl="3">
              <a:lnSpc>
                <a:spcPct val="100000"/>
              </a:lnSpc>
            </a:pPr>
            <a:r>
              <a:rPr lang="en-US" dirty="0"/>
              <a:t>Decreased productivity, </a:t>
            </a:r>
            <a:br>
              <a:rPr lang="en-US" dirty="0"/>
            </a:br>
            <a:r>
              <a:rPr lang="en-US" dirty="0"/>
              <a:t>performance issues? </a:t>
            </a:r>
          </a:p>
          <a:p>
            <a:pPr lvl="3"/>
            <a:r>
              <a:rPr lang="en-US" dirty="0"/>
              <a:t>Effects on teamwork, creativity?</a:t>
            </a:r>
          </a:p>
          <a:p>
            <a:pPr lvl="3"/>
            <a:r>
              <a:rPr lang="en-US" dirty="0"/>
              <a:t>Can you prove it?</a:t>
            </a:r>
          </a:p>
          <a:p>
            <a:endParaRPr lang="en-US" dirty="0"/>
          </a:p>
        </p:txBody>
      </p:sp>
      <p:sp>
        <p:nvSpPr>
          <p:cNvPr id="2" name="Slide Number Placeholder 1" descr="" title="">
            <a:extLst>
              <a:ext uri="{FF2B5EF4-FFF2-40B4-BE49-F238E27FC236}">
                <a16:creationId xmlns:a16="http://schemas.microsoft.com/office/drawing/2014/main" id="{200EF3E6-4C69-484A-862C-1786CFEEBF20}"/>
              </a:ext>
            </a:extLst>
          </p:cNvPr>
          <p:cNvSpPr>
            <a:spLocks noGrp="1"/>
          </p:cNvSpPr>
          <p:nvPr>
            <p:ph type="sldNum" sz="quarter" idx="4"/>
          </p:nvPr>
        </p:nvSpPr>
        <p:spPr/>
        <p:txBody>
          <a:bodyPr/>
          <a:lstStyle/>
          <a:p>
            <a:fld id="{B73F69C2-009F-4240-9724-5B3BAC1E9E06}" type="slidenum">
              <a:rPr lang="en-US" smtClean="0"/>
              <a:pPr/>
              <a:t>19</a:t>
            </a:fld>
            <a:endParaRPr lang="en-US" dirty="0"/>
          </a:p>
        </p:txBody>
      </p:sp>
      <p:sp>
        <p:nvSpPr>
          <p:cNvPr id="3" name="Rectangle 2" descr="" title="">
            <a:extLst>
              <a:ext uri="{FF2B5EF4-FFF2-40B4-BE49-F238E27FC236}">
                <a16:creationId xmlns:a16="http://schemas.microsoft.com/office/drawing/2014/main" id="{AFC799DC-39A7-4B23-BF6C-EABBE7322F8A}"/>
              </a:ext>
            </a:extLst>
          </p:cNvPr>
          <p:cNvSpPr/>
          <p:nvPr/>
        </p:nvSpPr>
        <p:spPr>
          <a:xfrm>
            <a:off x="5279923" y="6567949"/>
            <a:ext cx="1730477" cy="304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6" descr="" title="">
            <a:extLst>
              <a:ext uri="{FF2B5EF4-FFF2-40B4-BE49-F238E27FC236}">
                <a16:creationId xmlns:a16="http://schemas.microsoft.com/office/drawing/2014/main" id="{A8F34128-6E59-4F30-8F76-7AF104AFB5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5774" y="1367284"/>
            <a:ext cx="6164827" cy="5520213"/>
          </a:xfrm>
          <a:prstGeom prst="rect">
            <a:avLst/>
          </a:prstGeom>
          <a:noFill/>
        </p:spPr>
      </p:pic>
    </p:spTree>
    <p:extLst>
      <p:ext uri="{BB962C8B-B14F-4D97-AF65-F5344CB8AC3E}">
        <p14:creationId xmlns:p14="http://schemas.microsoft.com/office/powerpoint/2010/main" val="247802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Slide Number Placeholder 1" descr="" title="">
            <a:extLst>
              <a:ext uri="{FF2B5EF4-FFF2-40B4-BE49-F238E27FC236}">
                <a16:creationId xmlns:a16="http://schemas.microsoft.com/office/drawing/2014/main" id="{8AEA9A39-458D-A84D-B8E1-3F1BE81F20C3}"/>
              </a:ext>
            </a:extLst>
          </p:cNvPr>
          <p:cNvSpPr>
            <a:spLocks noGrp="1"/>
          </p:cNvSpPr>
          <p:nvPr>
            <p:ph type="sldNum" sz="quarter" idx="10"/>
          </p:nvPr>
        </p:nvSpPr>
        <p:spPr/>
        <p:txBody>
          <a:bodyPr/>
          <a:lstStyle/>
          <a:p>
            <a:fld id="{B73F69C2-009F-4240-9724-5B3BAC1E9E06}" type="slidenum">
              <a:rPr lang="en-US" smtClean="0"/>
              <a:pPr/>
              <a:t>2</a:t>
            </a:fld>
            <a:endParaRPr lang="en-US" dirty="0"/>
          </a:p>
        </p:txBody>
      </p:sp>
      <p:pic>
        <p:nvPicPr>
          <p:cNvPr id="35" name="Picture Placeholder 34" descr="" title="">
            <a:extLst>
              <a:ext uri="{FF2B5EF4-FFF2-40B4-BE49-F238E27FC236}">
                <a16:creationId xmlns:a16="http://schemas.microsoft.com/office/drawing/2014/main" id="{951631F6-2A42-4BD3-8046-DCBC3ED8ACE9}"/>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17" name="Text Placeholder 16" descr="" title="">
            <a:extLst>
              <a:ext uri="{FF2B5EF4-FFF2-40B4-BE49-F238E27FC236}">
                <a16:creationId xmlns:a16="http://schemas.microsoft.com/office/drawing/2014/main" id="{6DD35B64-6363-4551-910B-5A47314F413E}"/>
              </a:ext>
            </a:extLst>
          </p:cNvPr>
          <p:cNvSpPr>
            <a:spLocks noGrp="1"/>
          </p:cNvSpPr>
          <p:nvPr>
            <p:ph type="body" sz="quarter" idx="14"/>
          </p:nvPr>
        </p:nvSpPr>
        <p:spPr/>
        <p:txBody>
          <a:bodyPr/>
          <a:lstStyle/>
          <a:p>
            <a:r>
              <a:rPr lang="en-US" dirty="0"/>
              <a:t>Ben hepner</a:t>
            </a:r>
          </a:p>
        </p:txBody>
      </p:sp>
      <p:pic>
        <p:nvPicPr>
          <p:cNvPr id="37" name="Picture Placeholder 36" descr="" title="">
            <a:extLst>
              <a:ext uri="{FF2B5EF4-FFF2-40B4-BE49-F238E27FC236}">
                <a16:creationId xmlns:a16="http://schemas.microsoft.com/office/drawing/2014/main" id="{7DEC75F0-3BED-431D-8734-576723589BAB}"/>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a:stretch>
            <a:fillRect/>
          </a:stretch>
        </p:blipFill>
        <p:spPr/>
      </p:pic>
      <p:sp>
        <p:nvSpPr>
          <p:cNvPr id="19" name="Text Placeholder 18" descr="" title="">
            <a:extLst>
              <a:ext uri="{FF2B5EF4-FFF2-40B4-BE49-F238E27FC236}">
                <a16:creationId xmlns:a16="http://schemas.microsoft.com/office/drawing/2014/main" id="{F77C8367-FE63-4635-80B1-9854DDCB6B72}"/>
              </a:ext>
            </a:extLst>
          </p:cNvPr>
          <p:cNvSpPr>
            <a:spLocks noGrp="1"/>
          </p:cNvSpPr>
          <p:nvPr>
            <p:ph type="body" sz="quarter" idx="17"/>
          </p:nvPr>
        </p:nvSpPr>
        <p:spPr/>
        <p:txBody>
          <a:bodyPr/>
          <a:lstStyle/>
          <a:p>
            <a:r>
              <a:rPr lang="en-US" dirty="0"/>
              <a:t>Jasmine little</a:t>
            </a:r>
          </a:p>
        </p:txBody>
      </p:sp>
      <p:sp>
        <p:nvSpPr>
          <p:cNvPr id="20" name="Text Placeholder 19" descr="" title="">
            <a:extLst>
              <a:ext uri="{FF2B5EF4-FFF2-40B4-BE49-F238E27FC236}">
                <a16:creationId xmlns:a16="http://schemas.microsoft.com/office/drawing/2014/main" id="{4CE88D29-D9F6-464D-A04C-46CEFA8BAA42}"/>
              </a:ext>
            </a:extLst>
          </p:cNvPr>
          <p:cNvSpPr>
            <a:spLocks noGrp="1"/>
          </p:cNvSpPr>
          <p:nvPr>
            <p:ph type="body" sz="quarter" idx="18"/>
          </p:nvPr>
        </p:nvSpPr>
        <p:spPr/>
        <p:txBody>
          <a:bodyPr/>
          <a:lstStyle/>
          <a:p>
            <a:r>
              <a:rPr lang="en-US" dirty="0"/>
              <a:t>Associate</a:t>
            </a:r>
          </a:p>
          <a:p>
            <a:r>
              <a:rPr lang="en-US" dirty="0"/>
              <a:t>Greenville</a:t>
            </a:r>
          </a:p>
          <a:p>
            <a:r>
              <a:rPr lang="en-US" dirty="0"/>
              <a:t>bhepner@littler.com</a:t>
            </a:r>
          </a:p>
        </p:txBody>
      </p:sp>
      <p:sp>
        <p:nvSpPr>
          <p:cNvPr id="21" name="Text Placeholder 20" descr="" title="">
            <a:extLst>
              <a:ext uri="{FF2B5EF4-FFF2-40B4-BE49-F238E27FC236}">
                <a16:creationId xmlns:a16="http://schemas.microsoft.com/office/drawing/2014/main" id="{7183D37F-F34C-425D-9EBC-F93752834EA2}"/>
              </a:ext>
            </a:extLst>
          </p:cNvPr>
          <p:cNvSpPr>
            <a:spLocks noGrp="1"/>
          </p:cNvSpPr>
          <p:nvPr>
            <p:ph type="body" sz="quarter" idx="19"/>
          </p:nvPr>
        </p:nvSpPr>
        <p:spPr/>
        <p:txBody>
          <a:bodyPr/>
          <a:lstStyle/>
          <a:p>
            <a:r>
              <a:rPr lang="en-US" dirty="0"/>
              <a:t>Associate</a:t>
            </a:r>
          </a:p>
          <a:p>
            <a:r>
              <a:rPr lang="en-US" dirty="0"/>
              <a:t>Charlotte</a:t>
            </a:r>
          </a:p>
          <a:p>
            <a:r>
              <a:rPr lang="en-US" dirty="0"/>
              <a:t>jlittle@littler.com</a:t>
            </a:r>
          </a:p>
        </p:txBody>
      </p:sp>
      <p:pic>
        <p:nvPicPr>
          <p:cNvPr id="3" name="Picture Placeholder 2" descr="" title="">
            <a:extLst>
              <a:ext uri="{FF2B5EF4-FFF2-40B4-BE49-F238E27FC236}">
                <a16:creationId xmlns:a16="http://schemas.microsoft.com/office/drawing/2014/main" id="{4A0B3F33-F8DC-4F77-9773-16FFD3086CDC}"/>
              </a:ext>
            </a:extLst>
          </p:cNvPr>
          <p:cNvPicPr>
            <a:picLocks noGrp="1" noChangeAspect="1"/>
          </p:cNvPicPr>
          <p:nvPr>
            <p:ph type="pic" sz="quarter" idx="20"/>
          </p:nvPr>
        </p:nvPicPr>
        <p:blipFill>
          <a:blip r:embed="rId4" cstate="screen">
            <a:extLst>
              <a:ext uri="{28A0092B-C50C-407E-A947-70E740481C1C}">
                <a14:useLocalDpi xmlns:a14="http://schemas.microsoft.com/office/drawing/2010/main"/>
              </a:ext>
            </a:extLst>
          </a:blip>
          <a:srcRect t="36" b="36"/>
          <a:stretch>
            <a:fillRect/>
          </a:stretch>
        </p:blipFill>
        <p:spPr>
          <a:xfrm>
            <a:off x="9333582" y="1868580"/>
            <a:ext cx="1929841" cy="1929841"/>
          </a:xfrm>
          <a:prstGeom prst="rect">
            <a:avLst/>
          </a:prstGeom>
        </p:spPr>
      </p:pic>
      <p:sp>
        <p:nvSpPr>
          <p:cNvPr id="23" name="Text Placeholder 22" descr="" title="">
            <a:extLst>
              <a:ext uri="{FF2B5EF4-FFF2-40B4-BE49-F238E27FC236}">
                <a16:creationId xmlns:a16="http://schemas.microsoft.com/office/drawing/2014/main" id="{EC32E2AA-7D88-42E0-B627-B1778AD614F6}"/>
              </a:ext>
            </a:extLst>
          </p:cNvPr>
          <p:cNvSpPr>
            <a:spLocks noGrp="1"/>
          </p:cNvSpPr>
          <p:nvPr>
            <p:ph type="body" sz="quarter" idx="21"/>
          </p:nvPr>
        </p:nvSpPr>
        <p:spPr/>
        <p:txBody>
          <a:bodyPr/>
          <a:lstStyle/>
          <a:p>
            <a:r>
              <a:rPr lang="en-US" dirty="0"/>
              <a:t>Grant burns</a:t>
            </a:r>
          </a:p>
        </p:txBody>
      </p:sp>
      <p:sp>
        <p:nvSpPr>
          <p:cNvPr id="24" name="Text Placeholder 23" descr="" title="">
            <a:extLst>
              <a:ext uri="{FF2B5EF4-FFF2-40B4-BE49-F238E27FC236}">
                <a16:creationId xmlns:a16="http://schemas.microsoft.com/office/drawing/2014/main" id="{7F53AA5D-F1E7-42BA-BDE5-5B3F82016874}"/>
              </a:ext>
            </a:extLst>
          </p:cNvPr>
          <p:cNvSpPr>
            <a:spLocks noGrp="1"/>
          </p:cNvSpPr>
          <p:nvPr>
            <p:ph type="body" sz="quarter" idx="22"/>
          </p:nvPr>
        </p:nvSpPr>
        <p:spPr/>
        <p:txBody>
          <a:bodyPr/>
          <a:lstStyle/>
          <a:p>
            <a:r>
              <a:rPr lang="en-US" dirty="0"/>
              <a:t>General Counsel</a:t>
            </a:r>
          </a:p>
          <a:p>
            <a:r>
              <a:rPr lang="en-US" dirty="0"/>
              <a:t>AFL</a:t>
            </a:r>
          </a:p>
        </p:txBody>
      </p:sp>
      <p:sp>
        <p:nvSpPr>
          <p:cNvPr id="26" name="Text Placeholder 25" descr="" title="">
            <a:extLst>
              <a:ext uri="{FF2B5EF4-FFF2-40B4-BE49-F238E27FC236}">
                <a16:creationId xmlns:a16="http://schemas.microsoft.com/office/drawing/2014/main" id="{D97F6518-8608-42A7-9F5B-FE6EB1E2060C}"/>
              </a:ext>
            </a:extLst>
          </p:cNvPr>
          <p:cNvSpPr>
            <a:spLocks noGrp="1"/>
          </p:cNvSpPr>
          <p:nvPr>
            <p:ph type="body" sz="quarter" idx="24"/>
          </p:nvPr>
        </p:nvSpPr>
        <p:spPr/>
        <p:txBody>
          <a:bodyPr/>
          <a:lstStyle/>
          <a:p>
            <a:r>
              <a:rPr lang="en-US" dirty="0"/>
              <a:t>Bill foster</a:t>
            </a:r>
          </a:p>
        </p:txBody>
      </p:sp>
      <p:sp>
        <p:nvSpPr>
          <p:cNvPr id="27" name="Text Placeholder 26" descr="" title="">
            <a:extLst>
              <a:ext uri="{FF2B5EF4-FFF2-40B4-BE49-F238E27FC236}">
                <a16:creationId xmlns:a16="http://schemas.microsoft.com/office/drawing/2014/main" id="{B9A3A8BE-EED2-42DB-BC86-290FDB838424}"/>
              </a:ext>
            </a:extLst>
          </p:cNvPr>
          <p:cNvSpPr>
            <a:spLocks noGrp="1"/>
          </p:cNvSpPr>
          <p:nvPr>
            <p:ph type="body" sz="quarter" idx="25"/>
          </p:nvPr>
        </p:nvSpPr>
        <p:spPr/>
        <p:txBody>
          <a:bodyPr/>
          <a:lstStyle/>
          <a:p>
            <a:r>
              <a:rPr lang="en-US" dirty="0"/>
              <a:t>Shareholder</a:t>
            </a:r>
          </a:p>
          <a:p>
            <a:r>
              <a:rPr lang="en-US" dirty="0"/>
              <a:t>Greenville</a:t>
            </a:r>
          </a:p>
          <a:p>
            <a:r>
              <a:rPr lang="en-US" dirty="0"/>
              <a:t>bfoster@littler.com</a:t>
            </a:r>
          </a:p>
        </p:txBody>
      </p:sp>
      <p:sp>
        <p:nvSpPr>
          <p:cNvPr id="8" name="Title 7" descr="" title="">
            <a:extLst>
              <a:ext uri="{FF2B5EF4-FFF2-40B4-BE49-F238E27FC236}">
                <a16:creationId xmlns:a16="http://schemas.microsoft.com/office/drawing/2014/main" id="{26825FF0-EDEF-3840-BDC0-08C7B9C16CAC}"/>
              </a:ext>
            </a:extLst>
          </p:cNvPr>
          <p:cNvSpPr>
            <a:spLocks noGrp="1"/>
          </p:cNvSpPr>
          <p:nvPr>
            <p:ph type="title"/>
          </p:nvPr>
        </p:nvSpPr>
        <p:spPr/>
        <p:txBody>
          <a:bodyPr/>
          <a:lstStyle/>
          <a:p>
            <a:r>
              <a:rPr lang="en-US" dirty="0"/>
              <a:t>Presented by</a:t>
            </a:r>
          </a:p>
        </p:txBody>
      </p:sp>
      <p:pic>
        <p:nvPicPr>
          <p:cNvPr id="33" name="Picture Placeholder 32" descr="" title="">
            <a:extLst>
              <a:ext uri="{FF2B5EF4-FFF2-40B4-BE49-F238E27FC236}">
                <a16:creationId xmlns:a16="http://schemas.microsoft.com/office/drawing/2014/main" id="{534DEC0A-26ED-4282-9707-B0A82170D0D5}"/>
              </a:ext>
            </a:extLst>
          </p:cNvPr>
          <p:cNvPicPr>
            <a:picLocks noGrp="1" noChangeAspect="1"/>
          </p:cNvPicPr>
          <p:nvPr>
            <p:ph type="pic" sz="quarter" idx="23"/>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607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0.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Slide Number Placeholder 1" descr="" title=""/>
          <p:cNvSpPr>
            <a:spLocks noGrp="1"/>
          </p:cNvSpPr>
          <p:nvPr>
            <p:ph type="sldNum" sz="quarter" idx="10"/>
          </p:nvPr>
        </p:nvSpPr>
        <p:spPr>
          <a:xfrm>
            <a:off x="9067800" y="6553201"/>
            <a:ext cx="2844800" cy="228600"/>
          </a:xfrm>
        </p:spPr>
        <p:txBody>
          <a:bodyPr anchor="ctr">
            <a:normAutofit/>
          </a:bodyPr>
          <a:lstStyle/>
          <a:p>
            <a:pPr>
              <a:lnSpc>
                <a:spcPct val="90000"/>
              </a:lnSpc>
              <a:spcAft>
                <a:spcPts val="600"/>
              </a:spcAft>
            </a:pPr>
            <a:fld id="{B73F69C2-009F-4240-9724-5B3BAC1E9E06}" type="slidenum">
              <a:rPr lang="en-US" smtClean="0"/>
              <a:pPr>
                <a:lnSpc>
                  <a:spcPct val="90000"/>
                </a:lnSpc>
                <a:spcAft>
                  <a:spcPts val="600"/>
                </a:spcAft>
              </a:pPr>
              <a:t>20</a:t>
            </a:fld>
            <a:endParaRPr lang="en-US" dirty="0"/>
          </a:p>
        </p:txBody>
      </p:sp>
      <p:pic>
        <p:nvPicPr>
          <p:cNvPr id="6" name="Picture 5" descr="" title="">
            <a:extLst>
              <a:ext uri="{FF2B5EF4-FFF2-40B4-BE49-F238E27FC236}">
                <a16:creationId xmlns:a16="http://schemas.microsoft.com/office/drawing/2014/main" id="{7CB0A11A-C49F-4AFB-A449-CBCC30197F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656" y="2119552"/>
            <a:ext cx="1840676" cy="1860468"/>
          </a:xfrm>
          <a:prstGeom prst="rect">
            <a:avLst/>
          </a:prstGeom>
          <a:noFill/>
        </p:spPr>
      </p:pic>
      <p:sp>
        <p:nvSpPr>
          <p:cNvPr id="3" name="Title 2" descr="" title=""/>
          <p:cNvSpPr>
            <a:spLocks noGrp="1"/>
          </p:cNvSpPr>
          <p:nvPr>
            <p:ph type="title"/>
          </p:nvPr>
        </p:nvSpPr>
        <p:spPr>
          <a:xfrm>
            <a:off x="277810" y="127322"/>
            <a:ext cx="11631171" cy="1161211"/>
          </a:xfrm>
        </p:spPr>
        <p:txBody>
          <a:bodyPr lIns="91440" tIns="45720" rIns="91440" bIns="45720" anchor="ctr">
            <a:normAutofit/>
          </a:bodyPr>
          <a:lstStyle/>
          <a:p>
            <a:r>
              <a:rPr lang="en-US" sz="3200" b="1" dirty="0">
                <a:latin typeface="Calibri"/>
                <a:cs typeface="Calibri"/>
              </a:rPr>
              <a:t>Engage in the Interactive Process </a:t>
            </a:r>
            <a:endParaRPr lang="en-US" sz="3200" b="1" dirty="0"/>
          </a:p>
        </p:txBody>
      </p:sp>
      <p:pic>
        <p:nvPicPr>
          <p:cNvPr id="5" name="Picture 4" descr="" title="">
            <a:extLst>
              <a:ext uri="{FF2B5EF4-FFF2-40B4-BE49-F238E27FC236}">
                <a16:creationId xmlns:a16="http://schemas.microsoft.com/office/drawing/2014/main" id="{8BEC87CB-5117-8C98-DE37-026ABA28A3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4921" y="2178920"/>
            <a:ext cx="1814044" cy="1801100"/>
          </a:xfrm>
          <a:prstGeom prst="rect">
            <a:avLst/>
          </a:prstGeom>
        </p:spPr>
      </p:pic>
      <p:sp>
        <p:nvSpPr>
          <p:cNvPr id="8" name="TextBox 7" descr="" title="">
            <a:extLst>
              <a:ext uri="{FF2B5EF4-FFF2-40B4-BE49-F238E27FC236}">
                <a16:creationId xmlns:a16="http://schemas.microsoft.com/office/drawing/2014/main" id="{1F7453D5-F038-C988-658D-F0564A2299C7}"/>
              </a:ext>
            </a:extLst>
          </p:cNvPr>
          <p:cNvSpPr txBox="1"/>
          <p:nvPr/>
        </p:nvSpPr>
        <p:spPr>
          <a:xfrm>
            <a:off x="6688964" y="2178920"/>
            <a:ext cx="4591653" cy="171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600"/>
              </a:spcBef>
              <a:spcAft>
                <a:spcPts val="600"/>
              </a:spcAft>
            </a:pPr>
            <a:r>
              <a:rPr lang="en-US" sz="2400" b="1" dirty="0">
                <a:cs typeface="Calibri"/>
              </a:rPr>
              <a:t>Get medical documentation </a:t>
            </a:r>
          </a:p>
          <a:p>
            <a:pPr>
              <a:spcBef>
                <a:spcPts val="600"/>
              </a:spcBef>
              <a:spcAft>
                <a:spcPts val="600"/>
              </a:spcAft>
            </a:pPr>
            <a:r>
              <a:rPr lang="en-US" sz="2200" dirty="0">
                <a:cs typeface="Calibri"/>
              </a:rPr>
              <a:t>Learn what employee can/can't do by engaging in the interactive process </a:t>
            </a:r>
          </a:p>
        </p:txBody>
      </p:sp>
      <p:pic>
        <p:nvPicPr>
          <p:cNvPr id="10" name="Picture 9" descr="" title="">
            <a:extLst>
              <a:ext uri="{FF2B5EF4-FFF2-40B4-BE49-F238E27FC236}">
                <a16:creationId xmlns:a16="http://schemas.microsoft.com/office/drawing/2014/main" id="{5080BF31-3302-49E2-1F0A-C0D60ABDEE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1592" y="4207578"/>
            <a:ext cx="1942683" cy="1959429"/>
          </a:xfrm>
          <a:prstGeom prst="rect">
            <a:avLst/>
          </a:prstGeom>
          <a:noFill/>
        </p:spPr>
      </p:pic>
      <p:pic>
        <p:nvPicPr>
          <p:cNvPr id="12" name="Picture 11" descr="" title="">
            <a:extLst>
              <a:ext uri="{FF2B5EF4-FFF2-40B4-BE49-F238E27FC236}">
                <a16:creationId xmlns:a16="http://schemas.microsoft.com/office/drawing/2014/main" id="{461C4D89-5F04-6B0A-85DF-B9A6EF7CAE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32808" y="4119800"/>
            <a:ext cx="2018815" cy="2041655"/>
          </a:xfrm>
          <a:prstGeom prst="rect">
            <a:avLst/>
          </a:prstGeom>
        </p:spPr>
      </p:pic>
      <p:sp>
        <p:nvSpPr>
          <p:cNvPr id="13" name="TextBox 12" descr="" title="">
            <a:extLst>
              <a:ext uri="{FF2B5EF4-FFF2-40B4-BE49-F238E27FC236}">
                <a16:creationId xmlns:a16="http://schemas.microsoft.com/office/drawing/2014/main" id="{0D9960E9-B3F6-3F0C-D295-0E7D51A028FC}"/>
              </a:ext>
            </a:extLst>
          </p:cNvPr>
          <p:cNvSpPr txBox="1"/>
          <p:nvPr/>
        </p:nvSpPr>
        <p:spPr>
          <a:xfrm>
            <a:off x="4149688" y="4918514"/>
            <a:ext cx="2743200"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600"/>
              </a:spcBef>
              <a:spcAft>
                <a:spcPts val="600"/>
              </a:spcAft>
            </a:pPr>
            <a:r>
              <a:rPr lang="en-US" sz="2400" b="1" dirty="0">
                <a:cs typeface="Calibri"/>
              </a:rPr>
              <a:t>Is there a hardship?</a:t>
            </a:r>
          </a:p>
        </p:txBody>
      </p:sp>
      <p:sp>
        <p:nvSpPr>
          <p:cNvPr id="14" name="TextBox 13" descr="" title="">
            <a:extLst>
              <a:ext uri="{FF2B5EF4-FFF2-40B4-BE49-F238E27FC236}">
                <a16:creationId xmlns:a16="http://schemas.microsoft.com/office/drawing/2014/main" id="{DB90378E-39ED-56CC-93CD-2C9ABD10DAE5}"/>
              </a:ext>
            </a:extLst>
          </p:cNvPr>
          <p:cNvSpPr txBox="1"/>
          <p:nvPr/>
        </p:nvSpPr>
        <p:spPr>
          <a:xfrm>
            <a:off x="8851623" y="4918514"/>
            <a:ext cx="2743200"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600"/>
              </a:spcBef>
              <a:spcAft>
                <a:spcPts val="600"/>
              </a:spcAft>
            </a:pPr>
            <a:r>
              <a:rPr lang="en-US" sz="2400" b="1" dirty="0">
                <a:cs typeface="Calibri"/>
              </a:rPr>
              <a:t>Document</a:t>
            </a:r>
          </a:p>
        </p:txBody>
      </p:sp>
      <p:sp>
        <p:nvSpPr>
          <p:cNvPr id="4" name="Content Placeholder 3" descr="" title=""/>
          <p:cNvSpPr>
            <a:spLocks noGrp="1"/>
          </p:cNvSpPr>
          <p:nvPr>
            <p:ph sz="quarter" idx="11"/>
          </p:nvPr>
        </p:nvSpPr>
        <p:spPr>
          <a:xfrm>
            <a:off x="1690411" y="2178920"/>
            <a:ext cx="3058898" cy="1712034"/>
          </a:xfrm>
        </p:spPr>
        <p:txBody>
          <a:bodyPr lIns="91440" tIns="45720" rIns="91440" bIns="45720" anchor="t">
            <a:noAutofit/>
          </a:bodyPr>
          <a:lstStyle/>
          <a:p>
            <a:pPr marL="0" indent="0">
              <a:lnSpc>
                <a:spcPct val="100000"/>
              </a:lnSpc>
              <a:spcBef>
                <a:spcPts val="600"/>
              </a:spcBef>
              <a:spcAft>
                <a:spcPts val="600"/>
              </a:spcAft>
              <a:buNone/>
            </a:pPr>
            <a:r>
              <a:rPr lang="en-US" sz="2400" b="1" dirty="0">
                <a:cs typeface="Calibri"/>
              </a:rPr>
              <a:t>Learn the facts </a:t>
            </a:r>
          </a:p>
          <a:p>
            <a:pPr marL="0" indent="0">
              <a:lnSpc>
                <a:spcPct val="100000"/>
              </a:lnSpc>
              <a:spcBef>
                <a:spcPts val="600"/>
              </a:spcBef>
              <a:spcAft>
                <a:spcPts val="600"/>
              </a:spcAft>
              <a:buNone/>
            </a:pPr>
            <a:r>
              <a:rPr lang="en-US" sz="2200" dirty="0">
                <a:cs typeface="Calibri"/>
              </a:rPr>
              <a:t>What are the job functions; what are we allowing others to do? </a:t>
            </a:r>
            <a:endParaRPr lang="en-US" sz="2200" dirty="0"/>
          </a:p>
        </p:txBody>
      </p:sp>
    </p:spTree>
    <p:extLst>
      <p:ext uri="{BB962C8B-B14F-4D97-AF65-F5344CB8AC3E}">
        <p14:creationId xmlns:p14="http://schemas.microsoft.com/office/powerpoint/2010/main" val="5456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1.xml><?xml version="1.0" encoding="utf-8"?>
<p:sld xmlns:a16="http://schemas.microsoft.com/office/drawing/2014/main" xmlns:ahyp="http://schemas.microsoft.com/office/drawing/2018/hyperlinkcolor"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8" name="Title 7" descr="" title="">
            <a:extLst>
              <a:ext uri="{FF2B5EF4-FFF2-40B4-BE49-F238E27FC236}">
                <a16:creationId xmlns:a16="http://schemas.microsoft.com/office/drawing/2014/main" id="{025F7D67-C8F4-465F-BA93-19EA10C2D086}"/>
              </a:ext>
            </a:extLst>
          </p:cNvPr>
          <p:cNvSpPr>
            <a:spLocks noGrp="1"/>
          </p:cNvSpPr>
          <p:nvPr>
            <p:ph type="title"/>
          </p:nvPr>
        </p:nvSpPr>
        <p:spPr/>
        <p:txBody>
          <a:bodyPr/>
          <a:lstStyle/>
          <a:p>
            <a:r>
              <a:rPr lang="en-US" b="1" dirty="0">
                <a:latin typeface="+mn-lt"/>
              </a:rPr>
              <a:t>Remote Work Toolkit for Employers</a:t>
            </a:r>
          </a:p>
        </p:txBody>
      </p:sp>
      <p:sp>
        <p:nvSpPr>
          <p:cNvPr id="9" name="Text Placeholder 8" descr="" title="">
            <a:extLst>
              <a:ext uri="{FF2B5EF4-FFF2-40B4-BE49-F238E27FC236}">
                <a16:creationId xmlns:a16="http://schemas.microsoft.com/office/drawing/2014/main" id="{C56317A8-B592-450A-AE6A-34888B2BCCA9}"/>
              </a:ext>
            </a:extLst>
          </p:cNvPr>
          <p:cNvSpPr>
            <a:spLocks noGrp="1"/>
          </p:cNvSpPr>
          <p:nvPr>
            <p:ph sz="quarter" idx="11"/>
          </p:nvPr>
        </p:nvSpPr>
        <p:spPr>
          <a:xfrm>
            <a:off x="277812" y="1737360"/>
            <a:ext cx="6691221" cy="4572000"/>
          </a:xfrm>
        </p:spPr>
        <p:txBody>
          <a:bodyPr>
            <a:normAutofit/>
          </a:bodyPr>
          <a:lstStyle/>
          <a:p>
            <a:r>
              <a:rPr lang="en-US" sz="2800" dirty="0"/>
              <a:t>Guide, Model Policy and Model Agreement for companies to use when implementing remote work in the pandemic and post pandemic era</a:t>
            </a:r>
          </a:p>
          <a:p>
            <a:r>
              <a:rPr lang="en-US" sz="2800" dirty="0"/>
              <a:t>To learn more or purchase Remote Work Toolkit, email </a:t>
            </a:r>
            <a:r>
              <a:rPr lang="en-US" sz="2800" dirty="0">
                <a:hlinkClick r:id="rId3">
                  <a:extLst>
                    <a:ext uri="{A12FA001-AC4F-418D-AE19-62706E023703}">
                      <ahyp:hlinkClr xmlns:ahyp="http://schemas.microsoft.com/office/drawing/2018/hyperlinkcolor" val="tx"/>
                    </a:ext>
                  </a:extLst>
                </a:hlinkClick>
              </a:rPr>
              <a:t>innovation@Littler.com</a:t>
            </a:r>
            <a:endParaRPr lang="en-US" sz="2800" dirty="0"/>
          </a:p>
          <a:p>
            <a:r>
              <a:rPr lang="en-US" sz="2800" dirty="0"/>
              <a:t>Purchase online for instant access: littler.com/buy-rw-toolkit</a:t>
            </a:r>
          </a:p>
          <a:p>
            <a:endParaRPr lang="en-US" dirty="0"/>
          </a:p>
          <a:p>
            <a:endParaRPr lang="en-US" dirty="0"/>
          </a:p>
          <a:p>
            <a:endParaRPr lang="en-US" dirty="0"/>
          </a:p>
        </p:txBody>
      </p:sp>
      <p:sp>
        <p:nvSpPr>
          <p:cNvPr id="2" name="Slide Number Placeholder 1" descr="" title="">
            <a:extLst>
              <a:ext uri="{FF2B5EF4-FFF2-40B4-BE49-F238E27FC236}">
                <a16:creationId xmlns:a16="http://schemas.microsoft.com/office/drawing/2014/main" id="{B523AED2-F75A-47EB-AAEA-FA554C1BCEE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Littler Mendelson, P.C. | </a:t>
            </a:r>
            <a:fld id="{AC3A662E-3DDB-4DD2-AC61-E2D5D4D4C33B}"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Placeholder 10" descr="" title="">
            <a:extLst>
              <a:ext uri="{FF2B5EF4-FFF2-40B4-BE49-F238E27FC236}">
                <a16:creationId xmlns:a16="http://schemas.microsoft.com/office/drawing/2014/main" id="{F6948F3D-E43A-4BC7-BEC4-17ACC56A0FC7}"/>
              </a:ext>
            </a:extLst>
          </p:cNvPr>
          <p:cNvPicPr>
            <a:picLocks noGrp="1" noChangeAspect="1"/>
          </p:cNvPicPr>
          <p:nvPr>
            <p:ph type="pic" sz="quarter" idx="4294967295"/>
          </p:nvPr>
        </p:nvPicPr>
        <p:blipFill rotWithShape="1">
          <a:blip r:embed="rId4" cstate="screen">
            <a:extLst>
              <a:ext uri="{28A0092B-C50C-407E-A947-70E740481C1C}">
                <a14:useLocalDpi xmlns:a14="http://schemas.microsoft.com/office/drawing/2010/main"/>
              </a:ext>
            </a:extLst>
          </a:blip>
          <a:srcRect/>
          <a:stretch/>
        </p:blipFill>
        <p:spPr>
          <a:xfrm>
            <a:off x="7798525" y="1830886"/>
            <a:ext cx="3808413" cy="3806825"/>
          </a:xfrm>
          <a:prstGeom prst="rect">
            <a:avLst/>
          </a:prstGeom>
        </p:spPr>
      </p:pic>
    </p:spTree>
    <p:extLst>
      <p:ext uri="{BB962C8B-B14F-4D97-AF65-F5344CB8AC3E}">
        <p14:creationId xmlns:p14="http://schemas.microsoft.com/office/powerpoint/2010/main" val="35153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2.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5" name="Content Placeholder 4" descr="" title="">
            <a:extLst>
              <a:ext uri="{FF2B5EF4-FFF2-40B4-BE49-F238E27FC236}">
                <a16:creationId xmlns:a16="http://schemas.microsoft.com/office/drawing/2014/main" id="{4ED703B9-016E-40EE-B148-AB26F381C656}"/>
              </a:ext>
            </a:extLst>
          </p:cNvPr>
          <p:cNvSpPr>
            <a:spLocks noGrp="1"/>
          </p:cNvSpPr>
          <p:nvPr>
            <p:ph sz="quarter" idx="10"/>
          </p:nvPr>
        </p:nvSpPr>
        <p:spPr/>
        <p:txBody>
          <a:bodyPr/>
          <a:lstStyle/>
          <a:p>
            <a:r>
              <a:rPr lang="en-US" dirty="0"/>
              <a:t>Quiet Quitting: How to Prevent Employees From Quiet Quitting</a:t>
            </a:r>
          </a:p>
        </p:txBody>
      </p:sp>
      <p:sp>
        <p:nvSpPr>
          <p:cNvPr id="2" name="Slide Number Placeholder 1" descr="" title="">
            <a:extLst>
              <a:ext uri="{FF2B5EF4-FFF2-40B4-BE49-F238E27FC236}">
                <a16:creationId xmlns:a16="http://schemas.microsoft.com/office/drawing/2014/main" id="{51B70E01-B73C-4052-97AE-A50299A81782}"/>
              </a:ext>
            </a:extLst>
          </p:cNvPr>
          <p:cNvSpPr>
            <a:spLocks noGrp="1"/>
          </p:cNvSpPr>
          <p:nvPr>
            <p:ph type="sldNum" sz="quarter" idx="4"/>
          </p:nvPr>
        </p:nvSpPr>
        <p:spPr>
          <a:prstGeom prst="rect">
            <a:avLst/>
          </a:prstGeom>
        </p:spPr>
        <p:txBody>
          <a:bodyPr/>
          <a:lstStyle/>
          <a:p>
            <a:fld id="{B73F69C2-009F-4240-9724-5B3BAC1E9E06}" type="slidenum">
              <a:rPr lang="en-US" smtClean="0"/>
              <a:pPr/>
              <a:t>22</a:t>
            </a:fld>
            <a:endParaRPr lang="en-US" dirty="0"/>
          </a:p>
        </p:txBody>
      </p:sp>
      <p:pic>
        <p:nvPicPr>
          <p:cNvPr id="6" name="Picture Placeholder 5" descr="" title="">
            <a:extLst>
              <a:ext uri="{FF2B5EF4-FFF2-40B4-BE49-F238E27FC236}">
                <a16:creationId xmlns:a16="http://schemas.microsoft.com/office/drawing/2014/main" id="{674D92A7-C359-4BF3-870B-B2B8EE381AC9}"/>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5995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3.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4" name="Title 3" descr="" title="">
            <a:extLst>
              <a:ext uri="{FF2B5EF4-FFF2-40B4-BE49-F238E27FC236}">
                <a16:creationId xmlns:a16="http://schemas.microsoft.com/office/drawing/2014/main" id="{FD12EB1B-4263-4B78-B766-8E8BC91AE5B2}"/>
              </a:ext>
            </a:extLst>
          </p:cNvPr>
          <p:cNvSpPr>
            <a:spLocks noGrp="1"/>
          </p:cNvSpPr>
          <p:nvPr>
            <p:ph type="title"/>
          </p:nvPr>
        </p:nvSpPr>
        <p:spPr/>
        <p:txBody>
          <a:bodyPr/>
          <a:lstStyle/>
          <a:p>
            <a:r>
              <a:rPr lang="en-US" dirty="0"/>
              <a:t>What Is “Quiet Quitting” and Why Did It Develop? </a:t>
            </a:r>
          </a:p>
        </p:txBody>
      </p:sp>
      <p:sp>
        <p:nvSpPr>
          <p:cNvPr id="5" name="Content Placeholder 4" descr="" title="">
            <a:extLst>
              <a:ext uri="{FF2B5EF4-FFF2-40B4-BE49-F238E27FC236}">
                <a16:creationId xmlns:a16="http://schemas.microsoft.com/office/drawing/2014/main" id="{5522DFD8-C9C0-4C26-BB2F-DA8967DD5EA9}"/>
              </a:ext>
            </a:extLst>
          </p:cNvPr>
          <p:cNvSpPr>
            <a:spLocks noGrp="1"/>
          </p:cNvSpPr>
          <p:nvPr>
            <p:ph sz="quarter" idx="11"/>
          </p:nvPr>
        </p:nvSpPr>
        <p:spPr/>
        <p:txBody>
          <a:bodyPr/>
          <a:lstStyle/>
          <a:p>
            <a:r>
              <a:rPr lang="en-US" dirty="0"/>
              <a:t>Most traditional scenario:</a:t>
            </a:r>
          </a:p>
          <a:p>
            <a:pPr lvl="1"/>
            <a:r>
              <a:rPr lang="en-US" dirty="0"/>
              <a:t>Employees self-limit their obligations at work to only their core job duties and avoid work beyond or outside of their job descriptions</a:t>
            </a:r>
          </a:p>
          <a:p>
            <a:pPr lvl="2"/>
            <a:r>
              <a:rPr lang="en-US" dirty="0"/>
              <a:t>This may not be the only scenario!</a:t>
            </a:r>
          </a:p>
          <a:p>
            <a:r>
              <a:rPr lang="en-US" dirty="0"/>
              <a:t>The Great Resignation</a:t>
            </a:r>
          </a:p>
          <a:p>
            <a:pPr lvl="1"/>
            <a:r>
              <a:rPr lang="en-US" dirty="0"/>
              <a:t>Significant resignations in 2021 drove the demand for employees </a:t>
            </a:r>
          </a:p>
          <a:p>
            <a:pPr lvl="1"/>
            <a:r>
              <a:rPr lang="en-US" dirty="0"/>
              <a:t>Employees/applicants had a lot of leverage in 2021 and 2022 </a:t>
            </a:r>
          </a:p>
          <a:p>
            <a:pPr lvl="2"/>
            <a:r>
              <a:rPr lang="en-US" dirty="0"/>
              <a:t>This cultivated an environment where employees could quietly quit their existing positions for better opportunities </a:t>
            </a:r>
          </a:p>
          <a:p>
            <a:endParaRPr lang="en-US" dirty="0"/>
          </a:p>
          <a:p>
            <a:endParaRPr lang="en-US" dirty="0"/>
          </a:p>
        </p:txBody>
      </p:sp>
    </p:spTree>
    <p:extLst>
      <p:ext uri="{BB962C8B-B14F-4D97-AF65-F5344CB8AC3E}">
        <p14:creationId xmlns:p14="http://schemas.microsoft.com/office/powerpoint/2010/main" val="408983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4.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Slide Number Placeholder 1" descr="" title="">
            <a:extLst>
              <a:ext uri="{FF2B5EF4-FFF2-40B4-BE49-F238E27FC236}">
                <a16:creationId xmlns:a16="http://schemas.microsoft.com/office/drawing/2014/main" id="{7967CC6F-1390-482A-9F5C-1EA65128B2E0}"/>
              </a:ext>
            </a:extLst>
          </p:cNvPr>
          <p:cNvSpPr>
            <a:spLocks noGrp="1"/>
          </p:cNvSpPr>
          <p:nvPr>
            <p:ph type="sldNum" sz="quarter" idx="4"/>
          </p:nvPr>
        </p:nvSpPr>
        <p:spPr/>
        <p:txBody>
          <a:bodyPr/>
          <a:lstStyle/>
          <a:p>
            <a:fld id="{B73F69C2-009F-4240-9724-5B3BAC1E9E06}" type="slidenum">
              <a:rPr lang="en-US" smtClean="0"/>
              <a:pPr/>
              <a:t>24</a:t>
            </a:fld>
            <a:endParaRPr lang="en-US" dirty="0"/>
          </a:p>
        </p:txBody>
      </p:sp>
      <p:pic>
        <p:nvPicPr>
          <p:cNvPr id="7" name="Picture 6" descr="" title="">
            <a:extLst>
              <a:ext uri="{FF2B5EF4-FFF2-40B4-BE49-F238E27FC236}">
                <a16:creationId xmlns:a16="http://schemas.microsoft.com/office/drawing/2014/main" id="{C707F181-9DC0-40CD-B1BF-AFF423526C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97280" y="483466"/>
            <a:ext cx="10339251" cy="5891068"/>
          </a:xfrm>
          <a:prstGeom prst="rect">
            <a:avLst/>
          </a:prstGeom>
          <a:ln>
            <a:solidFill>
              <a:schemeClr val="tx2"/>
            </a:solidFill>
          </a:ln>
          <a:effectLst/>
        </p:spPr>
      </p:pic>
    </p:spTree>
    <p:extLst>
      <p:ext uri="{BB962C8B-B14F-4D97-AF65-F5344CB8AC3E}">
        <p14:creationId xmlns:p14="http://schemas.microsoft.com/office/powerpoint/2010/main" val="293334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5.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Slide Number Placeholder 2" descr="" title="">
            <a:extLst>
              <a:ext uri="{FF2B5EF4-FFF2-40B4-BE49-F238E27FC236}">
                <a16:creationId xmlns:a16="http://schemas.microsoft.com/office/drawing/2014/main" id="{9558C73A-9E18-47B6-9F1A-A5C6CEE64D59}"/>
              </a:ext>
            </a:extLst>
          </p:cNvPr>
          <p:cNvSpPr>
            <a:spLocks noGrp="1"/>
          </p:cNvSpPr>
          <p:nvPr>
            <p:ph type="sldNum" sz="quarter" idx="10"/>
          </p:nvPr>
        </p:nvSpPr>
        <p:spPr/>
        <p:txBody>
          <a:bodyPr/>
          <a:lstStyle/>
          <a:p>
            <a:fld id="{B73F69C2-009F-4240-9724-5B3BAC1E9E06}" type="slidenum">
              <a:rPr lang="en-US" smtClean="0"/>
              <a:pPr/>
              <a:t>25</a:t>
            </a:fld>
            <a:endParaRPr lang="en-US" dirty="0"/>
          </a:p>
        </p:txBody>
      </p:sp>
      <p:sp>
        <p:nvSpPr>
          <p:cNvPr id="8" name="Title 7" descr="" title="">
            <a:extLst>
              <a:ext uri="{FF2B5EF4-FFF2-40B4-BE49-F238E27FC236}">
                <a16:creationId xmlns:a16="http://schemas.microsoft.com/office/drawing/2014/main" id="{52EC2E08-8A8F-4901-9DC5-3263BA6BF644}"/>
              </a:ext>
            </a:extLst>
          </p:cNvPr>
          <p:cNvSpPr>
            <a:spLocks noGrp="1"/>
          </p:cNvSpPr>
          <p:nvPr>
            <p:ph type="title"/>
          </p:nvPr>
        </p:nvSpPr>
        <p:spPr/>
        <p:txBody>
          <a:bodyPr/>
          <a:lstStyle/>
          <a:p>
            <a:r>
              <a:rPr lang="en-US" dirty="0"/>
              <a:t>Other Examples of “Quiet Quitting”</a:t>
            </a:r>
          </a:p>
        </p:txBody>
      </p:sp>
      <p:sp>
        <p:nvSpPr>
          <p:cNvPr id="9" name="Content Placeholder 8" descr="" title="">
            <a:extLst>
              <a:ext uri="{FF2B5EF4-FFF2-40B4-BE49-F238E27FC236}">
                <a16:creationId xmlns:a16="http://schemas.microsoft.com/office/drawing/2014/main" id="{48B12BC4-2713-4783-9BCD-88D7C13D83D4}"/>
              </a:ext>
            </a:extLst>
          </p:cNvPr>
          <p:cNvSpPr>
            <a:spLocks noGrp="1"/>
          </p:cNvSpPr>
          <p:nvPr>
            <p:ph sz="quarter" idx="11"/>
          </p:nvPr>
        </p:nvSpPr>
        <p:spPr>
          <a:xfrm>
            <a:off x="277813" y="1737360"/>
            <a:ext cx="5679367" cy="4572000"/>
          </a:xfrm>
        </p:spPr>
        <p:txBody>
          <a:bodyPr/>
          <a:lstStyle/>
          <a:p>
            <a:r>
              <a:rPr lang="en-US" dirty="0"/>
              <a:t>“Career polygamy” and “overemployment” are on the rise </a:t>
            </a:r>
          </a:p>
          <a:p>
            <a:r>
              <a:rPr lang="en-US" dirty="0"/>
              <a:t>Remote workers often use technology to assist in juggling responsibilities for multiple jobs </a:t>
            </a:r>
          </a:p>
          <a:p>
            <a:pPr lvl="1"/>
            <a:r>
              <a:rPr lang="en-US" sz="2200" dirty="0"/>
              <a:t>Mouse jigglers </a:t>
            </a:r>
          </a:p>
          <a:p>
            <a:pPr lvl="1"/>
            <a:r>
              <a:rPr lang="en-US" sz="2200" dirty="0"/>
              <a:t>Multiple computers/devices</a:t>
            </a:r>
          </a:p>
          <a:p>
            <a:pPr lvl="1"/>
            <a:r>
              <a:rPr lang="en-US" sz="2200" dirty="0"/>
              <a:t>Meeting DJ’s </a:t>
            </a:r>
          </a:p>
          <a:p>
            <a:pPr lvl="1"/>
            <a:endParaRPr lang="en-US" dirty="0"/>
          </a:p>
        </p:txBody>
      </p:sp>
      <p:pic>
        <p:nvPicPr>
          <p:cNvPr id="4" name="Picture 3" descr="" title="">
            <a:extLst>
              <a:ext uri="{FF2B5EF4-FFF2-40B4-BE49-F238E27FC236}">
                <a16:creationId xmlns:a16="http://schemas.microsoft.com/office/drawing/2014/main" id="{E2DBBEE6-710D-6194-535D-68CEA7CF38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8539" y="1737360"/>
            <a:ext cx="6164954" cy="4110187"/>
          </a:xfrm>
          <a:prstGeom prst="rect">
            <a:avLst/>
          </a:prstGeom>
        </p:spPr>
      </p:pic>
    </p:spTree>
    <p:extLst>
      <p:ext uri="{BB962C8B-B14F-4D97-AF65-F5344CB8AC3E}">
        <p14:creationId xmlns:p14="http://schemas.microsoft.com/office/powerpoint/2010/main" val="255018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6.xml><?xml version="1.0" encoding="utf-8"?>
<p:sld xmlns:a16="http://schemas.microsoft.com/office/drawing/2014/main" xmlns:ahyp="http://schemas.microsoft.com/office/drawing/2018/hyperlinkcolor"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11" name="Rectangle 10" descr="" title="">
            <a:extLst>
              <a:ext uri="{FF2B5EF4-FFF2-40B4-BE49-F238E27FC236}">
                <a16:creationId xmlns:a16="http://schemas.microsoft.com/office/drawing/2014/main" id="{1A9FFCAF-6141-4FC2-B5F8-931D4F78C447}"/>
              </a:ext>
            </a:extLst>
          </p:cNvPr>
          <p:cNvSpPr/>
          <p:nvPr/>
        </p:nvSpPr>
        <p:spPr>
          <a:xfrm>
            <a:off x="6473782" y="1510831"/>
            <a:ext cx="5718218" cy="53471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3733" b="1" dirty="0">
              <a:solidFill>
                <a:srgbClr val="FFFFFF"/>
              </a:solidFill>
              <a:latin typeface="Calibri"/>
            </a:endParaRPr>
          </a:p>
        </p:txBody>
      </p:sp>
      <p:sp>
        <p:nvSpPr>
          <p:cNvPr id="2" name="Text Placeholder 1" descr="" title="">
            <a:extLst>
              <a:ext uri="{FF2B5EF4-FFF2-40B4-BE49-F238E27FC236}">
                <a16:creationId xmlns:a16="http://schemas.microsoft.com/office/drawing/2014/main" id="{2DC6DCA2-B752-479B-8D7F-AEBA170DAAB2}"/>
              </a:ext>
            </a:extLst>
          </p:cNvPr>
          <p:cNvSpPr>
            <a:spLocks noGrp="1"/>
          </p:cNvSpPr>
          <p:nvPr>
            <p:ph type="body" sz="quarter" idx="11"/>
          </p:nvPr>
        </p:nvSpPr>
        <p:spPr>
          <a:xfrm>
            <a:off x="167594" y="-14178"/>
            <a:ext cx="12024406" cy="1346589"/>
          </a:xfrm>
        </p:spPr>
        <p:txBody>
          <a:bodyPr/>
          <a:lstStyle/>
          <a:p>
            <a:pPr algn="l"/>
            <a:r>
              <a:rPr lang="en-US" dirty="0"/>
              <a:t>U.S. Surgeon General - Dr. Vivek Murthy</a:t>
            </a:r>
            <a:br>
              <a:rPr lang="en-US" dirty="0"/>
            </a:br>
            <a:r>
              <a:rPr lang="en-US" dirty="0"/>
              <a:t>Releases Framework For Workplace Mental Health and Well-Being</a:t>
            </a:r>
          </a:p>
        </p:txBody>
      </p:sp>
      <p:sp>
        <p:nvSpPr>
          <p:cNvPr id="9" name="TextBox 8" descr="" title="">
            <a:extLst>
              <a:ext uri="{FF2B5EF4-FFF2-40B4-BE49-F238E27FC236}">
                <a16:creationId xmlns:a16="http://schemas.microsoft.com/office/drawing/2014/main" id="{43DB9BE8-E3FA-451C-A7D3-5D964E82BD85}"/>
              </a:ext>
            </a:extLst>
          </p:cNvPr>
          <p:cNvSpPr txBox="1"/>
          <p:nvPr/>
        </p:nvSpPr>
        <p:spPr>
          <a:xfrm>
            <a:off x="383877" y="5635209"/>
            <a:ext cx="6200549" cy="307777"/>
          </a:xfrm>
          <a:prstGeom prst="rect">
            <a:avLst/>
          </a:prstGeom>
          <a:noFill/>
        </p:spPr>
        <p:txBody>
          <a:bodyPr wrap="square" rtlCol="0">
            <a:spAutoFit/>
          </a:bodyPr>
          <a:lstStyle/>
          <a:p>
            <a:pPr defTabSz="1219170" fontAlgn="base">
              <a:spcBef>
                <a:spcPct val="0"/>
              </a:spcBef>
              <a:spcAft>
                <a:spcPct val="0"/>
              </a:spcAft>
              <a:defRPr/>
            </a:pPr>
            <a:r>
              <a:rPr lang="en-US" sz="1200" i="1" dirty="0">
                <a:solidFill>
                  <a:srgbClr val="5F5F5F"/>
                </a:solidFill>
                <a:latin typeface="Calibri"/>
                <a:hlinkClick r:id="rId4">
                  <a:extLst>
                    <a:ext uri="{A12FA001-AC4F-418D-AE19-62706E023703}">
                      <ahyp:hlinkClr xmlns:ahyp="http://schemas.microsoft.com/office/drawing/2018/hyperlinkcolor" val="tx"/>
                    </a:ext>
                  </a:extLst>
                </a:hlinkClick>
              </a:rPr>
              <a:t>Workplace Mental Health &amp; Well-Being — Current Priorities of the U.S. Surgeon General (hhs.gov</a:t>
            </a:r>
            <a:r>
              <a:rPr lang="en-US" sz="1400" b="1" dirty="0">
                <a:solidFill>
                  <a:srgbClr val="5F5F5F"/>
                </a:solidFill>
                <a:latin typeface="Calibri"/>
                <a:hlinkClick r:id="rId4">
                  <a:extLst>
                    <a:ext uri="{A12FA001-AC4F-418D-AE19-62706E023703}">
                      <ahyp:hlinkClr xmlns:ahyp="http://schemas.microsoft.com/office/drawing/2018/hyperlinkcolor" val="tx"/>
                    </a:ext>
                  </a:extLst>
                </a:hlinkClick>
              </a:rPr>
              <a:t>)</a:t>
            </a:r>
            <a:endParaRPr lang="en-US" sz="1400" dirty="0">
              <a:solidFill>
                <a:srgbClr val="5F5F5F"/>
              </a:solidFill>
              <a:latin typeface="Calibri"/>
            </a:endParaRPr>
          </a:p>
        </p:txBody>
      </p:sp>
      <p:pic>
        <p:nvPicPr>
          <p:cNvPr id="8" name="Picture 7" descr="" title="">
            <a:extLst>
              <a:ext uri="{FF2B5EF4-FFF2-40B4-BE49-F238E27FC236}">
                <a16:creationId xmlns:a16="http://schemas.microsoft.com/office/drawing/2014/main" id="{196EE89C-2F50-4DD2-A2DE-ECFABB28DE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3877" y="1824486"/>
            <a:ext cx="6243967" cy="3653163"/>
          </a:xfrm>
          <a:prstGeom prst="rect">
            <a:avLst/>
          </a:prstGeom>
          <a:ln>
            <a:solidFill>
              <a:schemeClr val="bg2"/>
            </a:solidFill>
          </a:ln>
          <a:effectLst/>
        </p:spPr>
      </p:pic>
      <p:pic>
        <p:nvPicPr>
          <p:cNvPr id="12" name="Picture 2" descr="" title="">
            <a:extLst>
              <a:ext uri="{FF2B5EF4-FFF2-40B4-BE49-F238E27FC236}">
                <a16:creationId xmlns:a16="http://schemas.microsoft.com/office/drawing/2014/main" id="{841EC69B-B477-45E5-9304-3A5906C90A0F}"/>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422945" y="1824486"/>
            <a:ext cx="4242186" cy="3835334"/>
          </a:xfrm>
          <a:prstGeom prst="rect">
            <a:avLst/>
          </a:prstGeom>
          <a:noFill/>
          <a:ln>
            <a:noFill/>
          </a:ln>
          <a:extLst>
            <a:ext uri="{909E8E84-426E-40DD-AFC4-6F175D3DCCD1}">
              <a14:hiddenFill xmlns:a14="http://schemas.microsoft.com/office/drawing/2010/main">
                <a:solidFill>
                  <a:srgbClr val="FFFFFF"/>
                </a:solidFill>
              </a14:hiddenFill>
            </a:ext>
          </a:extLst>
        </p:spPr>
      </p:pic>
    </p:spTree>
    <p:custDataLst/>
    <p:extLst>
      <p:ext uri="{BB962C8B-B14F-4D97-AF65-F5344CB8AC3E}">
        <p14:creationId xmlns:p14="http://schemas.microsoft.com/office/powerpoint/2010/main" val="312667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7.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E59B9975-92CF-472C-A0DE-FFDE831302CD}"/>
              </a:ext>
            </a:extLst>
          </p:cNvPr>
          <p:cNvSpPr>
            <a:spLocks noGrp="1"/>
          </p:cNvSpPr>
          <p:nvPr>
            <p:ph type="title"/>
          </p:nvPr>
        </p:nvSpPr>
        <p:spPr/>
        <p:txBody>
          <a:bodyPr>
            <a:normAutofit/>
          </a:bodyPr>
          <a:lstStyle/>
          <a:p>
            <a:r>
              <a:rPr lang="en-US" sz="3600" b="1" dirty="0"/>
              <a:t>Five Essentials for Workplace Mental Health and Well-Being </a:t>
            </a:r>
          </a:p>
        </p:txBody>
      </p:sp>
      <p:sp>
        <p:nvSpPr>
          <p:cNvPr id="4" name="Content Placeholder 3" descr="" title="">
            <a:extLst>
              <a:ext uri="{FF2B5EF4-FFF2-40B4-BE49-F238E27FC236}">
                <a16:creationId xmlns:a16="http://schemas.microsoft.com/office/drawing/2014/main" id="{666965A1-D5A9-4A9D-8EC3-EE27F1C54A55}"/>
              </a:ext>
            </a:extLst>
          </p:cNvPr>
          <p:cNvSpPr>
            <a:spLocks noGrp="1"/>
          </p:cNvSpPr>
          <p:nvPr>
            <p:ph sz="quarter" idx="11"/>
          </p:nvPr>
        </p:nvSpPr>
        <p:spPr>
          <a:xfrm>
            <a:off x="277813" y="1601558"/>
            <a:ext cx="11631168" cy="4572000"/>
          </a:xfrm>
        </p:spPr>
        <p:txBody>
          <a:bodyPr>
            <a:normAutofit lnSpcReduction="10000"/>
          </a:bodyPr>
          <a:lstStyle/>
          <a:p>
            <a:r>
              <a:rPr lang="en-US" sz="2600" dirty="0"/>
              <a:t>Protecting employees from harm</a:t>
            </a:r>
          </a:p>
          <a:p>
            <a:pPr lvl="1"/>
            <a:r>
              <a:rPr lang="en-US" sz="2200" dirty="0"/>
              <a:t>Create conditions for physical and psychological safety </a:t>
            </a:r>
          </a:p>
          <a:p>
            <a:r>
              <a:rPr lang="en-US" sz="2600" dirty="0"/>
              <a:t>Connection and community</a:t>
            </a:r>
          </a:p>
          <a:p>
            <a:pPr lvl="1"/>
            <a:r>
              <a:rPr lang="en-US" sz="2200" dirty="0"/>
              <a:t>Foster positive social interactions and relationships in the workplace</a:t>
            </a:r>
          </a:p>
          <a:p>
            <a:r>
              <a:rPr lang="en-US" sz="2600" dirty="0"/>
              <a:t>Work-life harmony</a:t>
            </a:r>
          </a:p>
          <a:p>
            <a:pPr lvl="1"/>
            <a:r>
              <a:rPr lang="en-US" sz="2200" dirty="0"/>
              <a:t>Promote practices that better assure work-life harmony </a:t>
            </a:r>
          </a:p>
          <a:p>
            <a:r>
              <a:rPr lang="en-US" sz="2600" dirty="0"/>
              <a:t>Establishing value at work</a:t>
            </a:r>
          </a:p>
          <a:p>
            <a:pPr lvl="1"/>
            <a:r>
              <a:rPr lang="en-US" sz="2200" dirty="0"/>
              <a:t>Provide and encourage a culture where employees matter at work </a:t>
            </a:r>
          </a:p>
          <a:p>
            <a:r>
              <a:rPr lang="en-US" sz="2600" dirty="0"/>
              <a:t>Providing opportunities for growth</a:t>
            </a:r>
          </a:p>
          <a:p>
            <a:pPr lvl="1"/>
            <a:r>
              <a:rPr lang="en-US" sz="2200" dirty="0"/>
              <a:t>Create opportunities for employees to accomplish goals and promote opportunities for growth </a:t>
            </a:r>
          </a:p>
          <a:p>
            <a:pPr lvl="1"/>
            <a:endParaRPr lang="en-US" dirty="0"/>
          </a:p>
          <a:p>
            <a:endParaRPr lang="en-US" dirty="0"/>
          </a:p>
        </p:txBody>
      </p:sp>
    </p:spTree>
    <p:extLst>
      <p:ext uri="{BB962C8B-B14F-4D97-AF65-F5344CB8AC3E}">
        <p14:creationId xmlns:p14="http://schemas.microsoft.com/office/powerpoint/2010/main" val="176709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8.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B47FF4B9-56DF-D542-B443-7860B15825FA}"/>
              </a:ext>
            </a:extLst>
          </p:cNvPr>
          <p:cNvSpPr>
            <a:spLocks noGrp="1"/>
          </p:cNvSpPr>
          <p:nvPr>
            <p:ph type="title"/>
          </p:nvPr>
        </p:nvSpPr>
        <p:spPr/>
        <p:txBody>
          <a:bodyPr/>
          <a:lstStyle/>
          <a:p>
            <a:r>
              <a:rPr lang="en-US" dirty="0"/>
              <a:t>“How can we prevent </a:t>
            </a:r>
            <a:r>
              <a:rPr lang="en-US" i="1" dirty="0"/>
              <a:t>quiet quitting</a:t>
            </a:r>
            <a:r>
              <a:rPr lang="en-US" dirty="0"/>
              <a:t>?”</a:t>
            </a:r>
          </a:p>
        </p:txBody>
      </p:sp>
      <p:sp>
        <p:nvSpPr>
          <p:cNvPr id="2" name="Slide Number Placeholder 1" descr="" title="">
            <a:extLst>
              <a:ext uri="{FF2B5EF4-FFF2-40B4-BE49-F238E27FC236}">
                <a16:creationId xmlns:a16="http://schemas.microsoft.com/office/drawing/2014/main" id="{6A6975F0-B139-F745-83F8-3E8D9E2FE39C}"/>
              </a:ext>
            </a:extLst>
          </p:cNvPr>
          <p:cNvSpPr>
            <a:spLocks noGrp="1"/>
          </p:cNvSpPr>
          <p:nvPr>
            <p:ph type="sldNum" sz="quarter" idx="10"/>
          </p:nvPr>
        </p:nvSpPr>
        <p:spPr/>
        <p:txBody>
          <a:bodyPr/>
          <a:lstStyle/>
          <a:p>
            <a:fld id="{B73F69C2-009F-4240-9724-5B3BAC1E9E06}" type="slidenum">
              <a:rPr lang="en-US" smtClean="0"/>
              <a:pPr/>
              <a:t>28</a:t>
            </a:fld>
            <a:endParaRPr lang="en-US" dirty="0"/>
          </a:p>
        </p:txBody>
      </p:sp>
    </p:spTree>
    <p:extLst>
      <p:ext uri="{BB962C8B-B14F-4D97-AF65-F5344CB8AC3E}">
        <p14:creationId xmlns:p14="http://schemas.microsoft.com/office/powerpoint/2010/main" val="57619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9.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Slide Number Placeholder 1" descr="" title="">
            <a:extLst>
              <a:ext uri="{FF2B5EF4-FFF2-40B4-BE49-F238E27FC236}">
                <a16:creationId xmlns:a16="http://schemas.microsoft.com/office/drawing/2014/main" id="{D884D36C-6AD7-4305-8702-64C8AE3900E5}"/>
              </a:ext>
            </a:extLst>
          </p:cNvPr>
          <p:cNvSpPr>
            <a:spLocks noGrp="1"/>
          </p:cNvSpPr>
          <p:nvPr>
            <p:ph type="sldNum" sz="quarter" idx="4"/>
          </p:nvPr>
        </p:nvSpPr>
        <p:spPr/>
        <p:txBody>
          <a:bodyPr/>
          <a:lstStyle/>
          <a:p>
            <a:fld id="{B73F69C2-009F-4240-9724-5B3BAC1E9E06}" type="slidenum">
              <a:rPr lang="en-US" smtClean="0"/>
              <a:pPr/>
              <a:t>29</a:t>
            </a:fld>
            <a:endParaRPr lang="en-US" dirty="0"/>
          </a:p>
        </p:txBody>
      </p:sp>
      <p:pic>
        <p:nvPicPr>
          <p:cNvPr id="7" name="Picture 6" descr="" title="">
            <a:extLst>
              <a:ext uri="{FF2B5EF4-FFF2-40B4-BE49-F238E27FC236}">
                <a16:creationId xmlns:a16="http://schemas.microsoft.com/office/drawing/2014/main" id="{2684DC84-C70A-47E0-AC99-62A3E60A8DAA}"/>
              </a:ext>
            </a:extLst>
          </p:cNvPr>
          <p:cNvPicPr>
            <a:picLocks noChangeAspect="1"/>
          </p:cNvPicPr>
          <p:nvPr/>
        </p:nvPicPr>
        <p:blipFill>
          <a:blip r:embed="rId3"/>
          <a:stretch>
            <a:fillRect/>
          </a:stretch>
        </p:blipFill>
        <p:spPr>
          <a:xfrm>
            <a:off x="1286691" y="601206"/>
            <a:ext cx="9880042" cy="5396823"/>
          </a:xfrm>
          <a:prstGeom prst="rect">
            <a:avLst/>
          </a:prstGeom>
        </p:spPr>
      </p:pic>
    </p:spTree>
    <p:extLst>
      <p:ext uri="{BB962C8B-B14F-4D97-AF65-F5344CB8AC3E}">
        <p14:creationId xmlns:p14="http://schemas.microsoft.com/office/powerpoint/2010/main" val="353062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4" name="Slide Number Placeholder 3" descr="" title="">
            <a:extLst>
              <a:ext uri="{FF2B5EF4-FFF2-40B4-BE49-F238E27FC236}">
                <a16:creationId xmlns:a16="http://schemas.microsoft.com/office/drawing/2014/main" id="{63BACC45-E6D1-3647-AFFB-C92BBAEE9F76}"/>
              </a:ext>
            </a:extLst>
          </p:cNvPr>
          <p:cNvSpPr>
            <a:spLocks noGrp="1"/>
          </p:cNvSpPr>
          <p:nvPr>
            <p:ph type="sldNum" sz="quarter" idx="10"/>
          </p:nvPr>
        </p:nvSpPr>
        <p:spPr/>
        <p:txBody>
          <a:bodyPr/>
          <a:lstStyle/>
          <a:p>
            <a:fld id="{B73F69C2-009F-4240-9724-5B3BAC1E9E06}" type="slidenum">
              <a:rPr lang="en-US" smtClean="0"/>
              <a:pPr/>
              <a:t>3</a:t>
            </a:fld>
            <a:endParaRPr lang="en-US" dirty="0"/>
          </a:p>
        </p:txBody>
      </p:sp>
      <p:sp>
        <p:nvSpPr>
          <p:cNvPr id="5" name="Content Placeholder 4" descr="" title="">
            <a:extLst>
              <a:ext uri="{FF2B5EF4-FFF2-40B4-BE49-F238E27FC236}">
                <a16:creationId xmlns:a16="http://schemas.microsoft.com/office/drawing/2014/main" id="{D8147376-4F57-4FF9-BF73-4F0B1EAA2054}"/>
              </a:ext>
            </a:extLst>
          </p:cNvPr>
          <p:cNvSpPr>
            <a:spLocks noGrp="1"/>
          </p:cNvSpPr>
          <p:nvPr>
            <p:ph sz="quarter" idx="11"/>
          </p:nvPr>
        </p:nvSpPr>
        <p:spPr>
          <a:xfrm>
            <a:off x="277813" y="1737360"/>
            <a:ext cx="6889903" cy="4572000"/>
          </a:xfrm>
        </p:spPr>
        <p:txBody>
          <a:bodyPr/>
          <a:lstStyle/>
          <a:p>
            <a:r>
              <a:rPr lang="en-US" sz="2800" dirty="0"/>
              <a:t>The Remote Worker</a:t>
            </a:r>
          </a:p>
          <a:p>
            <a:r>
              <a:rPr lang="en-US" sz="2800" dirty="0"/>
              <a:t>Quiet Quitting</a:t>
            </a:r>
          </a:p>
          <a:p>
            <a:r>
              <a:rPr lang="en-US" sz="2800" dirty="0"/>
              <a:t>AI Tools in Human Resource Decisions</a:t>
            </a:r>
          </a:p>
          <a:p>
            <a:r>
              <a:rPr lang="en-US" sz="2800" dirty="0"/>
              <a:t>IE&amp;D Hot Topics</a:t>
            </a:r>
          </a:p>
          <a:p>
            <a:r>
              <a:rPr lang="en-US" sz="2800" dirty="0"/>
              <a:t>Top Compliance and Litigation Plays to Protect Your Company</a:t>
            </a:r>
          </a:p>
          <a:p>
            <a:endParaRPr lang="en-US" sz="2800" dirty="0"/>
          </a:p>
          <a:p>
            <a:endParaRPr lang="en-US" dirty="0"/>
          </a:p>
        </p:txBody>
      </p:sp>
      <p:sp>
        <p:nvSpPr>
          <p:cNvPr id="2" name="Title 1" descr="" title="">
            <a:extLst>
              <a:ext uri="{FF2B5EF4-FFF2-40B4-BE49-F238E27FC236}">
                <a16:creationId xmlns:a16="http://schemas.microsoft.com/office/drawing/2014/main" id="{FD1F9A6E-6356-834D-B1AF-019785AA8DF2}"/>
              </a:ext>
            </a:extLst>
          </p:cNvPr>
          <p:cNvSpPr>
            <a:spLocks noGrp="1"/>
          </p:cNvSpPr>
          <p:nvPr>
            <p:ph type="title"/>
          </p:nvPr>
        </p:nvSpPr>
        <p:spPr/>
        <p:txBody>
          <a:bodyPr/>
          <a:lstStyle/>
          <a:p>
            <a:r>
              <a:rPr lang="en-US" dirty="0"/>
              <a:t>Agenda</a:t>
            </a:r>
          </a:p>
        </p:txBody>
      </p:sp>
      <p:sp>
        <p:nvSpPr>
          <p:cNvPr id="3" name="Rectangle 1" descr="" title="">
            <a:extLst>
              <a:ext uri="{FF2B5EF4-FFF2-40B4-BE49-F238E27FC236}">
                <a16:creationId xmlns:a16="http://schemas.microsoft.com/office/drawing/2014/main" id="{BC15DCBB-FD01-494B-A37E-994A72367FE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Top Compliance and Litigation Plays to Protect Your Company</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2723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0.xml><?xml version="1.0" encoding="utf-8"?>
<p:sld xmlns:a16="http://schemas.microsoft.com/office/drawing/2014/main" xmlns:a14="http://schemas.microsoft.com/office/drawing/2010/main" xmlns:a1611="http://schemas.microsoft.com/office/drawing/2016/11/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Slide Number Placeholder 1" descr="" title="">
            <a:extLst>
              <a:ext uri="{FF2B5EF4-FFF2-40B4-BE49-F238E27FC236}">
                <a16:creationId xmlns:a16="http://schemas.microsoft.com/office/drawing/2014/main" id="{AE65C62A-0348-42CC-9B08-A7F8F9196875}"/>
              </a:ext>
            </a:extLst>
          </p:cNvPr>
          <p:cNvSpPr>
            <a:spLocks noGrp="1"/>
          </p:cNvSpPr>
          <p:nvPr>
            <p:ph type="sldNum" sz="quarter" idx="10"/>
          </p:nvPr>
        </p:nvSpPr>
        <p:spPr>
          <a:xfrm>
            <a:off x="9067800" y="6553201"/>
            <a:ext cx="2844800" cy="228600"/>
          </a:xfrm>
        </p:spPr>
        <p:txBody>
          <a:bodyPr anchor="ctr">
            <a:normAutofit/>
          </a:bodyPr>
          <a:lstStyle/>
          <a:p>
            <a:pPr>
              <a:lnSpc>
                <a:spcPct val="90000"/>
              </a:lnSpc>
              <a:spcAft>
                <a:spcPts val="600"/>
              </a:spcAft>
            </a:pPr>
            <a:fld id="{B73F69C2-009F-4240-9724-5B3BAC1E9E06}" type="slidenum">
              <a:rPr lang="en-US" smtClean="0"/>
              <a:pPr>
                <a:lnSpc>
                  <a:spcPct val="90000"/>
                </a:lnSpc>
                <a:spcAft>
                  <a:spcPts val="600"/>
                </a:spcAft>
              </a:pPr>
              <a:t>30</a:t>
            </a:fld>
            <a:endParaRPr lang="en-US" dirty="0"/>
          </a:p>
        </p:txBody>
      </p:sp>
      <p:sp>
        <p:nvSpPr>
          <p:cNvPr id="3" name="Title 2" descr="" title="">
            <a:extLst>
              <a:ext uri="{FF2B5EF4-FFF2-40B4-BE49-F238E27FC236}">
                <a16:creationId xmlns:a16="http://schemas.microsoft.com/office/drawing/2014/main" id="{BA2D1ECB-92F6-4696-B8D1-735FF59FBD7C}"/>
              </a:ext>
            </a:extLst>
          </p:cNvPr>
          <p:cNvSpPr>
            <a:spLocks noGrp="1"/>
          </p:cNvSpPr>
          <p:nvPr>
            <p:ph type="title"/>
          </p:nvPr>
        </p:nvSpPr>
        <p:spPr>
          <a:xfrm>
            <a:off x="277810" y="127322"/>
            <a:ext cx="11631171" cy="1161211"/>
          </a:xfrm>
        </p:spPr>
        <p:txBody>
          <a:bodyPr anchor="ctr">
            <a:normAutofit/>
          </a:bodyPr>
          <a:lstStyle/>
          <a:p>
            <a:r>
              <a:rPr lang="en-US" b="1" dirty="0"/>
              <a:t>Connect, Invest, Trust</a:t>
            </a:r>
          </a:p>
        </p:txBody>
      </p:sp>
      <p:sp>
        <p:nvSpPr>
          <p:cNvPr id="12" name="Content Placeholder 3" descr="" title="">
            <a:extLst>
              <a:ext uri="{FF2B5EF4-FFF2-40B4-BE49-F238E27FC236}">
                <a16:creationId xmlns:a16="http://schemas.microsoft.com/office/drawing/2014/main" id="{8A758B0E-A4B5-B8BC-BA14-C7E20B4BFBF1}"/>
              </a:ext>
            </a:extLst>
          </p:cNvPr>
          <p:cNvSpPr>
            <a:spLocks noGrp="1"/>
          </p:cNvSpPr>
          <p:nvPr>
            <p:ph sz="quarter" idx="11"/>
          </p:nvPr>
        </p:nvSpPr>
        <p:spPr>
          <a:xfrm>
            <a:off x="277813" y="1737360"/>
            <a:ext cx="6090330" cy="4572000"/>
          </a:xfrm>
        </p:spPr>
        <p:txBody>
          <a:bodyPr/>
          <a:lstStyle/>
          <a:p>
            <a:r>
              <a:rPr lang="en-US" dirty="0"/>
              <a:t>Open door policies, regular meetings to discuss concerns </a:t>
            </a:r>
          </a:p>
          <a:p>
            <a:r>
              <a:rPr lang="en-US" dirty="0"/>
              <a:t>Commit to learning about your employees’ experiences, expectations, and goals </a:t>
            </a:r>
          </a:p>
          <a:p>
            <a:r>
              <a:rPr lang="en-US" dirty="0"/>
              <a:t>Invest in mentoring, motivating, and quality supervision of employees </a:t>
            </a:r>
          </a:p>
          <a:p>
            <a:r>
              <a:rPr lang="en-US" dirty="0"/>
              <a:t>Recognize value </a:t>
            </a:r>
          </a:p>
        </p:txBody>
      </p:sp>
      <p:pic>
        <p:nvPicPr>
          <p:cNvPr id="7" name="Content Placeholder 6" descr="" title="">
            <a:extLst>
              <a:ext uri="{FF2B5EF4-FFF2-40B4-BE49-F238E27FC236}">
                <a16:creationId xmlns:a16="http://schemas.microsoft.com/office/drawing/2014/main" id="{8E450884-FA8D-44AD-8269-EFC4E0CF9A65}"/>
              </a:ext>
            </a:extLst>
          </p:cNvPr>
          <p:cNvPicPr>
            <a:picLocks noGrp="1" noChangeAspect="1"/>
          </p:cNvPicPr>
          <p:nvPr>
            <p:ph sz="quarter" idx="12"/>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6681651" y="1737360"/>
            <a:ext cx="5124559" cy="4112808"/>
          </a:xfrm>
          <a:prstGeom prst="rect">
            <a:avLst/>
          </a:prstGeom>
          <a:ln>
            <a:noFill/>
          </a:ln>
          <a:effectLst/>
        </p:spPr>
      </p:pic>
    </p:spTree>
    <p:extLst>
      <p:ext uri="{BB962C8B-B14F-4D97-AF65-F5344CB8AC3E}">
        <p14:creationId xmlns:p14="http://schemas.microsoft.com/office/powerpoint/2010/main" val="344960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1.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Slide Number Placeholder 1" descr="" title="">
            <a:extLst>
              <a:ext uri="{FF2B5EF4-FFF2-40B4-BE49-F238E27FC236}">
                <a16:creationId xmlns:a16="http://schemas.microsoft.com/office/drawing/2014/main" id="{3E9C1A7C-7077-46E9-A9A7-55EF3D1EE4E9}"/>
              </a:ext>
            </a:extLst>
          </p:cNvPr>
          <p:cNvSpPr>
            <a:spLocks noGrp="1"/>
          </p:cNvSpPr>
          <p:nvPr>
            <p:ph type="sldNum" sz="quarter" idx="10"/>
          </p:nvPr>
        </p:nvSpPr>
        <p:spPr/>
        <p:txBody>
          <a:bodyPr/>
          <a:lstStyle/>
          <a:p>
            <a:fld id="{B73F69C2-009F-4240-9724-5B3BAC1E9E06}" type="slidenum">
              <a:rPr lang="en-US" smtClean="0"/>
              <a:pPr/>
              <a:t>31</a:t>
            </a:fld>
            <a:endParaRPr lang="en-US" dirty="0"/>
          </a:p>
        </p:txBody>
      </p:sp>
      <p:sp>
        <p:nvSpPr>
          <p:cNvPr id="3" name="Title 2" descr="" title="">
            <a:extLst>
              <a:ext uri="{FF2B5EF4-FFF2-40B4-BE49-F238E27FC236}">
                <a16:creationId xmlns:a16="http://schemas.microsoft.com/office/drawing/2014/main" id="{82B1FBF9-23DF-4744-A285-D582F92F19AD}"/>
              </a:ext>
            </a:extLst>
          </p:cNvPr>
          <p:cNvSpPr>
            <a:spLocks noGrp="1"/>
          </p:cNvSpPr>
          <p:nvPr>
            <p:ph type="title"/>
          </p:nvPr>
        </p:nvSpPr>
        <p:spPr/>
        <p:txBody>
          <a:bodyPr/>
          <a:lstStyle/>
          <a:p>
            <a:r>
              <a:rPr lang="en-US" b="1" dirty="0"/>
              <a:t>Transparency</a:t>
            </a:r>
            <a:r>
              <a:rPr lang="en-US" dirty="0"/>
              <a:t> </a:t>
            </a:r>
          </a:p>
        </p:txBody>
      </p:sp>
      <p:sp>
        <p:nvSpPr>
          <p:cNvPr id="4" name="Content Placeholder 3" descr="" title="">
            <a:extLst>
              <a:ext uri="{FF2B5EF4-FFF2-40B4-BE49-F238E27FC236}">
                <a16:creationId xmlns:a16="http://schemas.microsoft.com/office/drawing/2014/main" id="{3F190E6D-7EEE-4203-A3DA-ABEBA2D79D13}"/>
              </a:ext>
            </a:extLst>
          </p:cNvPr>
          <p:cNvSpPr>
            <a:spLocks noGrp="1"/>
          </p:cNvSpPr>
          <p:nvPr>
            <p:ph sz="quarter" idx="11"/>
          </p:nvPr>
        </p:nvSpPr>
        <p:spPr>
          <a:xfrm>
            <a:off x="277813" y="1737360"/>
            <a:ext cx="6456090" cy="4572000"/>
          </a:xfrm>
        </p:spPr>
        <p:txBody>
          <a:bodyPr/>
          <a:lstStyle/>
          <a:p>
            <a:r>
              <a:rPr lang="en-US" dirty="0"/>
              <a:t>Reassess expectations for employees </a:t>
            </a:r>
          </a:p>
          <a:p>
            <a:r>
              <a:rPr lang="en-US" dirty="0"/>
              <a:t>Review and revise job descriptions, performance review criteria</a:t>
            </a:r>
          </a:p>
          <a:p>
            <a:r>
              <a:rPr lang="en-US" dirty="0"/>
              <a:t>Communicate these changes and expectations</a:t>
            </a:r>
          </a:p>
          <a:p>
            <a:r>
              <a:rPr lang="en-US" dirty="0"/>
              <a:t>Be mindful of potential disparate impact</a:t>
            </a:r>
          </a:p>
        </p:txBody>
      </p:sp>
      <p:pic>
        <p:nvPicPr>
          <p:cNvPr id="6" name="Picture Placeholder 7" descr="" title="">
            <a:extLst>
              <a:ext uri="{FF2B5EF4-FFF2-40B4-BE49-F238E27FC236}">
                <a16:creationId xmlns:a16="http://schemas.microsoft.com/office/drawing/2014/main" id="{CC868C3F-B9CA-4962-90B6-819B0A6F0DE6}"/>
              </a:ext>
            </a:extLst>
          </p:cNvPr>
          <p:cNvPicPr>
            <a:picLocks noGrp="1" noChangeAspect="1"/>
          </p:cNvPicPr>
          <p:nvPr>
            <p:ph sz="quarter" idx="12"/>
          </p:nvPr>
        </p:nvPicPr>
        <p:blipFill>
          <a:blip r:embed="rId2" cstate="email">
            <a:extLst>
              <a:ext uri="{28A0092B-C50C-407E-A947-70E740481C1C}">
                <a14:useLocalDpi xmlns:a14="http://schemas.microsoft.com/office/drawing/2010/main"/>
              </a:ext>
            </a:extLst>
          </a:blip>
          <a:srcRect/>
          <a:stretch>
            <a:fillRect/>
          </a:stretch>
        </p:blipFill>
        <p:spPr>
          <a:xfrm>
            <a:off x="7181624" y="1634867"/>
            <a:ext cx="4572000" cy="4572000"/>
          </a:xfrm>
          <a:prstGeom prst="rect">
            <a:avLst/>
          </a:prstGeom>
        </p:spPr>
      </p:pic>
    </p:spTree>
    <p:extLst>
      <p:ext uri="{BB962C8B-B14F-4D97-AF65-F5344CB8AC3E}">
        <p14:creationId xmlns:p14="http://schemas.microsoft.com/office/powerpoint/2010/main" val="35963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2.xml><?xml version="1.0" encoding="utf-8"?>
<p:sld xmlns:a16="http://schemas.microsoft.com/office/drawing/2014/main" xmlns:mc="http://schemas.openxmlformats.org/markup-compatibility/2006" xmlns:am3d="http://schemas.microsoft.com/office/drawing/2017/model3d" xmlns:p14="http://schemas.microsoft.com/office/powerpoint/2010/main" xmlns:a3danim="http://schemas.microsoft.com/office/drawing/2018/animation/model3d"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F9A430CB-5463-409E-AAB7-CAF33E864AFF}"/>
              </a:ext>
            </a:extLst>
          </p:cNvPr>
          <p:cNvSpPr>
            <a:spLocks noGrp="1"/>
          </p:cNvSpPr>
          <p:nvPr>
            <p:ph type="title"/>
          </p:nvPr>
        </p:nvSpPr>
        <p:spPr>
          <a:prstGeom prst="rect">
            <a:avLst/>
          </a:prstGeom>
        </p:spPr>
        <p:txBody>
          <a:bodyPr>
            <a:normAutofit/>
          </a:bodyPr>
          <a:lstStyle/>
          <a:p>
            <a:r>
              <a:rPr lang="en-US" b="1" dirty="0"/>
              <a:t>Reward</a:t>
            </a:r>
          </a:p>
        </p:txBody>
      </p:sp>
      <mc:AlternateContent xmlns:mc="http://schemas.openxmlformats.org/markup-compatibility/2006">
        <mc:Choice xmlns:am3d="http://schemas.microsoft.com/office/drawing/2017/model3d" Requires="am3d"/>
        <mc:Fallback>
          <p:pic>
            <p:nvPicPr>
              <p:cNvPr id="7" name="Content Placeholder 6" descr="" title="">
                <a:extLst>
                  <a:ext uri="{FF2B5EF4-FFF2-40B4-BE49-F238E27FC236}">
                    <a16:creationId xmlns:a16="http://schemas.microsoft.com/office/drawing/2014/main" id="{6BDB0F80-9025-4105-8C74-FFA03E3520BC}"/>
                  </a:ext>
                </a:extLst>
              </p:cNvPr>
              <p:cNvPicPr>
                <a:picLocks noGrp="1" noRot="1" noChangeAspect="1" noMove="1" noResize="1" noEditPoints="1" noAdjustHandles="1" noChangeArrowheads="1" noChangeShapeType="1" noCrop="1"/>
              </p:cNvPicPr>
              <p:nvPr/>
            </p:nvPicPr>
            <p:blipFill>
              <a:blip r:embed="rId4"/>
              <a:stretch>
                <a:fillRect/>
              </a:stretch>
            </p:blipFill>
            <p:spPr>
              <a:xfrm>
                <a:off x="-13015" y="2778144"/>
                <a:ext cx="12205015" cy="4797386"/>
              </a:xfrm>
              <a:prstGeom prst="rect">
                <a:avLst/>
              </a:prstGeom>
            </p:spPr>
          </p:pic>
        </mc:Fallback>
      </mc:AlternateContent>
      <p:sp>
        <p:nvSpPr>
          <p:cNvPr id="2" name="Slide Number Placeholder 1" descr="" title="">
            <a:extLst>
              <a:ext uri="{FF2B5EF4-FFF2-40B4-BE49-F238E27FC236}">
                <a16:creationId xmlns:a16="http://schemas.microsoft.com/office/drawing/2014/main" id="{1AD8D786-0785-43A0-B8AA-2EA40E27F03C}"/>
              </a:ext>
            </a:extLst>
          </p:cNvPr>
          <p:cNvSpPr>
            <a:spLocks noGrp="1"/>
          </p:cNvSpPr>
          <p:nvPr>
            <p:ph type="sldNum" sz="quarter" idx="4"/>
          </p:nvPr>
        </p:nvSpPr>
        <p:spPr/>
        <p:txBody>
          <a:bodyPr/>
          <a:lstStyle/>
          <a:p>
            <a:fld id="{B73F69C2-009F-4240-9724-5B3BAC1E9E06}" type="slidenum">
              <a:rPr lang="en-US" smtClean="0"/>
              <a:pPr/>
              <a:t>32</a:t>
            </a:fld>
            <a:endParaRPr lang="en-US" dirty="0"/>
          </a:p>
        </p:txBody>
      </p:sp>
      <p:sp>
        <p:nvSpPr>
          <p:cNvPr id="8" name="Content Placeholder 7" descr="" title="">
            <a:extLst>
              <a:ext uri="{FF2B5EF4-FFF2-40B4-BE49-F238E27FC236}">
                <a16:creationId xmlns:a16="http://schemas.microsoft.com/office/drawing/2014/main" id="{D5ACCB60-C23A-4B66-98A9-FD0212946987}"/>
              </a:ext>
            </a:extLst>
          </p:cNvPr>
          <p:cNvSpPr>
            <a:spLocks noGrp="1"/>
          </p:cNvSpPr>
          <p:nvPr>
            <p:ph sz="quarter" idx="4294967295"/>
          </p:nvPr>
        </p:nvSpPr>
        <p:spPr>
          <a:xfrm>
            <a:off x="277810" y="1681163"/>
            <a:ext cx="11745192" cy="2564266"/>
          </a:xfrm>
          <a:prstGeom prst="rect">
            <a:avLst/>
          </a:prstGeom>
        </p:spPr>
        <p:txBody>
          <a:bodyPr>
            <a:noAutofit/>
          </a:bodyPr>
          <a:lstStyle/>
          <a:p>
            <a:r>
              <a:rPr lang="en-US" dirty="0"/>
              <a:t>Consider incentives:</a:t>
            </a:r>
          </a:p>
          <a:p>
            <a:pPr lvl="1"/>
            <a:r>
              <a:rPr lang="en-US" dirty="0"/>
              <a:t>Adjusting bonuses</a:t>
            </a:r>
          </a:p>
          <a:p>
            <a:pPr lvl="1"/>
            <a:r>
              <a:rPr lang="en-US" dirty="0"/>
              <a:t>Incentives</a:t>
            </a:r>
          </a:p>
          <a:p>
            <a:pPr lvl="1"/>
            <a:r>
              <a:rPr lang="en-US" dirty="0"/>
              <a:t>Other benefits</a:t>
            </a:r>
          </a:p>
          <a:p>
            <a:pPr lvl="1"/>
            <a:r>
              <a:rPr lang="en-US" dirty="0"/>
              <a:t>Career opportunities</a:t>
            </a:r>
          </a:p>
          <a:p>
            <a:r>
              <a:rPr lang="en-US" dirty="0"/>
              <a:t>Structure incentives to reward commitment and enthusiasm for the company </a:t>
            </a:r>
          </a:p>
        </p:txBody>
      </p:sp>
    </p:spTree>
    <p:extLst>
      <p:ext uri="{BB962C8B-B14F-4D97-AF65-F5344CB8AC3E}">
        <p14:creationId xmlns:p14="http://schemas.microsoft.com/office/powerpoint/2010/main" val="110992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3833" fill="hold"/>
                                        <p:tgtEl>
                                          <p:spTgt spid="7"/>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Slide Number Placeholder 1" descr="" title="">
            <a:extLst>
              <a:ext uri="{FF2B5EF4-FFF2-40B4-BE49-F238E27FC236}">
                <a16:creationId xmlns:a16="http://schemas.microsoft.com/office/drawing/2014/main" id="{017FF528-E6D2-45B6-B727-551CC4BCD0D5}"/>
              </a:ext>
            </a:extLst>
          </p:cNvPr>
          <p:cNvSpPr>
            <a:spLocks noGrp="1"/>
          </p:cNvSpPr>
          <p:nvPr>
            <p:ph type="sldNum" sz="quarter" idx="10"/>
          </p:nvPr>
        </p:nvSpPr>
        <p:spPr>
          <a:xfrm>
            <a:off x="9067800" y="6553201"/>
            <a:ext cx="2844800" cy="228600"/>
          </a:xfrm>
        </p:spPr>
        <p:txBody>
          <a:bodyPr anchor="ctr">
            <a:normAutofit/>
          </a:bodyPr>
          <a:lstStyle/>
          <a:p>
            <a:pPr>
              <a:lnSpc>
                <a:spcPct val="90000"/>
              </a:lnSpc>
              <a:spcAft>
                <a:spcPts val="600"/>
              </a:spcAft>
            </a:pPr>
            <a:fld id="{B73F69C2-009F-4240-9724-5B3BAC1E9E06}" type="slidenum">
              <a:rPr lang="en-US" smtClean="0"/>
              <a:pPr>
                <a:lnSpc>
                  <a:spcPct val="90000"/>
                </a:lnSpc>
                <a:spcAft>
                  <a:spcPts val="600"/>
                </a:spcAft>
              </a:pPr>
              <a:t>33</a:t>
            </a:fld>
            <a:endParaRPr lang="en-US" dirty="0"/>
          </a:p>
        </p:txBody>
      </p:sp>
      <p:sp>
        <p:nvSpPr>
          <p:cNvPr id="9" name="Title 2" descr="" title="">
            <a:extLst>
              <a:ext uri="{FF2B5EF4-FFF2-40B4-BE49-F238E27FC236}">
                <a16:creationId xmlns:a16="http://schemas.microsoft.com/office/drawing/2014/main" id="{EF28CD10-160A-CB0F-EDFF-75E72BDBD31E}"/>
              </a:ext>
            </a:extLst>
          </p:cNvPr>
          <p:cNvSpPr>
            <a:spLocks noGrp="1"/>
          </p:cNvSpPr>
          <p:nvPr>
            <p:ph type="title"/>
          </p:nvPr>
        </p:nvSpPr>
        <p:spPr>
          <a:xfrm>
            <a:off x="277810" y="127322"/>
            <a:ext cx="11631171" cy="1161211"/>
          </a:xfrm>
        </p:spPr>
        <p:txBody>
          <a:bodyPr/>
          <a:lstStyle/>
          <a:p>
            <a:r>
              <a:rPr lang="en-US" b="1" dirty="0"/>
              <a:t>Monitor</a:t>
            </a:r>
          </a:p>
        </p:txBody>
      </p:sp>
      <p:sp>
        <p:nvSpPr>
          <p:cNvPr id="11" name="Content Placeholder 3" descr="" title="">
            <a:extLst>
              <a:ext uri="{FF2B5EF4-FFF2-40B4-BE49-F238E27FC236}">
                <a16:creationId xmlns:a16="http://schemas.microsoft.com/office/drawing/2014/main" id="{7A3D296B-FD3D-31EB-BBA2-7C0DB9483C92}"/>
              </a:ext>
            </a:extLst>
          </p:cNvPr>
          <p:cNvSpPr>
            <a:spLocks noGrp="1"/>
          </p:cNvSpPr>
          <p:nvPr>
            <p:ph sz="quarter" idx="11"/>
          </p:nvPr>
        </p:nvSpPr>
        <p:spPr>
          <a:xfrm>
            <a:off x="277812" y="1737360"/>
            <a:ext cx="5818187" cy="4572000"/>
          </a:xfrm>
        </p:spPr>
        <p:txBody>
          <a:bodyPr/>
          <a:lstStyle/>
          <a:p>
            <a:r>
              <a:rPr lang="en-US" dirty="0"/>
              <a:t>Productivity tracking </a:t>
            </a:r>
          </a:p>
          <a:p>
            <a:r>
              <a:rPr lang="en-US" dirty="0"/>
              <a:t>Performance metrics </a:t>
            </a:r>
          </a:p>
          <a:p>
            <a:r>
              <a:rPr lang="en-US" dirty="0"/>
              <a:t>Regular reviews</a:t>
            </a:r>
          </a:p>
          <a:p>
            <a:r>
              <a:rPr lang="en-US" dirty="0"/>
              <a:t>Routine check-in calls </a:t>
            </a:r>
          </a:p>
          <a:p>
            <a:r>
              <a:rPr lang="en-US" dirty="0"/>
              <a:t>Consider the privacy implications of these measures</a:t>
            </a:r>
          </a:p>
        </p:txBody>
      </p:sp>
      <p:pic>
        <p:nvPicPr>
          <p:cNvPr id="8" name="Picture Placeholder 11" descr="" title="">
            <a:extLst>
              <a:ext uri="{FF2B5EF4-FFF2-40B4-BE49-F238E27FC236}">
                <a16:creationId xmlns:a16="http://schemas.microsoft.com/office/drawing/2014/main" id="{587E54C6-813A-43B3-8E54-33C19746D2FC}"/>
              </a:ext>
            </a:extLst>
          </p:cNvPr>
          <p:cNvPicPr>
            <a:picLocks noGrp="1" noChangeAspect="1"/>
          </p:cNvPicPr>
          <p:nvPr>
            <p:ph sz="quarter" idx="12"/>
          </p:nvPr>
        </p:nvPicPr>
        <p:blipFill>
          <a:blip r:embed="rId2" cstate="email">
            <a:extLst>
              <a:ext uri="{28A0092B-C50C-407E-A947-70E740481C1C}">
                <a14:useLocalDpi xmlns:a14="http://schemas.microsoft.com/office/drawing/2010/main"/>
              </a:ext>
            </a:extLst>
          </a:blip>
          <a:srcRect/>
          <a:stretch>
            <a:fillRect/>
          </a:stretch>
        </p:blipFill>
        <p:spPr>
          <a:xfrm>
            <a:off x="6769938" y="1815737"/>
            <a:ext cx="5142662" cy="3775878"/>
          </a:xfrm>
          <a:prstGeom prst="rect">
            <a:avLst/>
          </a:prstGeom>
          <a:ln>
            <a:noFill/>
          </a:ln>
          <a:effectLst/>
        </p:spPr>
      </p:pic>
    </p:spTree>
    <p:extLst>
      <p:ext uri="{BB962C8B-B14F-4D97-AF65-F5344CB8AC3E}">
        <p14:creationId xmlns:p14="http://schemas.microsoft.com/office/powerpoint/2010/main" val="2088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4.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097EF4F6-F91E-4C5D-AE40-94DF5ED34B76}"/>
              </a:ext>
            </a:extLst>
          </p:cNvPr>
          <p:cNvSpPr>
            <a:spLocks noGrp="1"/>
          </p:cNvSpPr>
          <p:nvPr>
            <p:ph type="title"/>
          </p:nvPr>
        </p:nvSpPr>
        <p:spPr/>
        <p:txBody>
          <a:bodyPr/>
          <a:lstStyle/>
          <a:p>
            <a:r>
              <a:rPr lang="en-US" b="1" dirty="0"/>
              <a:t>Document and Enforce</a:t>
            </a:r>
          </a:p>
        </p:txBody>
      </p:sp>
      <p:pic>
        <p:nvPicPr>
          <p:cNvPr id="6" name="Content Placeholder 6" descr="" title="">
            <a:extLst>
              <a:ext uri="{FF2B5EF4-FFF2-40B4-BE49-F238E27FC236}">
                <a16:creationId xmlns:a16="http://schemas.microsoft.com/office/drawing/2014/main" id="{43F67B06-1516-4B37-AA3C-EF6DBC425336}"/>
              </a:ext>
            </a:extLst>
          </p:cNvPr>
          <p:cNvPicPr>
            <a:picLocks noGrp="1" noChangeAspect="1"/>
          </p:cNvPicPr>
          <p:nvPr>
            <p:ph sz="quarter" idx="11"/>
          </p:nvPr>
        </p:nvPicPr>
        <p:blipFill rotWithShape="1">
          <a:blip r:embed="rId2" cstate="email">
            <a:extLst>
              <a:ext uri="{28A0092B-C50C-407E-A947-70E740481C1C}">
                <a14:useLocalDpi xmlns:a14="http://schemas.microsoft.com/office/drawing/2010/main"/>
              </a:ext>
            </a:extLst>
          </a:blip>
          <a:stretch/>
        </p:blipFill>
        <p:spPr>
          <a:xfrm>
            <a:off x="132956" y="1733550"/>
            <a:ext cx="5693664" cy="4572000"/>
          </a:xfrm>
        </p:spPr>
      </p:pic>
      <p:sp>
        <p:nvSpPr>
          <p:cNvPr id="2" name="Slide Number Placeholder 1" descr="" title="">
            <a:extLst>
              <a:ext uri="{FF2B5EF4-FFF2-40B4-BE49-F238E27FC236}">
                <a16:creationId xmlns:a16="http://schemas.microsoft.com/office/drawing/2014/main" id="{FE83FA7C-F513-4DCB-937E-A553240DE9E1}"/>
              </a:ext>
            </a:extLst>
          </p:cNvPr>
          <p:cNvSpPr>
            <a:spLocks noGrp="1"/>
          </p:cNvSpPr>
          <p:nvPr>
            <p:ph type="sldNum" sz="quarter" idx="4"/>
          </p:nvPr>
        </p:nvSpPr>
        <p:spPr/>
        <p:txBody>
          <a:bodyPr/>
          <a:lstStyle/>
          <a:p>
            <a:fld id="{B73F69C2-009F-4240-9724-5B3BAC1E9E06}" type="slidenum">
              <a:rPr lang="en-US" smtClean="0"/>
              <a:pPr/>
              <a:t>34</a:t>
            </a:fld>
            <a:endParaRPr lang="en-US" dirty="0"/>
          </a:p>
        </p:txBody>
      </p:sp>
      <p:sp>
        <p:nvSpPr>
          <p:cNvPr id="4" name="Content Placeholder 3" descr="" title="">
            <a:extLst>
              <a:ext uri="{FF2B5EF4-FFF2-40B4-BE49-F238E27FC236}">
                <a16:creationId xmlns:a16="http://schemas.microsoft.com/office/drawing/2014/main" id="{BC110210-3855-4E8C-B829-6E4E03F9E433}"/>
              </a:ext>
            </a:extLst>
          </p:cNvPr>
          <p:cNvSpPr>
            <a:spLocks noGrp="1"/>
          </p:cNvSpPr>
          <p:nvPr>
            <p:ph sz="quarter" idx="4294967295"/>
          </p:nvPr>
        </p:nvSpPr>
        <p:spPr>
          <a:xfrm>
            <a:off x="5838519" y="1733550"/>
            <a:ext cx="6220525" cy="4572000"/>
          </a:xfrm>
          <a:prstGeom prst="rect">
            <a:avLst/>
          </a:prstGeom>
        </p:spPr>
        <p:txBody>
          <a:bodyPr/>
          <a:lstStyle/>
          <a:p>
            <a:r>
              <a:rPr lang="en-US" dirty="0"/>
              <a:t>Consider updated moonlighting policies </a:t>
            </a:r>
          </a:p>
          <a:p>
            <a:pPr lvl="1"/>
            <a:r>
              <a:rPr lang="en-US" dirty="0"/>
              <a:t>Expressly prohibit vs. consent required </a:t>
            </a:r>
          </a:p>
          <a:p>
            <a:r>
              <a:rPr lang="en-US" dirty="0"/>
              <a:t>Other policies to consider</a:t>
            </a:r>
          </a:p>
          <a:p>
            <a:pPr lvl="1"/>
            <a:r>
              <a:rPr lang="en-US" dirty="0"/>
              <a:t>Conflict of interest </a:t>
            </a:r>
          </a:p>
          <a:p>
            <a:pPr lvl="1"/>
            <a:r>
              <a:rPr lang="en-US" dirty="0"/>
              <a:t>Non-compete</a:t>
            </a:r>
          </a:p>
          <a:p>
            <a:pPr lvl="1"/>
            <a:r>
              <a:rPr lang="en-US" dirty="0"/>
              <a:t>Confidentiality agreements and privacy policies </a:t>
            </a:r>
          </a:p>
          <a:p>
            <a:pPr lvl="1"/>
            <a:endParaRPr lang="en-US" dirty="0"/>
          </a:p>
        </p:txBody>
      </p:sp>
    </p:spTree>
    <p:extLst>
      <p:ext uri="{BB962C8B-B14F-4D97-AF65-F5344CB8AC3E}">
        <p14:creationId xmlns:p14="http://schemas.microsoft.com/office/powerpoint/2010/main" val="306937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5.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4" name="Content Placeholder 3" descr="" title="">
            <a:extLst>
              <a:ext uri="{FF2B5EF4-FFF2-40B4-BE49-F238E27FC236}">
                <a16:creationId xmlns:a16="http://schemas.microsoft.com/office/drawing/2014/main" id="{42CDE67C-1C69-48B0-9B39-DFB8353CC9E2}"/>
              </a:ext>
            </a:extLst>
          </p:cNvPr>
          <p:cNvSpPr>
            <a:spLocks noGrp="1"/>
          </p:cNvSpPr>
          <p:nvPr>
            <p:ph sz="quarter" idx="10"/>
          </p:nvPr>
        </p:nvSpPr>
        <p:spPr/>
        <p:txBody>
          <a:bodyPr/>
          <a:lstStyle/>
          <a:p>
            <a:r>
              <a:rPr lang="en-US" dirty="0"/>
              <a:t>AI Tools in Human Resources</a:t>
            </a:r>
          </a:p>
        </p:txBody>
      </p:sp>
      <p:sp>
        <p:nvSpPr>
          <p:cNvPr id="2" name="Slide Number Placeholder 1" descr="" title="">
            <a:extLst>
              <a:ext uri="{FF2B5EF4-FFF2-40B4-BE49-F238E27FC236}">
                <a16:creationId xmlns:a16="http://schemas.microsoft.com/office/drawing/2014/main" id="{6A6975F0-B139-F745-83F8-3E8D9E2FE39C}"/>
              </a:ext>
            </a:extLst>
          </p:cNvPr>
          <p:cNvSpPr>
            <a:spLocks noGrp="1"/>
          </p:cNvSpPr>
          <p:nvPr>
            <p:ph type="sldNum" sz="quarter" idx="4"/>
          </p:nvPr>
        </p:nvSpPr>
        <p:spPr/>
        <p:txBody>
          <a:bodyPr/>
          <a:lstStyle/>
          <a:p>
            <a:fld id="{B73F69C2-009F-4240-9724-5B3BAC1E9E06}" type="slidenum">
              <a:rPr lang="en-US" smtClean="0"/>
              <a:pPr/>
              <a:t>35</a:t>
            </a:fld>
            <a:endParaRPr lang="en-US" dirty="0"/>
          </a:p>
        </p:txBody>
      </p:sp>
      <p:pic>
        <p:nvPicPr>
          <p:cNvPr id="6" name="Picture Placeholder 5" descr="" title="">
            <a:extLst>
              <a:ext uri="{FF2B5EF4-FFF2-40B4-BE49-F238E27FC236}">
                <a16:creationId xmlns:a16="http://schemas.microsoft.com/office/drawing/2014/main" id="{ADACD2A1-DF75-2AAC-B9D5-5B414F1A9DDD}"/>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5762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6.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Slide Number Placeholder 2" descr="" title="">
            <a:extLst>
              <a:ext uri="{FF2B5EF4-FFF2-40B4-BE49-F238E27FC236}">
                <a16:creationId xmlns:a16="http://schemas.microsoft.com/office/drawing/2014/main" id="{5317EAE6-0C8F-4F4D-BD1C-2D7635D6FA84}"/>
              </a:ext>
            </a:extLst>
          </p:cNvPr>
          <p:cNvSpPr>
            <a:spLocks noGrp="1"/>
          </p:cNvSpPr>
          <p:nvPr>
            <p:ph type="sldNum" sz="quarter" idx="10"/>
          </p:nvPr>
        </p:nvSpPr>
        <p:spPr/>
        <p:txBody>
          <a:bodyPr/>
          <a:lstStyle/>
          <a:p>
            <a:fld id="{B73F69C2-009F-4240-9724-5B3BAC1E9E06}" type="slidenum">
              <a:rPr lang="en-US" smtClean="0"/>
              <a:pPr/>
              <a:t>36</a:t>
            </a:fld>
            <a:endParaRPr lang="en-US" dirty="0"/>
          </a:p>
        </p:txBody>
      </p:sp>
      <p:sp>
        <p:nvSpPr>
          <p:cNvPr id="5" name="Title 4" descr="" title="">
            <a:extLst>
              <a:ext uri="{FF2B5EF4-FFF2-40B4-BE49-F238E27FC236}">
                <a16:creationId xmlns:a16="http://schemas.microsoft.com/office/drawing/2014/main" id="{DDC5AE47-D9B6-EA4F-842A-2983D3942434}"/>
              </a:ext>
            </a:extLst>
          </p:cNvPr>
          <p:cNvSpPr>
            <a:spLocks noGrp="1"/>
          </p:cNvSpPr>
          <p:nvPr>
            <p:ph type="title"/>
          </p:nvPr>
        </p:nvSpPr>
        <p:spPr/>
        <p:txBody>
          <a:bodyPr/>
          <a:lstStyle/>
          <a:p>
            <a:r>
              <a:rPr lang="en-US" dirty="0"/>
              <a:t>AI and HR’s New Digital Mandate</a:t>
            </a:r>
          </a:p>
        </p:txBody>
      </p:sp>
      <p:sp>
        <p:nvSpPr>
          <p:cNvPr id="6" name="Content Placeholder 5" descr="" title="">
            <a:extLst>
              <a:ext uri="{FF2B5EF4-FFF2-40B4-BE49-F238E27FC236}">
                <a16:creationId xmlns:a16="http://schemas.microsoft.com/office/drawing/2014/main" id="{06F046B3-2163-974F-94F0-3996A83D2C9B}"/>
              </a:ext>
            </a:extLst>
          </p:cNvPr>
          <p:cNvSpPr>
            <a:spLocks noGrp="1"/>
          </p:cNvSpPr>
          <p:nvPr>
            <p:ph sz="quarter" idx="11"/>
          </p:nvPr>
        </p:nvSpPr>
        <p:spPr>
          <a:xfrm>
            <a:off x="277813" y="1737360"/>
            <a:ext cx="7100761" cy="4572000"/>
          </a:xfrm>
        </p:spPr>
        <p:txBody>
          <a:bodyPr/>
          <a:lstStyle/>
          <a:p>
            <a:r>
              <a:rPr lang="en-US" dirty="0"/>
              <a:t>No facet of HR remains untouched, and the potential is just emerging:</a:t>
            </a:r>
          </a:p>
          <a:p>
            <a:pPr lvl="1"/>
            <a:r>
              <a:rPr lang="en-US" sz="2400" dirty="0"/>
              <a:t>Online recruiting</a:t>
            </a:r>
          </a:p>
          <a:p>
            <a:pPr lvl="1"/>
            <a:r>
              <a:rPr lang="en-US" sz="2400" dirty="0"/>
              <a:t>AI-assisted interviewing</a:t>
            </a:r>
          </a:p>
          <a:p>
            <a:pPr lvl="1"/>
            <a:r>
              <a:rPr lang="en-US" sz="2400" dirty="0"/>
              <a:t>Machine learning predicting who will resign</a:t>
            </a:r>
          </a:p>
          <a:p>
            <a:pPr lvl="1"/>
            <a:r>
              <a:rPr lang="en-US" sz="2400" dirty="0"/>
              <a:t>Chatbots handling out-sick notices</a:t>
            </a:r>
          </a:p>
          <a:p>
            <a:pPr lvl="1"/>
            <a:r>
              <a:rPr lang="en-US" sz="2400" dirty="0"/>
              <a:t>Smart redesign algorithms evaluating performance and identifying employees for layoff</a:t>
            </a:r>
          </a:p>
          <a:p>
            <a:r>
              <a:rPr lang="en-US" dirty="0"/>
              <a:t>The Promise: Cost savings, speed, quality and accuracy – all essential to remain competitive</a:t>
            </a:r>
          </a:p>
        </p:txBody>
      </p:sp>
      <p:pic>
        <p:nvPicPr>
          <p:cNvPr id="11" name="Picture 10" descr="" title="">
            <a:extLst>
              <a:ext uri="{FF2B5EF4-FFF2-40B4-BE49-F238E27FC236}">
                <a16:creationId xmlns:a16="http://schemas.microsoft.com/office/drawing/2014/main" id="{B10E0AF0-7CD7-C24F-9966-1D0ADDED12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78574" y="2202225"/>
            <a:ext cx="4699913" cy="3066892"/>
          </a:xfrm>
          <a:prstGeom prst="rect">
            <a:avLst/>
          </a:prstGeom>
          <a:ln w="38100">
            <a:solidFill>
              <a:schemeClr val="accent6"/>
            </a:solidFill>
          </a:ln>
        </p:spPr>
      </p:pic>
    </p:spTree>
    <p:extLst>
      <p:ext uri="{BB962C8B-B14F-4D97-AF65-F5344CB8AC3E}">
        <p14:creationId xmlns:p14="http://schemas.microsoft.com/office/powerpoint/2010/main" val="106936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7.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Slide Number Placeholder 1" descr="" title="">
            <a:extLst>
              <a:ext uri="{FF2B5EF4-FFF2-40B4-BE49-F238E27FC236}">
                <a16:creationId xmlns:a16="http://schemas.microsoft.com/office/drawing/2014/main" id="{A5540509-B14F-9C46-A36D-54CABAE5C4C2}"/>
              </a:ext>
            </a:extLst>
          </p:cNvPr>
          <p:cNvSpPr>
            <a:spLocks noGrp="1"/>
          </p:cNvSpPr>
          <p:nvPr>
            <p:ph type="sldNum" sz="quarter" idx="10"/>
          </p:nvPr>
        </p:nvSpPr>
        <p:spPr/>
        <p:txBody>
          <a:bodyPr/>
          <a:lstStyle/>
          <a:p>
            <a:fld id="{B73F69C2-009F-4240-9724-5B3BAC1E9E06}" type="slidenum">
              <a:rPr lang="en-US" smtClean="0"/>
              <a:pPr/>
              <a:t>37</a:t>
            </a:fld>
            <a:endParaRPr lang="en-US" dirty="0"/>
          </a:p>
        </p:txBody>
      </p:sp>
      <p:sp>
        <p:nvSpPr>
          <p:cNvPr id="4" name="Title 3" descr="" title="">
            <a:extLst>
              <a:ext uri="{FF2B5EF4-FFF2-40B4-BE49-F238E27FC236}">
                <a16:creationId xmlns:a16="http://schemas.microsoft.com/office/drawing/2014/main" id="{495BBB96-5021-48D2-BC4F-A996DBB311D8}"/>
              </a:ext>
            </a:extLst>
          </p:cNvPr>
          <p:cNvSpPr>
            <a:spLocks noGrp="1"/>
          </p:cNvSpPr>
          <p:nvPr>
            <p:ph type="title"/>
          </p:nvPr>
        </p:nvSpPr>
        <p:spPr/>
        <p:txBody>
          <a:bodyPr/>
          <a:lstStyle/>
          <a:p>
            <a:r>
              <a:rPr lang="en-US" dirty="0"/>
              <a:t>What Are These HR AI Systems...?</a:t>
            </a:r>
          </a:p>
        </p:txBody>
      </p:sp>
      <p:sp>
        <p:nvSpPr>
          <p:cNvPr id="12" name="Content Placeholder 11" descr="" title="">
            <a:extLst>
              <a:ext uri="{FF2B5EF4-FFF2-40B4-BE49-F238E27FC236}">
                <a16:creationId xmlns:a16="http://schemas.microsoft.com/office/drawing/2014/main" id="{CDEFDC98-62B9-2A47-8628-2EDBD9E593EE}"/>
              </a:ext>
            </a:extLst>
          </p:cNvPr>
          <p:cNvSpPr>
            <a:spLocks noGrp="1"/>
          </p:cNvSpPr>
          <p:nvPr>
            <p:ph sz="quarter" idx="11"/>
          </p:nvPr>
        </p:nvSpPr>
        <p:spPr>
          <a:xfrm>
            <a:off x="277813" y="1737360"/>
            <a:ext cx="6747676" cy="4572000"/>
          </a:xfrm>
        </p:spPr>
        <p:txBody>
          <a:bodyPr/>
          <a:lstStyle/>
          <a:p>
            <a:r>
              <a:rPr lang="en-US" dirty="0"/>
              <a:t>Video interviewing and assessments</a:t>
            </a:r>
          </a:p>
          <a:p>
            <a:r>
              <a:rPr lang="en-US" dirty="0"/>
              <a:t>Blind resumes</a:t>
            </a:r>
          </a:p>
          <a:p>
            <a:r>
              <a:rPr lang="en-US" dirty="0"/>
              <a:t>Ensure all applicants are getting a “thank you for applying” email</a:t>
            </a:r>
          </a:p>
          <a:p>
            <a:r>
              <a:rPr lang="en-US" dirty="0"/>
              <a:t>Utilizing chat bots to give candidates access to information they need at anytime</a:t>
            </a:r>
          </a:p>
          <a:p>
            <a:r>
              <a:rPr lang="en-US" dirty="0"/>
              <a:t>Quickly getting open job information out on social media</a:t>
            </a:r>
          </a:p>
          <a:p>
            <a:r>
              <a:rPr lang="en-US" dirty="0"/>
              <a:t>Having algorithms screen resumes for you</a:t>
            </a:r>
          </a:p>
        </p:txBody>
      </p:sp>
      <p:pic>
        <p:nvPicPr>
          <p:cNvPr id="8" name="Picture 7" descr="" title="">
            <a:extLst>
              <a:ext uri="{FF2B5EF4-FFF2-40B4-BE49-F238E27FC236}">
                <a16:creationId xmlns:a16="http://schemas.microsoft.com/office/drawing/2014/main" id="{54484F85-85FF-D878-B735-B4FC46A815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18906" y="1737360"/>
            <a:ext cx="4459661" cy="4459661"/>
          </a:xfrm>
          <a:prstGeom prst="rect">
            <a:avLst/>
          </a:prstGeom>
        </p:spPr>
      </p:pic>
    </p:spTree>
    <p:extLst>
      <p:ext uri="{BB962C8B-B14F-4D97-AF65-F5344CB8AC3E}">
        <p14:creationId xmlns:p14="http://schemas.microsoft.com/office/powerpoint/2010/main" val="154755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8.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Slide Number Placeholder 1" descr="" title="">
            <a:extLst>
              <a:ext uri="{FF2B5EF4-FFF2-40B4-BE49-F238E27FC236}">
                <a16:creationId xmlns:a16="http://schemas.microsoft.com/office/drawing/2014/main" id="{7028172B-89C4-454C-8ACD-460CBF52C462}"/>
              </a:ext>
            </a:extLst>
          </p:cNvPr>
          <p:cNvSpPr>
            <a:spLocks noGrp="1"/>
          </p:cNvSpPr>
          <p:nvPr>
            <p:ph type="sldNum" sz="quarter" idx="10"/>
          </p:nvPr>
        </p:nvSpPr>
        <p:spPr>
          <a:prstGeom prst="rect">
            <a:avLst/>
          </a:prstGeom>
        </p:spPr>
        <p:txBody>
          <a:bodyPr/>
          <a:lstStyle/>
          <a:p>
            <a:fld id="{B73F69C2-009F-4240-9724-5B3BAC1E9E06}" type="slidenum">
              <a:rPr lang="en-US" smtClean="0"/>
              <a:pPr/>
              <a:t>38</a:t>
            </a:fld>
            <a:endParaRPr lang="en-US" dirty="0"/>
          </a:p>
        </p:txBody>
      </p:sp>
      <p:sp>
        <p:nvSpPr>
          <p:cNvPr id="3" name="Title 2" descr="" title="">
            <a:extLst>
              <a:ext uri="{FF2B5EF4-FFF2-40B4-BE49-F238E27FC236}">
                <a16:creationId xmlns:a16="http://schemas.microsoft.com/office/drawing/2014/main" id="{567CF127-75CF-3241-B4B5-D3376FD54C38}"/>
              </a:ext>
            </a:extLst>
          </p:cNvPr>
          <p:cNvSpPr>
            <a:spLocks noGrp="1"/>
          </p:cNvSpPr>
          <p:nvPr>
            <p:ph type="title"/>
          </p:nvPr>
        </p:nvSpPr>
        <p:spPr>
          <a:xfrm>
            <a:off x="277810" y="127322"/>
            <a:ext cx="11344695" cy="1161211"/>
          </a:xfrm>
        </p:spPr>
        <p:txBody>
          <a:bodyPr>
            <a:noAutofit/>
          </a:bodyPr>
          <a:lstStyle/>
          <a:p>
            <a:r>
              <a:rPr lang="en-US" dirty="0"/>
              <a:t>Risk: The Emergence of Algorithmic Bias and Biometric Class Actions</a:t>
            </a:r>
          </a:p>
        </p:txBody>
      </p:sp>
      <p:sp>
        <p:nvSpPr>
          <p:cNvPr id="4" name="Content Placeholder 3" descr="" title="">
            <a:extLst>
              <a:ext uri="{FF2B5EF4-FFF2-40B4-BE49-F238E27FC236}">
                <a16:creationId xmlns:a16="http://schemas.microsoft.com/office/drawing/2014/main" id="{263F17D0-D151-3549-91F7-376D03EAEC47}"/>
              </a:ext>
            </a:extLst>
          </p:cNvPr>
          <p:cNvSpPr>
            <a:spLocks noGrp="1"/>
          </p:cNvSpPr>
          <p:nvPr>
            <p:ph sz="quarter" idx="11"/>
          </p:nvPr>
        </p:nvSpPr>
        <p:spPr/>
        <p:txBody>
          <a:bodyPr>
            <a:normAutofit/>
          </a:bodyPr>
          <a:lstStyle/>
          <a:p>
            <a:r>
              <a:rPr lang="en-US" sz="2400" dirty="0"/>
              <a:t>AI-powered talent acquisition includes both recruiting and assessment</a:t>
            </a:r>
          </a:p>
          <a:p>
            <a:r>
              <a:rPr lang="en-US" sz="2400" dirty="0"/>
              <a:t>Such systems are often described and viewed as more objective because of the technology. This can be true or misleading, and sometimes even false.</a:t>
            </a:r>
          </a:p>
          <a:p>
            <a:r>
              <a:rPr lang="en-US" sz="2400" dirty="0"/>
              <a:t>AI uses algorithms which are created by humans and can reflect human biases - both intentionally and unintentionally created</a:t>
            </a:r>
          </a:p>
          <a:p>
            <a:r>
              <a:rPr lang="en-US" sz="2400" dirty="0"/>
              <a:t>Using AI-powered HR systems requires awareness of the potential of algorithmic bias, which can include biases that are unlawful such as discriminating against talent on basis of protected categories such as age, sex, race, color, disabilities, religion, national origin, and several others, depending on applicable laws</a:t>
            </a:r>
          </a:p>
          <a:p>
            <a:r>
              <a:rPr lang="en-US" sz="2400" dirty="0"/>
              <a:t>Intentional discrimination is possible, such as alleged age restriction on social media advertising</a:t>
            </a:r>
          </a:p>
        </p:txBody>
      </p:sp>
    </p:spTree>
    <p:extLst>
      <p:ext uri="{BB962C8B-B14F-4D97-AF65-F5344CB8AC3E}">
        <p14:creationId xmlns:p14="http://schemas.microsoft.com/office/powerpoint/2010/main" val="81788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9.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Slide Number Placeholder 1" descr="" title="">
            <a:extLst>
              <a:ext uri="{FF2B5EF4-FFF2-40B4-BE49-F238E27FC236}">
                <a16:creationId xmlns:a16="http://schemas.microsoft.com/office/drawing/2014/main" id="{3267B0C9-664D-6F4D-8C62-EF658D0F8474}"/>
              </a:ext>
            </a:extLst>
          </p:cNvPr>
          <p:cNvSpPr>
            <a:spLocks noGrp="1"/>
          </p:cNvSpPr>
          <p:nvPr>
            <p:ph type="sldNum" sz="quarter" idx="10"/>
          </p:nvPr>
        </p:nvSpPr>
        <p:spPr/>
        <p:txBody>
          <a:bodyPr/>
          <a:lstStyle/>
          <a:p>
            <a:fld id="{B73F69C2-009F-4240-9724-5B3BAC1E9E06}" type="slidenum">
              <a:rPr lang="en-US" smtClean="0"/>
              <a:pPr/>
              <a:t>39</a:t>
            </a:fld>
            <a:endParaRPr lang="en-US" dirty="0"/>
          </a:p>
        </p:txBody>
      </p:sp>
      <p:sp>
        <p:nvSpPr>
          <p:cNvPr id="3" name="Title 2" descr="" title="">
            <a:extLst>
              <a:ext uri="{FF2B5EF4-FFF2-40B4-BE49-F238E27FC236}">
                <a16:creationId xmlns:a16="http://schemas.microsoft.com/office/drawing/2014/main" id="{2CFA21A4-E9BF-5348-B0E2-17205BE72246}"/>
              </a:ext>
            </a:extLst>
          </p:cNvPr>
          <p:cNvSpPr>
            <a:spLocks noGrp="1"/>
          </p:cNvSpPr>
          <p:nvPr>
            <p:ph type="title"/>
          </p:nvPr>
        </p:nvSpPr>
        <p:spPr/>
        <p:txBody>
          <a:bodyPr>
            <a:normAutofit fontScale="90000"/>
          </a:bodyPr>
          <a:lstStyle/>
          <a:p>
            <a:r>
              <a:rPr lang="en-US" dirty="0"/>
              <a:t>Benchmarking Legal Compliance for AI-Powered </a:t>
            </a:r>
            <a:br>
              <a:rPr lang="en-US" dirty="0"/>
            </a:br>
            <a:r>
              <a:rPr lang="en-US" dirty="0"/>
              <a:t>HR Systems</a:t>
            </a:r>
          </a:p>
        </p:txBody>
      </p:sp>
      <p:sp>
        <p:nvSpPr>
          <p:cNvPr id="4" name="Content Placeholder 3" descr="" title="">
            <a:extLst>
              <a:ext uri="{FF2B5EF4-FFF2-40B4-BE49-F238E27FC236}">
                <a16:creationId xmlns:a16="http://schemas.microsoft.com/office/drawing/2014/main" id="{F531784F-1A31-5A4E-A17D-D3490F8CE8C7}"/>
              </a:ext>
            </a:extLst>
          </p:cNvPr>
          <p:cNvSpPr>
            <a:spLocks noGrp="1"/>
          </p:cNvSpPr>
          <p:nvPr>
            <p:ph sz="quarter" idx="11"/>
          </p:nvPr>
        </p:nvSpPr>
        <p:spPr>
          <a:xfrm>
            <a:off x="277813" y="1737360"/>
            <a:ext cx="11129553" cy="4572000"/>
          </a:xfrm>
        </p:spPr>
        <p:txBody>
          <a:bodyPr>
            <a:normAutofit lnSpcReduction="10000"/>
          </a:bodyPr>
          <a:lstStyle/>
          <a:p>
            <a:pPr lvl="0"/>
            <a:r>
              <a:rPr lang="en-US" dirty="0"/>
              <a:t>Benchmarking legal compliance for AI-Powered HR systems</a:t>
            </a:r>
          </a:p>
          <a:p>
            <a:pPr lvl="1"/>
            <a:r>
              <a:rPr lang="en-US" dirty="0"/>
              <a:t>Vital role of in-house legal compliance attorney as part of the </a:t>
            </a:r>
            <a:br>
              <a:rPr lang="en-US" dirty="0"/>
            </a:br>
            <a:r>
              <a:rPr lang="en-US" dirty="0"/>
              <a:t>overall multi-disciplinary and diverse compliance team</a:t>
            </a:r>
          </a:p>
          <a:p>
            <a:pPr lvl="1"/>
            <a:r>
              <a:rPr lang="en-US" dirty="0"/>
              <a:t>Catalogue and understand existing laws and regulations </a:t>
            </a:r>
            <a:br>
              <a:rPr lang="en-US" dirty="0"/>
            </a:br>
            <a:r>
              <a:rPr lang="en-US" dirty="0"/>
              <a:t>regarding algorithmic intelligence, data, and privacy rights, </a:t>
            </a:r>
            <a:br>
              <a:rPr lang="en-US" dirty="0"/>
            </a:br>
            <a:r>
              <a:rPr lang="en-US" dirty="0"/>
              <a:t>including regulatory environment</a:t>
            </a:r>
          </a:p>
          <a:p>
            <a:pPr lvl="1"/>
            <a:r>
              <a:rPr lang="en-US" dirty="0"/>
              <a:t>Incorporate legal compliance review and documentation </a:t>
            </a:r>
            <a:br>
              <a:rPr lang="en-US" dirty="0"/>
            </a:br>
            <a:r>
              <a:rPr lang="en-US" dirty="0"/>
              <a:t>into all phases of development of ai-powered HR systems: </a:t>
            </a:r>
            <a:br>
              <a:rPr lang="en-US" dirty="0"/>
            </a:br>
            <a:r>
              <a:rPr lang="en-US" dirty="0"/>
              <a:t>design, building, implementation, and monitoring</a:t>
            </a:r>
          </a:p>
          <a:p>
            <a:pPr lvl="1"/>
            <a:r>
              <a:rPr lang="en-US" dirty="0"/>
              <a:t>Determine whether HR system includes automated AI decision making; if so, include human oversight and ability to change decisions</a:t>
            </a:r>
          </a:p>
        </p:txBody>
      </p:sp>
      <p:pic>
        <p:nvPicPr>
          <p:cNvPr id="6" name="Picture 5" descr="" title="">
            <a:extLst>
              <a:ext uri="{FF2B5EF4-FFF2-40B4-BE49-F238E27FC236}">
                <a16:creationId xmlns:a16="http://schemas.microsoft.com/office/drawing/2014/main" id="{AA3095A7-25BE-0D45-A7B6-25A107DC31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67800" y="1984109"/>
            <a:ext cx="2862943" cy="3271935"/>
          </a:xfrm>
          <a:prstGeom prst="rect">
            <a:avLst/>
          </a:prstGeom>
        </p:spPr>
      </p:pic>
    </p:spTree>
    <p:extLst>
      <p:ext uri="{BB962C8B-B14F-4D97-AF65-F5344CB8AC3E}">
        <p14:creationId xmlns:p14="http://schemas.microsoft.com/office/powerpoint/2010/main" val="152730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4.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4E3E65AD-1532-AF40-8E17-C8A857894DFC}"/>
              </a:ext>
            </a:extLst>
          </p:cNvPr>
          <p:cNvSpPr>
            <a:spLocks noGrp="1"/>
          </p:cNvSpPr>
          <p:nvPr>
            <p:ph sz="quarter" idx="10"/>
          </p:nvPr>
        </p:nvSpPr>
        <p:spPr/>
        <p:txBody>
          <a:bodyPr>
            <a:normAutofit/>
          </a:bodyPr>
          <a:lstStyle/>
          <a:p>
            <a:r>
              <a:rPr lang="en-US" dirty="0"/>
              <a:t>Managing </a:t>
            </a:r>
            <a:br>
              <a:rPr lang="en-US" dirty="0"/>
            </a:br>
            <a:r>
              <a:rPr lang="en-US" dirty="0"/>
              <a:t>the Legal Implications </a:t>
            </a:r>
            <a:br>
              <a:rPr lang="en-US" dirty="0"/>
            </a:br>
            <a:r>
              <a:rPr lang="en-US" dirty="0"/>
              <a:t>for Remote Employees</a:t>
            </a:r>
          </a:p>
        </p:txBody>
      </p:sp>
      <p:pic>
        <p:nvPicPr>
          <p:cNvPr id="9" name="Picture Placeholder 8" descr="" title="">
            <a:extLst>
              <a:ext uri="{FF2B5EF4-FFF2-40B4-BE49-F238E27FC236}">
                <a16:creationId xmlns:a16="http://schemas.microsoft.com/office/drawing/2014/main" id="{EA0584B7-F281-4FD8-AFC6-E060A8D2DA55}"/>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9139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40.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4" name="Content Placeholder 3" descr="" title="">
            <a:extLst>
              <a:ext uri="{FF2B5EF4-FFF2-40B4-BE49-F238E27FC236}">
                <a16:creationId xmlns:a16="http://schemas.microsoft.com/office/drawing/2014/main" id="{8D3B942C-BC98-479B-A052-7C00280497B8}"/>
              </a:ext>
            </a:extLst>
          </p:cNvPr>
          <p:cNvSpPr>
            <a:spLocks noGrp="1"/>
          </p:cNvSpPr>
          <p:nvPr>
            <p:ph sz="quarter" idx="10"/>
          </p:nvPr>
        </p:nvSpPr>
        <p:spPr/>
        <p:txBody>
          <a:bodyPr/>
          <a:lstStyle/>
          <a:p>
            <a:r>
              <a:rPr lang="en-US" dirty="0"/>
              <a:t>Inclusion, Equity and Diversity</a:t>
            </a:r>
          </a:p>
        </p:txBody>
      </p:sp>
      <p:sp>
        <p:nvSpPr>
          <p:cNvPr id="2" name="Slide Number Placeholder 1" descr="" title="">
            <a:extLst>
              <a:ext uri="{FF2B5EF4-FFF2-40B4-BE49-F238E27FC236}">
                <a16:creationId xmlns:a16="http://schemas.microsoft.com/office/drawing/2014/main" id="{6A6975F0-B139-F745-83F8-3E8D9E2FE39C}"/>
              </a:ext>
            </a:extLst>
          </p:cNvPr>
          <p:cNvSpPr>
            <a:spLocks noGrp="1"/>
          </p:cNvSpPr>
          <p:nvPr>
            <p:ph type="sldNum" sz="quarter" idx="4"/>
          </p:nvPr>
        </p:nvSpPr>
        <p:spPr/>
        <p:txBody>
          <a:bodyPr/>
          <a:lstStyle/>
          <a:p>
            <a:fld id="{B73F69C2-009F-4240-9724-5B3BAC1E9E06}" type="slidenum">
              <a:rPr lang="en-US" smtClean="0"/>
              <a:pPr/>
              <a:t>40</a:t>
            </a:fld>
            <a:endParaRPr lang="en-US" dirty="0"/>
          </a:p>
        </p:txBody>
      </p:sp>
      <p:pic>
        <p:nvPicPr>
          <p:cNvPr id="6" name="Picture Placeholder 5" descr="" title="">
            <a:extLst>
              <a:ext uri="{FF2B5EF4-FFF2-40B4-BE49-F238E27FC236}">
                <a16:creationId xmlns:a16="http://schemas.microsoft.com/office/drawing/2014/main" id="{5C487A4A-786E-41E4-385A-D20AD9D678AE}"/>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1338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41.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Slide Number Placeholder 2" descr="" title="">
            <a:extLst>
              <a:ext uri="{FF2B5EF4-FFF2-40B4-BE49-F238E27FC236}">
                <a16:creationId xmlns:a16="http://schemas.microsoft.com/office/drawing/2014/main" id="{A458FE09-CDFE-483E-A5DC-879D03DF6040}"/>
              </a:ext>
            </a:extLst>
          </p:cNvPr>
          <p:cNvSpPr>
            <a:spLocks noGrp="1"/>
          </p:cNvSpPr>
          <p:nvPr>
            <p:ph type="sldNum" sz="quarter" idx="10"/>
          </p:nvPr>
        </p:nvSpPr>
        <p:spPr/>
        <p:txBody>
          <a:bodyPr/>
          <a:lstStyle/>
          <a:p>
            <a:fld id="{B73F69C2-009F-4240-9724-5B3BAC1E9E06}" type="slidenum">
              <a:rPr lang="en-US" smtClean="0"/>
              <a:pPr/>
              <a:t>41</a:t>
            </a:fld>
            <a:endParaRPr lang="en-US" dirty="0"/>
          </a:p>
        </p:txBody>
      </p:sp>
      <p:sp>
        <p:nvSpPr>
          <p:cNvPr id="8" name="Title 7" descr="" title="">
            <a:extLst>
              <a:ext uri="{FF2B5EF4-FFF2-40B4-BE49-F238E27FC236}">
                <a16:creationId xmlns:a16="http://schemas.microsoft.com/office/drawing/2014/main" id="{478AD7E1-A0BB-3470-582F-59B5ED25F8DB}"/>
              </a:ext>
            </a:extLst>
          </p:cNvPr>
          <p:cNvSpPr>
            <a:spLocks noGrp="1"/>
          </p:cNvSpPr>
          <p:nvPr>
            <p:ph type="title"/>
          </p:nvPr>
        </p:nvSpPr>
        <p:spPr/>
        <p:txBody>
          <a:bodyPr/>
          <a:lstStyle/>
          <a:p>
            <a:r>
              <a:rPr lang="en-US" dirty="0"/>
              <a:t>Inclusion, Equity &amp; Diversity Playbook</a:t>
            </a:r>
          </a:p>
        </p:txBody>
      </p:sp>
      <p:pic>
        <p:nvPicPr>
          <p:cNvPr id="4" name="Content Placeholder 3" descr="" title="">
            <a:extLst>
              <a:ext uri="{FF2B5EF4-FFF2-40B4-BE49-F238E27FC236}">
                <a16:creationId xmlns:a16="http://schemas.microsoft.com/office/drawing/2014/main" id="{DF796EFA-131E-4F8B-95F2-460CE34272C0}"/>
              </a:ext>
            </a:extLst>
          </p:cNvPr>
          <p:cNvPicPr>
            <a:picLocks noGrp="1" noChangeAspect="1"/>
          </p:cNvPicPr>
          <p:nvPr>
            <p:ph sz="quarter" idx="11"/>
          </p:nvPr>
        </p:nvPicPr>
        <p:blipFill>
          <a:blip r:embed="rId2" cstate="screen">
            <a:extLst>
              <a:ext uri="{28A0092B-C50C-407E-A947-70E740481C1C}">
                <a14:useLocalDpi xmlns:a14="http://schemas.microsoft.com/office/drawing/2010/main"/>
              </a:ext>
            </a:extLst>
          </a:blip>
          <a:stretch>
            <a:fillRect/>
          </a:stretch>
        </p:blipFill>
        <p:spPr>
          <a:xfrm>
            <a:off x="3859332" y="1376561"/>
            <a:ext cx="4239489" cy="5486400"/>
          </a:xfrm>
        </p:spPr>
      </p:pic>
    </p:spTree>
    <p:extLst>
      <p:ext uri="{BB962C8B-B14F-4D97-AF65-F5344CB8AC3E}">
        <p14:creationId xmlns:p14="http://schemas.microsoft.com/office/powerpoint/2010/main" val="116489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42.xml><?xml version="1.0" encoding="utf-8"?>
<p:sld xmlns:a16="http://schemas.microsoft.com/office/drawing/2014/main" xmlns:p14="http://schemas.microsoft.com/office/powerpoint/2010/main" xmlns:c="http://schemas.openxmlformats.org/drawingml/2006/chart"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ext Placeholder 1" descr="" title="">
            <a:extLst>
              <a:ext uri="{FF2B5EF4-FFF2-40B4-BE49-F238E27FC236}">
                <a16:creationId xmlns:a16="http://schemas.microsoft.com/office/drawing/2014/main" id="{FCF9464A-2F52-4540-A993-E0EEA7EDAD9D}"/>
              </a:ext>
            </a:extLst>
          </p:cNvPr>
          <p:cNvSpPr>
            <a:spLocks noGrp="1"/>
          </p:cNvSpPr>
          <p:nvPr>
            <p:ph type="body" sz="quarter" idx="11"/>
          </p:nvPr>
        </p:nvSpPr>
        <p:spPr>
          <a:xfrm>
            <a:off x="143691" y="222148"/>
            <a:ext cx="11418072" cy="967802"/>
          </a:xfrm>
        </p:spPr>
        <p:txBody>
          <a:bodyPr>
            <a:normAutofit/>
          </a:bodyPr>
          <a:lstStyle/>
          <a:p>
            <a:r>
              <a:rPr lang="en-US" sz="3200" dirty="0">
                <a:solidFill>
                  <a:schemeClr val="bg1"/>
                </a:solidFill>
              </a:rPr>
              <a:t>How Employers are Addressing DEI – Recruiting</a:t>
            </a:r>
            <a:r>
              <a:rPr lang="en-US" dirty="0">
                <a:solidFill>
                  <a:schemeClr val="bg1"/>
                </a:solidFill>
              </a:rPr>
              <a:t>:</a:t>
            </a:r>
          </a:p>
        </p:txBody>
      </p:sp>
      <p:sp>
        <p:nvSpPr>
          <p:cNvPr id="3" name="Text Placeholder 2" descr="" title="">
            <a:extLst>
              <a:ext uri="{FF2B5EF4-FFF2-40B4-BE49-F238E27FC236}">
                <a16:creationId xmlns:a16="http://schemas.microsoft.com/office/drawing/2014/main" id="{DAF77134-D967-4D07-8141-55BA902F4FE9}"/>
              </a:ext>
            </a:extLst>
          </p:cNvPr>
          <p:cNvSpPr>
            <a:spLocks noGrp="1"/>
          </p:cNvSpPr>
          <p:nvPr>
            <p:ph type="body" sz="quarter" idx="12"/>
          </p:nvPr>
        </p:nvSpPr>
        <p:spPr>
          <a:xfrm>
            <a:off x="143691" y="1367141"/>
            <a:ext cx="9400025" cy="555874"/>
          </a:xfrm>
        </p:spPr>
        <p:txBody>
          <a:bodyPr anchor="ctr">
            <a:normAutofit fontScale="85000" lnSpcReduction="10000"/>
          </a:bodyPr>
          <a:lstStyle/>
          <a:p>
            <a:pPr marL="0" indent="0">
              <a:buNone/>
            </a:pPr>
            <a:r>
              <a:rPr lang="en-US" sz="2400" dirty="0">
                <a:solidFill>
                  <a:srgbClr val="5F5F5F"/>
                </a:solidFill>
              </a:rPr>
              <a:t>Over the past 12 months, which steps have you taken to achieve diversity in recruiting?</a:t>
            </a:r>
          </a:p>
        </p:txBody>
      </p:sp>
      <p:grpSp>
        <p:nvGrpSpPr>
          <p:cNvPr id="5" name="Group 4" descr="" title="">
            <a:extLst>
              <a:ext uri="{FF2B5EF4-FFF2-40B4-BE49-F238E27FC236}">
                <a16:creationId xmlns:a16="http://schemas.microsoft.com/office/drawing/2014/main" id="{054029DB-6C9B-4208-91C5-65008B8371A8}"/>
              </a:ext>
            </a:extLst>
          </p:cNvPr>
          <p:cNvGrpSpPr/>
          <p:nvPr/>
        </p:nvGrpSpPr>
        <p:grpSpPr>
          <a:xfrm>
            <a:off x="243840" y="1899483"/>
            <a:ext cx="11704320" cy="4647864"/>
            <a:chOff x="296179" y="1905833"/>
            <a:chExt cx="11704320" cy="4647864"/>
          </a:xfrm>
        </p:grpSpPr>
        <p:graphicFrame>
          <p:nvGraphicFramePr>
            <p:cNvPr id="8" name="Chart 7" descr="" title="">
              <a:extLst>
                <a:ext uri="{FF2B5EF4-FFF2-40B4-BE49-F238E27FC236}">
                  <a16:creationId xmlns:a16="http://schemas.microsoft.com/office/drawing/2014/main" id="{90BEAC6C-203A-43C6-8F23-A6371DE807C6}"/>
                </a:ext>
              </a:extLst>
            </p:cNvPr>
            <p:cNvGraphicFramePr/>
            <p:nvPr>
              <p:extLst>
                <p:ext uri="{D42A27DB-BD31-4B8C-83A1-F6EECF244321}">
                  <p14:modId xmlns:p14="http://schemas.microsoft.com/office/powerpoint/2010/main" val="70652800"/>
                </p:ext>
              </p:extLst>
            </p:nvPr>
          </p:nvGraphicFramePr>
          <p:xfrm>
            <a:off x="296179" y="1905833"/>
            <a:ext cx="11704320" cy="4647864"/>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descr="" title="">
              <a:extLst>
                <a:ext uri="{FF2B5EF4-FFF2-40B4-BE49-F238E27FC236}">
                  <a16:creationId xmlns:a16="http://schemas.microsoft.com/office/drawing/2014/main" id="{C7E6D204-1E99-4C86-AA6A-73593989508B}"/>
                </a:ext>
              </a:extLst>
            </p:cNvPr>
            <p:cNvSpPr/>
            <p:nvPr/>
          </p:nvSpPr>
          <p:spPr>
            <a:xfrm>
              <a:off x="5717643" y="2205529"/>
              <a:ext cx="5478588" cy="848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81205040"/>
      </p:ext>
    </p:extLst>
  </p:cSld>
  <p:clrMapOvr>
    <a:masterClrMapping/>
  </p:clrMapOvr>
</p:sld>
</file>

<file path=ppt/slides/slide43.xml><?xml version="1.0" encoding="utf-8"?>
<p:sld xmlns:a16="http://schemas.microsoft.com/office/drawing/2014/main" xmlns:p14="http://schemas.microsoft.com/office/powerpoint/2010/main" xmlns:c="http://schemas.openxmlformats.org/drawingml/2006/chart"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ext Placeholder 1" descr="" title="">
            <a:extLst>
              <a:ext uri="{FF2B5EF4-FFF2-40B4-BE49-F238E27FC236}">
                <a16:creationId xmlns:a16="http://schemas.microsoft.com/office/drawing/2014/main" id="{FCF9464A-2F52-4540-A993-E0EEA7EDAD9D}"/>
              </a:ext>
            </a:extLst>
          </p:cNvPr>
          <p:cNvSpPr>
            <a:spLocks noGrp="1"/>
          </p:cNvSpPr>
          <p:nvPr>
            <p:ph type="body" sz="quarter" idx="11"/>
          </p:nvPr>
        </p:nvSpPr>
        <p:spPr>
          <a:xfrm>
            <a:off x="630238" y="122228"/>
            <a:ext cx="10966450" cy="1283918"/>
          </a:xfrm>
        </p:spPr>
        <p:txBody>
          <a:bodyPr>
            <a:normAutofit/>
          </a:bodyPr>
          <a:lstStyle/>
          <a:p>
            <a:r>
              <a:rPr lang="en-US" sz="3200" dirty="0">
                <a:solidFill>
                  <a:schemeClr val="bg1"/>
                </a:solidFill>
              </a:rPr>
              <a:t>How Employers are Addressing DEI – Equity Measures</a:t>
            </a:r>
          </a:p>
        </p:txBody>
      </p:sp>
      <p:sp>
        <p:nvSpPr>
          <p:cNvPr id="17" name="Text Placeholder 2" descr="" title="">
            <a:extLst>
              <a:ext uri="{FF2B5EF4-FFF2-40B4-BE49-F238E27FC236}">
                <a16:creationId xmlns:a16="http://schemas.microsoft.com/office/drawing/2014/main" id="{BA90C6FB-B302-4BE9-829E-F7184D9729EA}"/>
              </a:ext>
            </a:extLst>
          </p:cNvPr>
          <p:cNvSpPr>
            <a:spLocks noGrp="1"/>
          </p:cNvSpPr>
          <p:nvPr>
            <p:ph type="body" sz="quarter" idx="12"/>
          </p:nvPr>
        </p:nvSpPr>
        <p:spPr>
          <a:xfrm>
            <a:off x="595312" y="1311031"/>
            <a:ext cx="8288337" cy="511419"/>
          </a:xfrm>
        </p:spPr>
        <p:txBody>
          <a:bodyPr anchor="ctr">
            <a:normAutofit/>
          </a:bodyPr>
          <a:lstStyle/>
          <a:p>
            <a:pPr marL="0" indent="0">
              <a:buNone/>
            </a:pPr>
            <a:r>
              <a:rPr lang="en-US" sz="2000" dirty="0"/>
              <a:t>What equity measures have you introduced over the past 12 months? </a:t>
            </a:r>
          </a:p>
        </p:txBody>
      </p:sp>
      <p:grpSp>
        <p:nvGrpSpPr>
          <p:cNvPr id="4" name="Group 3" descr="" title="">
            <a:extLst>
              <a:ext uri="{FF2B5EF4-FFF2-40B4-BE49-F238E27FC236}">
                <a16:creationId xmlns:a16="http://schemas.microsoft.com/office/drawing/2014/main" id="{F5BC5AE4-E3EA-4C04-8BBA-58DBAE8C949E}"/>
              </a:ext>
            </a:extLst>
          </p:cNvPr>
          <p:cNvGrpSpPr/>
          <p:nvPr/>
        </p:nvGrpSpPr>
        <p:grpSpPr>
          <a:xfrm>
            <a:off x="1955800" y="1967955"/>
            <a:ext cx="8489950" cy="4663440"/>
            <a:chOff x="1955800" y="1967955"/>
            <a:chExt cx="8489950" cy="4663440"/>
          </a:xfrm>
        </p:grpSpPr>
        <p:graphicFrame>
          <p:nvGraphicFramePr>
            <p:cNvPr id="16" name="Chart 15" descr="" title="">
              <a:extLst>
                <a:ext uri="{FF2B5EF4-FFF2-40B4-BE49-F238E27FC236}">
                  <a16:creationId xmlns:a16="http://schemas.microsoft.com/office/drawing/2014/main" id="{0C46A7C8-A87F-4B2E-93EE-FD708B0FC1A9}"/>
                </a:ext>
              </a:extLst>
            </p:cNvPr>
            <p:cNvGraphicFramePr/>
            <p:nvPr>
              <p:extLst>
                <p:ext uri="{D42A27DB-BD31-4B8C-83A1-F6EECF244321}">
                  <p14:modId xmlns:p14="http://schemas.microsoft.com/office/powerpoint/2010/main" val="1204640730"/>
                </p:ext>
              </p:extLst>
            </p:nvPr>
          </p:nvGraphicFramePr>
          <p:xfrm>
            <a:off x="1955800" y="1967955"/>
            <a:ext cx="8489950" cy="466344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descr="" title="">
              <a:extLst>
                <a:ext uri="{FF2B5EF4-FFF2-40B4-BE49-F238E27FC236}">
                  <a16:creationId xmlns:a16="http://schemas.microsoft.com/office/drawing/2014/main" id="{40115FA2-79EB-4095-A9A9-44673CD551F7}"/>
                </a:ext>
              </a:extLst>
            </p:cNvPr>
            <p:cNvSpPr/>
            <p:nvPr/>
          </p:nvSpPr>
          <p:spPr>
            <a:xfrm>
              <a:off x="6165410" y="2288870"/>
              <a:ext cx="3471146" cy="190777"/>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76424616"/>
      </p:ext>
    </p:extLst>
  </p:cSld>
  <p:clrMapOvr>
    <a:masterClrMapping/>
  </p:clrMapOvr>
</p:sld>
</file>

<file path=ppt/slides/slide44.xml><?xml version="1.0" encoding="utf-8"?>
<p:sld xmlns:a16="http://schemas.microsoft.com/office/drawing/2014/main" xmlns:p14="http://schemas.microsoft.com/office/powerpoint/2010/main" xmlns:c="http://schemas.openxmlformats.org/drawingml/2006/chart"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ext Placeholder 1" descr="" title="">
            <a:extLst>
              <a:ext uri="{FF2B5EF4-FFF2-40B4-BE49-F238E27FC236}">
                <a16:creationId xmlns:a16="http://schemas.microsoft.com/office/drawing/2014/main" id="{FCF9464A-2F52-4540-A993-E0EEA7EDAD9D}"/>
              </a:ext>
            </a:extLst>
          </p:cNvPr>
          <p:cNvSpPr>
            <a:spLocks noGrp="1"/>
          </p:cNvSpPr>
          <p:nvPr>
            <p:ph type="body" sz="quarter" idx="11"/>
          </p:nvPr>
        </p:nvSpPr>
        <p:spPr>
          <a:xfrm>
            <a:off x="595312" y="30959"/>
            <a:ext cx="10966450" cy="1283918"/>
          </a:xfrm>
        </p:spPr>
        <p:txBody>
          <a:bodyPr>
            <a:normAutofit/>
          </a:bodyPr>
          <a:lstStyle/>
          <a:p>
            <a:r>
              <a:rPr lang="en-US" sz="3200" dirty="0">
                <a:solidFill>
                  <a:schemeClr val="bg1"/>
                </a:solidFill>
              </a:rPr>
              <a:t>How Employers are Addressing DEI – Inclusion Efforts</a:t>
            </a:r>
          </a:p>
        </p:txBody>
      </p:sp>
      <p:sp>
        <p:nvSpPr>
          <p:cNvPr id="6" name="Text Placeholder 2" descr="" title="">
            <a:extLst>
              <a:ext uri="{FF2B5EF4-FFF2-40B4-BE49-F238E27FC236}">
                <a16:creationId xmlns:a16="http://schemas.microsoft.com/office/drawing/2014/main" id="{F4AB2E72-AB85-4672-98D3-2603E6B2DB01}"/>
              </a:ext>
            </a:extLst>
          </p:cNvPr>
          <p:cNvSpPr>
            <a:spLocks noGrp="1"/>
          </p:cNvSpPr>
          <p:nvPr>
            <p:ph type="body" sz="quarter" idx="12"/>
          </p:nvPr>
        </p:nvSpPr>
        <p:spPr>
          <a:xfrm>
            <a:off x="595312" y="1311031"/>
            <a:ext cx="8288337" cy="511419"/>
          </a:xfrm>
        </p:spPr>
        <p:txBody>
          <a:bodyPr anchor="ctr">
            <a:normAutofit/>
          </a:bodyPr>
          <a:lstStyle/>
          <a:p>
            <a:pPr marL="0" indent="0">
              <a:buNone/>
            </a:pPr>
            <a:r>
              <a:rPr lang="en-US" sz="2000" dirty="0"/>
              <a:t>What inclusion measures have you introduced over the past 12 months?</a:t>
            </a:r>
          </a:p>
        </p:txBody>
      </p:sp>
      <p:grpSp>
        <p:nvGrpSpPr>
          <p:cNvPr id="4" name="Group 3" descr="" title="">
            <a:extLst>
              <a:ext uri="{FF2B5EF4-FFF2-40B4-BE49-F238E27FC236}">
                <a16:creationId xmlns:a16="http://schemas.microsoft.com/office/drawing/2014/main" id="{55FCFB23-E5D2-4FD7-B7CF-0DBF08A1FBE5}"/>
              </a:ext>
            </a:extLst>
          </p:cNvPr>
          <p:cNvGrpSpPr/>
          <p:nvPr/>
        </p:nvGrpSpPr>
        <p:grpSpPr>
          <a:xfrm>
            <a:off x="1780857" y="1813397"/>
            <a:ext cx="8595360" cy="4859007"/>
            <a:chOff x="1780858" y="1800178"/>
            <a:chExt cx="8595360" cy="4663440"/>
          </a:xfrm>
        </p:grpSpPr>
        <p:graphicFrame>
          <p:nvGraphicFramePr>
            <p:cNvPr id="5" name="Chart 4" descr="" title="">
              <a:extLst>
                <a:ext uri="{FF2B5EF4-FFF2-40B4-BE49-F238E27FC236}">
                  <a16:creationId xmlns:a16="http://schemas.microsoft.com/office/drawing/2014/main" id="{7F7B54E2-D5D3-4B57-B39B-99335819EAE6}"/>
                </a:ext>
              </a:extLst>
            </p:cNvPr>
            <p:cNvGraphicFramePr/>
            <p:nvPr>
              <p:extLst>
                <p:ext uri="{D42A27DB-BD31-4B8C-83A1-F6EECF244321}">
                  <p14:modId xmlns:p14="http://schemas.microsoft.com/office/powerpoint/2010/main" val="1281065689"/>
                </p:ext>
              </p:extLst>
            </p:nvPr>
          </p:nvGraphicFramePr>
          <p:xfrm>
            <a:off x="1780858" y="1800178"/>
            <a:ext cx="8595360" cy="466344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descr="" title="">
              <a:extLst>
                <a:ext uri="{FF2B5EF4-FFF2-40B4-BE49-F238E27FC236}">
                  <a16:creationId xmlns:a16="http://schemas.microsoft.com/office/drawing/2014/main" id="{2181B997-6380-4537-858B-03CCD12B4F99}"/>
                </a:ext>
              </a:extLst>
            </p:cNvPr>
            <p:cNvSpPr/>
            <p:nvPr/>
          </p:nvSpPr>
          <p:spPr>
            <a:xfrm>
              <a:off x="6078538" y="2029617"/>
              <a:ext cx="3474720" cy="12435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23193640"/>
      </p:ext>
    </p:extLst>
  </p:cSld>
  <p:clrMapOvr>
    <a:masterClrMapping/>
  </p:clrMapOvr>
</p:sld>
</file>

<file path=ppt/slides/slide45.xml><?xml version="1.0" encoding="utf-8"?>
<p:sld xmlns:a16="http://schemas.microsoft.com/office/drawing/2014/main" xmlns:p14="http://schemas.microsoft.com/office/powerpoint/2010/main" xmlns:c="http://schemas.openxmlformats.org/drawingml/2006/chart"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ext Placeholder 1" descr="" title="">
            <a:extLst>
              <a:ext uri="{FF2B5EF4-FFF2-40B4-BE49-F238E27FC236}">
                <a16:creationId xmlns:a16="http://schemas.microsoft.com/office/drawing/2014/main" id="{FCF9464A-2F52-4540-A993-E0EEA7EDAD9D}"/>
              </a:ext>
            </a:extLst>
          </p:cNvPr>
          <p:cNvSpPr>
            <a:spLocks noGrp="1"/>
          </p:cNvSpPr>
          <p:nvPr>
            <p:ph type="body" sz="quarter" idx="11"/>
          </p:nvPr>
        </p:nvSpPr>
        <p:spPr>
          <a:xfrm>
            <a:off x="595312" y="120311"/>
            <a:ext cx="10966450" cy="1283918"/>
          </a:xfrm>
        </p:spPr>
        <p:txBody>
          <a:bodyPr>
            <a:normAutofit/>
          </a:bodyPr>
          <a:lstStyle/>
          <a:p>
            <a:r>
              <a:rPr lang="en-US" sz="3200" dirty="0">
                <a:solidFill>
                  <a:schemeClr val="bg1"/>
                </a:solidFill>
              </a:rPr>
              <a:t>Communication Efforts Around DEI</a:t>
            </a:r>
          </a:p>
        </p:txBody>
      </p:sp>
      <p:sp>
        <p:nvSpPr>
          <p:cNvPr id="4" name="Text Placeholder 2" descr="" title="">
            <a:extLst>
              <a:ext uri="{FF2B5EF4-FFF2-40B4-BE49-F238E27FC236}">
                <a16:creationId xmlns:a16="http://schemas.microsoft.com/office/drawing/2014/main" id="{56D05372-6782-41ED-BAC2-C99F86D1786F}"/>
              </a:ext>
            </a:extLst>
          </p:cNvPr>
          <p:cNvSpPr>
            <a:spLocks noGrp="1"/>
          </p:cNvSpPr>
          <p:nvPr>
            <p:ph type="body" sz="quarter" idx="12"/>
          </p:nvPr>
        </p:nvSpPr>
        <p:spPr>
          <a:xfrm>
            <a:off x="595312" y="1311031"/>
            <a:ext cx="8288337" cy="511419"/>
          </a:xfrm>
        </p:spPr>
        <p:txBody>
          <a:bodyPr anchor="ctr">
            <a:normAutofit/>
          </a:bodyPr>
          <a:lstStyle/>
          <a:p>
            <a:pPr marL="0" indent="0">
              <a:buNone/>
            </a:pPr>
            <a:r>
              <a:rPr lang="en-US" sz="2000" dirty="0"/>
              <a:t>How are you currently communicating your efforts around DEI to employees?</a:t>
            </a:r>
          </a:p>
        </p:txBody>
      </p:sp>
      <p:grpSp>
        <p:nvGrpSpPr>
          <p:cNvPr id="7" name="Group 6" descr="" title="">
            <a:extLst>
              <a:ext uri="{FF2B5EF4-FFF2-40B4-BE49-F238E27FC236}">
                <a16:creationId xmlns:a16="http://schemas.microsoft.com/office/drawing/2014/main" id="{A1B5D0AB-CB6E-411A-B3B0-5ACF9F5FF4CF}"/>
              </a:ext>
            </a:extLst>
          </p:cNvPr>
          <p:cNvGrpSpPr/>
          <p:nvPr/>
        </p:nvGrpSpPr>
        <p:grpSpPr>
          <a:xfrm>
            <a:off x="1549039" y="1904273"/>
            <a:ext cx="8595360" cy="4731215"/>
            <a:chOff x="1549039" y="1904273"/>
            <a:chExt cx="8595360" cy="4731215"/>
          </a:xfrm>
        </p:grpSpPr>
        <p:graphicFrame>
          <p:nvGraphicFramePr>
            <p:cNvPr id="5" name="Chart 4" descr="" title="">
              <a:extLst>
                <a:ext uri="{FF2B5EF4-FFF2-40B4-BE49-F238E27FC236}">
                  <a16:creationId xmlns:a16="http://schemas.microsoft.com/office/drawing/2014/main" id="{E31D8FF0-E7DD-49D0-BA41-4ADA128225CD}"/>
                </a:ext>
              </a:extLst>
            </p:cNvPr>
            <p:cNvGraphicFramePr/>
            <p:nvPr>
              <p:extLst>
                <p:ext uri="{D42A27DB-BD31-4B8C-83A1-F6EECF244321}">
                  <p14:modId xmlns:p14="http://schemas.microsoft.com/office/powerpoint/2010/main" val="3845031356"/>
                </p:ext>
              </p:extLst>
            </p:nvPr>
          </p:nvGraphicFramePr>
          <p:xfrm>
            <a:off x="1549039" y="1904273"/>
            <a:ext cx="8595360" cy="466344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descr="" title="">
              <a:extLst>
                <a:ext uri="{FF2B5EF4-FFF2-40B4-BE49-F238E27FC236}">
                  <a16:creationId xmlns:a16="http://schemas.microsoft.com/office/drawing/2014/main" id="{BEA27627-A260-4244-B3B0-A55BDE6878B4}"/>
                </a:ext>
              </a:extLst>
            </p:cNvPr>
            <p:cNvSpPr/>
            <p:nvPr/>
          </p:nvSpPr>
          <p:spPr>
            <a:xfrm>
              <a:off x="5846719" y="2171700"/>
              <a:ext cx="3733800" cy="215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descr="" title="">
              <a:extLst>
                <a:ext uri="{FF2B5EF4-FFF2-40B4-BE49-F238E27FC236}">
                  <a16:creationId xmlns:a16="http://schemas.microsoft.com/office/drawing/2014/main" id="{92DE7D0C-4855-4B58-932B-7655D39C05AF}"/>
                </a:ext>
              </a:extLst>
            </p:cNvPr>
            <p:cNvSpPr/>
            <p:nvPr/>
          </p:nvSpPr>
          <p:spPr>
            <a:xfrm>
              <a:off x="5861483" y="6419588"/>
              <a:ext cx="171450" cy="215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0254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C186D987-3EC3-46A0-BAB3-562FB6D7957F}"/>
              </a:ext>
            </a:extLst>
          </p:cNvPr>
          <p:cNvSpPr>
            <a:spLocks noGrp="1"/>
          </p:cNvSpPr>
          <p:nvPr>
            <p:ph type="title"/>
          </p:nvPr>
        </p:nvSpPr>
        <p:spPr/>
        <p:txBody>
          <a:bodyPr>
            <a:normAutofit/>
          </a:bodyPr>
          <a:lstStyle/>
          <a:p>
            <a:r>
              <a:rPr lang="en-US" dirty="0">
                <a:latin typeface="+mn-lt"/>
              </a:rPr>
              <a:t>Job Descriptions</a:t>
            </a:r>
          </a:p>
        </p:txBody>
      </p:sp>
      <p:sp>
        <p:nvSpPr>
          <p:cNvPr id="3" name="Text Placeholder 2" descr="" title="">
            <a:extLst>
              <a:ext uri="{FF2B5EF4-FFF2-40B4-BE49-F238E27FC236}">
                <a16:creationId xmlns:a16="http://schemas.microsoft.com/office/drawing/2014/main" id="{37E2219F-0198-4D5C-B220-C8C2B3CC4704}"/>
              </a:ext>
            </a:extLst>
          </p:cNvPr>
          <p:cNvSpPr>
            <a:spLocks noGrp="1"/>
          </p:cNvSpPr>
          <p:nvPr>
            <p:ph sz="quarter" idx="11"/>
          </p:nvPr>
        </p:nvSpPr>
        <p:spPr>
          <a:xfrm>
            <a:off x="277813" y="1737360"/>
            <a:ext cx="6476072" cy="4572000"/>
          </a:xfrm>
        </p:spPr>
        <p:txBody>
          <a:bodyPr/>
          <a:lstStyle/>
          <a:p>
            <a:pPr marL="571500" indent="-571500">
              <a:buFont typeface="Arial" panose="020B0604020202020204" pitchFamily="34" charset="0"/>
              <a:buChar char="•"/>
            </a:pPr>
            <a:r>
              <a:rPr lang="en-US" dirty="0"/>
              <a:t>Review the job description and try to see if there are any biases reflected in the description</a:t>
            </a:r>
          </a:p>
          <a:p>
            <a:pPr marL="571500" indent="-571500">
              <a:buFont typeface="Arial" panose="020B0604020202020204" pitchFamily="34" charset="0"/>
              <a:buChar char="•"/>
            </a:pPr>
            <a:r>
              <a:rPr lang="en-US" dirty="0"/>
              <a:t>Get feedback from persons that have different backgrounds</a:t>
            </a:r>
          </a:p>
          <a:p>
            <a:pPr marL="571500" indent="-571500">
              <a:buFont typeface="Arial" panose="020B0604020202020204" pitchFamily="34" charset="0"/>
              <a:buChar char="•"/>
            </a:pPr>
            <a:r>
              <a:rPr lang="en-US" dirty="0"/>
              <a:t>Emphasize the importance of DE&amp;I for the company and the position</a:t>
            </a:r>
          </a:p>
        </p:txBody>
      </p:sp>
      <p:pic>
        <p:nvPicPr>
          <p:cNvPr id="5" name="Picture 4" descr="" title="">
            <a:extLst>
              <a:ext uri="{FF2B5EF4-FFF2-40B4-BE49-F238E27FC236}">
                <a16:creationId xmlns:a16="http://schemas.microsoft.com/office/drawing/2014/main" id="{41771B8B-7562-8B4E-0B22-317064416D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67911" y="1883121"/>
            <a:ext cx="5459240" cy="3639493"/>
          </a:xfrm>
          <a:prstGeom prst="rect">
            <a:avLst/>
          </a:prstGeom>
        </p:spPr>
      </p:pic>
    </p:spTree>
    <p:extLst>
      <p:ext uri="{BB962C8B-B14F-4D97-AF65-F5344CB8AC3E}">
        <p14:creationId xmlns:p14="http://schemas.microsoft.com/office/powerpoint/2010/main" val="3762983871"/>
      </p:ext>
    </p:extLst>
  </p:cSld>
  <p:clrMapOvr>
    <a:masterClrMapping/>
  </p:clrMapOvr>
  <p:transition spd="slow">
    <p:wipe/>
  </p:transition>
</p:sld>
</file>

<file path=ppt/slides/slide4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C186D987-3EC3-46A0-BAB3-562FB6D7957F}"/>
              </a:ext>
            </a:extLst>
          </p:cNvPr>
          <p:cNvSpPr>
            <a:spLocks noGrp="1"/>
          </p:cNvSpPr>
          <p:nvPr>
            <p:ph type="title"/>
          </p:nvPr>
        </p:nvSpPr>
        <p:spPr/>
        <p:txBody>
          <a:bodyPr/>
          <a:lstStyle/>
          <a:p>
            <a:r>
              <a:rPr lang="en-US" dirty="0"/>
              <a:t>Outreach</a:t>
            </a:r>
          </a:p>
        </p:txBody>
      </p:sp>
      <p:sp>
        <p:nvSpPr>
          <p:cNvPr id="3" name="Text Placeholder 2" descr="" title="">
            <a:extLst>
              <a:ext uri="{FF2B5EF4-FFF2-40B4-BE49-F238E27FC236}">
                <a16:creationId xmlns:a16="http://schemas.microsoft.com/office/drawing/2014/main" id="{37E2219F-0198-4D5C-B220-C8C2B3CC4704}"/>
              </a:ext>
            </a:extLst>
          </p:cNvPr>
          <p:cNvSpPr>
            <a:spLocks noGrp="1"/>
          </p:cNvSpPr>
          <p:nvPr>
            <p:ph sz="quarter" idx="11"/>
          </p:nvPr>
        </p:nvSpPr>
        <p:spPr>
          <a:xfrm>
            <a:off x="277813" y="1737360"/>
            <a:ext cx="11618440" cy="4572000"/>
          </a:xfrm>
        </p:spPr>
        <p:txBody>
          <a:bodyPr/>
          <a:lstStyle/>
          <a:p>
            <a:r>
              <a:rPr lang="en-US" dirty="0"/>
              <a:t>Signal to particular types of individuals that the company is interested </a:t>
            </a:r>
            <a:br>
              <a:rPr lang="en-US" dirty="0"/>
            </a:br>
            <a:r>
              <a:rPr lang="en-US" dirty="0"/>
              <a:t>in them:</a:t>
            </a:r>
          </a:p>
          <a:p>
            <a:pPr lvl="1"/>
            <a:r>
              <a:rPr lang="en-US" dirty="0"/>
              <a:t>Job fairs, recruiting at educational institutions where a demographic is well represented, or working with organizations that serve women, minorities, veterans, or the disabled </a:t>
            </a:r>
          </a:p>
          <a:p>
            <a:pPr lvl="1"/>
            <a:r>
              <a:rPr lang="en-US" dirty="0"/>
              <a:t>Advertising media that are likely to reach minority communities </a:t>
            </a:r>
          </a:p>
          <a:p>
            <a:pPr lvl="1"/>
            <a:r>
              <a:rPr lang="en-US" dirty="0"/>
              <a:t>Identifying job boards with high rates of minority participation</a:t>
            </a:r>
          </a:p>
          <a:p>
            <a:pPr lvl="1"/>
            <a:r>
              <a:rPr lang="en-US" dirty="0"/>
              <a:t>Partnering with professional associations and other organizations that serve minority communities</a:t>
            </a:r>
          </a:p>
          <a:p>
            <a:endParaRPr lang="en-US" dirty="0"/>
          </a:p>
        </p:txBody>
      </p:sp>
    </p:spTree>
    <p:extLst>
      <p:ext uri="{BB962C8B-B14F-4D97-AF65-F5344CB8AC3E}">
        <p14:creationId xmlns:p14="http://schemas.microsoft.com/office/powerpoint/2010/main" val="2482344135"/>
      </p:ext>
    </p:extLst>
  </p:cSld>
  <p:clrMapOvr>
    <a:masterClrMapping/>
  </p:clrMapOvr>
  <p:transition spd="slow">
    <p:wipe/>
  </p:transition>
</p:sld>
</file>

<file path=ppt/slides/slide4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C186D987-3EC3-46A0-BAB3-562FB6D7957F}"/>
              </a:ext>
            </a:extLst>
          </p:cNvPr>
          <p:cNvSpPr>
            <a:spLocks noGrp="1"/>
          </p:cNvSpPr>
          <p:nvPr>
            <p:ph type="title"/>
          </p:nvPr>
        </p:nvSpPr>
        <p:spPr/>
        <p:txBody>
          <a:bodyPr/>
          <a:lstStyle/>
          <a:p>
            <a:r>
              <a:rPr lang="en-US" dirty="0"/>
              <a:t>Conducting Interviews</a:t>
            </a:r>
          </a:p>
        </p:txBody>
      </p:sp>
      <p:sp>
        <p:nvSpPr>
          <p:cNvPr id="3" name="Text Placeholder 2" descr="" title="">
            <a:extLst>
              <a:ext uri="{FF2B5EF4-FFF2-40B4-BE49-F238E27FC236}">
                <a16:creationId xmlns:a16="http://schemas.microsoft.com/office/drawing/2014/main" id="{37E2219F-0198-4D5C-B220-C8C2B3CC4704}"/>
              </a:ext>
            </a:extLst>
          </p:cNvPr>
          <p:cNvSpPr>
            <a:spLocks noGrp="1"/>
          </p:cNvSpPr>
          <p:nvPr>
            <p:ph sz="quarter" idx="11"/>
          </p:nvPr>
        </p:nvSpPr>
        <p:spPr>
          <a:xfrm>
            <a:off x="277813" y="1737360"/>
            <a:ext cx="11998686" cy="4572000"/>
          </a:xfrm>
        </p:spPr>
        <p:txBody>
          <a:bodyPr/>
          <a:lstStyle/>
          <a:p>
            <a:r>
              <a:rPr lang="en-US" dirty="0"/>
              <a:t>Consider the diversity of the decision-makers</a:t>
            </a:r>
          </a:p>
          <a:p>
            <a:r>
              <a:rPr lang="en-US" dirty="0"/>
              <a:t>Mansfield Rule: Have we given sufficient consideration to diverse candidates?</a:t>
            </a:r>
          </a:p>
          <a:p>
            <a:r>
              <a:rPr lang="en-US" dirty="0"/>
              <a:t>Use assessments or rubrics for the interviews</a:t>
            </a:r>
          </a:p>
          <a:p>
            <a:r>
              <a:rPr lang="en-US" dirty="0"/>
              <a:t>Be consistent in the questions asked during the interviews</a:t>
            </a:r>
          </a:p>
          <a:p>
            <a:r>
              <a:rPr lang="en-US" dirty="0"/>
              <a:t>Ask candidates questions about DE&amp;I</a:t>
            </a:r>
          </a:p>
          <a:p>
            <a:r>
              <a:rPr lang="en-US" dirty="0"/>
              <a:t>Group decisions for the candidate selection</a:t>
            </a:r>
          </a:p>
          <a:p>
            <a:endParaRPr lang="en-US" dirty="0"/>
          </a:p>
        </p:txBody>
      </p:sp>
    </p:spTree>
    <p:extLst>
      <p:ext uri="{BB962C8B-B14F-4D97-AF65-F5344CB8AC3E}">
        <p14:creationId xmlns:p14="http://schemas.microsoft.com/office/powerpoint/2010/main" val="403590501"/>
      </p:ext>
    </p:extLst>
  </p:cSld>
  <p:clrMapOvr>
    <a:masterClrMapping/>
  </p:clrMapOvr>
  <p:transition spd="slow">
    <p:wipe/>
  </p:transition>
</p:sld>
</file>

<file path=ppt/slides/slide49.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Content Placeholder 2" descr="" title="">
            <a:extLst>
              <a:ext uri="{FF2B5EF4-FFF2-40B4-BE49-F238E27FC236}">
                <a16:creationId xmlns:a16="http://schemas.microsoft.com/office/drawing/2014/main" id="{D72A69A1-995F-0149-BECB-B804EABB195C}"/>
              </a:ext>
            </a:extLst>
          </p:cNvPr>
          <p:cNvSpPr>
            <a:spLocks noGrp="1"/>
          </p:cNvSpPr>
          <p:nvPr>
            <p:ph sz="quarter" idx="10"/>
          </p:nvPr>
        </p:nvSpPr>
        <p:spPr/>
        <p:txBody>
          <a:bodyPr/>
          <a:lstStyle/>
          <a:p>
            <a:r>
              <a:rPr lang="en-US" dirty="0"/>
              <a:t>Top Compliance and Litigation Plays to Protect Your Company</a:t>
            </a:r>
          </a:p>
        </p:txBody>
      </p:sp>
      <p:sp>
        <p:nvSpPr>
          <p:cNvPr id="2" name="Slide Number Placeholder 1" descr="" title="">
            <a:extLst>
              <a:ext uri="{FF2B5EF4-FFF2-40B4-BE49-F238E27FC236}">
                <a16:creationId xmlns:a16="http://schemas.microsoft.com/office/drawing/2014/main" id="{EDD8F137-3053-DA49-AE4E-F83802737CF0}"/>
              </a:ext>
            </a:extLst>
          </p:cNvPr>
          <p:cNvSpPr>
            <a:spLocks noGrp="1"/>
          </p:cNvSpPr>
          <p:nvPr>
            <p:ph type="sldNum" sz="quarter" idx="4"/>
          </p:nvPr>
        </p:nvSpPr>
        <p:spPr/>
        <p:txBody>
          <a:bodyPr/>
          <a:lstStyle/>
          <a:p>
            <a:fld id="{B73F69C2-009F-4240-9724-5B3BAC1E9E06}" type="slidenum">
              <a:rPr lang="en-US" smtClean="0"/>
              <a:pPr/>
              <a:t>49</a:t>
            </a:fld>
            <a:endParaRPr lang="en-US" dirty="0"/>
          </a:p>
        </p:txBody>
      </p:sp>
      <p:pic>
        <p:nvPicPr>
          <p:cNvPr id="6" name="Picture 12" descr="" title="">
            <a:extLst>
              <a:ext uri="{FF2B5EF4-FFF2-40B4-BE49-F238E27FC236}">
                <a16:creationId xmlns:a16="http://schemas.microsoft.com/office/drawing/2014/main" id="{E6E9DF32-FE65-4C23-A5A0-21EC28B11182}"/>
              </a:ext>
            </a:extLst>
          </p:cNvPr>
          <p:cNvPicPr>
            <a:picLocks noGrp="1" noChangeAspect="1" noChangeArrowheads="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0" y="0"/>
            <a:ext cx="7188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52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5.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Slide Number Placeholder 1" descr="" title="">
            <a:extLst>
              <a:ext uri="{FF2B5EF4-FFF2-40B4-BE49-F238E27FC236}">
                <a16:creationId xmlns:a16="http://schemas.microsoft.com/office/drawing/2014/main" id="{78E06B73-26C8-4417-ABFB-BE4A440A7E4F}"/>
              </a:ext>
            </a:extLst>
          </p:cNvPr>
          <p:cNvSpPr>
            <a:spLocks noGrp="1"/>
          </p:cNvSpPr>
          <p:nvPr>
            <p:ph type="sldNum" sz="quarter" idx="4"/>
          </p:nvPr>
        </p:nvSpPr>
        <p:spPr/>
        <p:txBody>
          <a:bodyPr/>
          <a:lstStyle/>
          <a:p>
            <a:r>
              <a:rPr lang="en-US" dirty="0">
                <a:cs typeface="Calibri" panose="020F0502020204030204" pitchFamily="34" charset="0"/>
              </a:rPr>
              <a:t>© Littler Mendelson, P.C. | </a:t>
            </a:r>
            <a:fld id="{AC3A662E-3DDB-4DD2-AC61-E2D5D4D4C33B}" type="slidenum">
              <a:rPr lang="en-US" smtClean="0"/>
              <a:pPr/>
              <a:t>5</a:t>
            </a:fld>
            <a:endParaRPr lang="en-US" dirty="0"/>
          </a:p>
        </p:txBody>
      </p:sp>
      <p:pic>
        <p:nvPicPr>
          <p:cNvPr id="9" name="Content Placeholder 8" descr="" title="">
            <a:extLst>
              <a:ext uri="{FF2B5EF4-FFF2-40B4-BE49-F238E27FC236}">
                <a16:creationId xmlns:a16="http://schemas.microsoft.com/office/drawing/2014/main" id="{83E54335-E69F-4ECD-87C3-D28C7553D108}"/>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4124325"/>
            <a:ext cx="6432550" cy="1633538"/>
          </a:xfrm>
          <a:prstGeom prst="rect">
            <a:avLst/>
          </a:prstGeom>
        </p:spPr>
      </p:pic>
      <p:grpSp>
        <p:nvGrpSpPr>
          <p:cNvPr id="17" name="Group 16" descr="" title="">
            <a:extLst>
              <a:ext uri="{FF2B5EF4-FFF2-40B4-BE49-F238E27FC236}">
                <a16:creationId xmlns:a16="http://schemas.microsoft.com/office/drawing/2014/main" id="{4A56CFB3-0665-4F1A-A23B-68A9B262F58B}"/>
              </a:ext>
            </a:extLst>
          </p:cNvPr>
          <p:cNvGrpSpPr/>
          <p:nvPr/>
        </p:nvGrpSpPr>
        <p:grpSpPr>
          <a:xfrm>
            <a:off x="5759163" y="2212654"/>
            <a:ext cx="5931252" cy="1819275"/>
            <a:chOff x="-6787664" y="3874707"/>
            <a:chExt cx="5931252" cy="1819275"/>
          </a:xfrm>
        </p:grpSpPr>
        <p:pic>
          <p:nvPicPr>
            <p:cNvPr id="11" name="Picture 10" descr="" title="">
              <a:extLst>
                <a:ext uri="{FF2B5EF4-FFF2-40B4-BE49-F238E27FC236}">
                  <a16:creationId xmlns:a16="http://schemas.microsoft.com/office/drawing/2014/main" id="{EF52A089-F4A4-4227-876F-B23317B45F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7664" y="3874707"/>
              <a:ext cx="5638800" cy="1819275"/>
            </a:xfrm>
            <a:prstGeom prst="rect">
              <a:avLst/>
            </a:prstGeom>
          </p:spPr>
        </p:pic>
        <p:pic>
          <p:nvPicPr>
            <p:cNvPr id="13" name="Picture 12" descr="" title="">
              <a:extLst>
                <a:ext uri="{FF2B5EF4-FFF2-40B4-BE49-F238E27FC236}">
                  <a16:creationId xmlns:a16="http://schemas.microsoft.com/office/drawing/2014/main" id="{AA23F935-BEE8-4E47-8CBE-B0AFE2B5D2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18512" y="4970812"/>
              <a:ext cx="1562100" cy="514350"/>
            </a:xfrm>
            <a:prstGeom prst="rect">
              <a:avLst/>
            </a:prstGeom>
            <a:effectLst>
              <a:outerShdw blurRad="50800" dist="38100" dir="16200000" rotWithShape="0">
                <a:prstClr val="black">
                  <a:alpha val="40000"/>
                </a:prstClr>
              </a:outerShdw>
            </a:effectLst>
          </p:spPr>
        </p:pic>
      </p:grpSp>
      <p:pic>
        <p:nvPicPr>
          <p:cNvPr id="16" name="Picture 15" descr="" title="">
            <a:extLst>
              <a:ext uri="{FF2B5EF4-FFF2-40B4-BE49-F238E27FC236}">
                <a16:creationId xmlns:a16="http://schemas.microsoft.com/office/drawing/2014/main" id="{7AC6C711-9B51-4622-A196-1BF12E9DB0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73350" y="5782073"/>
            <a:ext cx="1571625" cy="590550"/>
          </a:xfrm>
          <a:prstGeom prst="rect">
            <a:avLst/>
          </a:prstGeom>
          <a:effectLst>
            <a:outerShdw blurRad="63500" sx="102000" sy="102000" algn="ctr" rotWithShape="0">
              <a:prstClr val="black">
                <a:alpha val="40000"/>
              </a:prstClr>
            </a:outerShdw>
          </a:effectLst>
        </p:spPr>
      </p:pic>
      <p:grpSp>
        <p:nvGrpSpPr>
          <p:cNvPr id="24" name="Group 23" descr="" title="">
            <a:extLst>
              <a:ext uri="{FF2B5EF4-FFF2-40B4-BE49-F238E27FC236}">
                <a16:creationId xmlns:a16="http://schemas.microsoft.com/office/drawing/2014/main" id="{88C06DC6-1DCF-49CA-A2C1-AF7B7C426E78}"/>
              </a:ext>
            </a:extLst>
          </p:cNvPr>
          <p:cNvGrpSpPr/>
          <p:nvPr/>
        </p:nvGrpSpPr>
        <p:grpSpPr>
          <a:xfrm>
            <a:off x="245055" y="288660"/>
            <a:ext cx="5514109" cy="1469939"/>
            <a:chOff x="204355" y="1971675"/>
            <a:chExt cx="5514109" cy="1469939"/>
          </a:xfrm>
        </p:grpSpPr>
        <p:pic>
          <p:nvPicPr>
            <p:cNvPr id="21" name="Picture 20" descr="" title="">
              <a:extLst>
                <a:ext uri="{FF2B5EF4-FFF2-40B4-BE49-F238E27FC236}">
                  <a16:creationId xmlns:a16="http://schemas.microsoft.com/office/drawing/2014/main" id="{6094C8BA-E4D7-41D9-97B2-C6815994414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56754" y="2177344"/>
              <a:ext cx="5361710" cy="1264270"/>
            </a:xfrm>
            <a:prstGeom prst="rect">
              <a:avLst/>
            </a:prstGeom>
          </p:spPr>
        </p:pic>
        <p:pic>
          <p:nvPicPr>
            <p:cNvPr id="23" name="Picture 22" descr="" title="">
              <a:extLst>
                <a:ext uri="{FF2B5EF4-FFF2-40B4-BE49-F238E27FC236}">
                  <a16:creationId xmlns:a16="http://schemas.microsoft.com/office/drawing/2014/main" id="{823F48FD-513A-46E0-93B9-DCB3F2B1CC7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04355" y="1971675"/>
              <a:ext cx="1150916" cy="419100"/>
            </a:xfrm>
            <a:prstGeom prst="rect">
              <a:avLst/>
            </a:prstGeom>
            <a:effectLst>
              <a:outerShdw blurRad="63500" sx="102000" sy="102000" algn="ctr" rotWithShape="0">
                <a:prstClr val="black">
                  <a:alpha val="40000"/>
                </a:prstClr>
              </a:outerShdw>
            </a:effectLst>
          </p:spPr>
        </p:pic>
      </p:grpSp>
      <p:grpSp>
        <p:nvGrpSpPr>
          <p:cNvPr id="28" name="Group 27" descr="" title="">
            <a:extLst>
              <a:ext uri="{FF2B5EF4-FFF2-40B4-BE49-F238E27FC236}">
                <a16:creationId xmlns:a16="http://schemas.microsoft.com/office/drawing/2014/main" id="{991F2BF3-E491-4791-B799-772A646780BE}"/>
              </a:ext>
            </a:extLst>
          </p:cNvPr>
          <p:cNvGrpSpPr/>
          <p:nvPr/>
        </p:nvGrpSpPr>
        <p:grpSpPr>
          <a:xfrm>
            <a:off x="712352" y="1996215"/>
            <a:ext cx="4747779" cy="2119939"/>
            <a:chOff x="402685" y="4778916"/>
            <a:chExt cx="4236726" cy="1891748"/>
          </a:xfrm>
        </p:grpSpPr>
        <p:pic>
          <p:nvPicPr>
            <p:cNvPr id="27" name="Picture 26" descr="" title="">
              <a:extLst>
                <a:ext uri="{FF2B5EF4-FFF2-40B4-BE49-F238E27FC236}">
                  <a16:creationId xmlns:a16="http://schemas.microsoft.com/office/drawing/2014/main" id="{C4A0EC76-FFDD-4386-819F-CFFB31DA9EC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58956" y="4975214"/>
              <a:ext cx="3980455" cy="1695450"/>
            </a:xfrm>
            <a:prstGeom prst="rect">
              <a:avLst/>
            </a:prstGeom>
          </p:spPr>
        </p:pic>
        <p:pic>
          <p:nvPicPr>
            <p:cNvPr id="26" name="Picture 25" descr="" title="">
              <a:extLst>
                <a:ext uri="{FF2B5EF4-FFF2-40B4-BE49-F238E27FC236}">
                  <a16:creationId xmlns:a16="http://schemas.microsoft.com/office/drawing/2014/main" id="{5D8808BF-4593-4EE9-9C09-6B7B3A19EB6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792"/>
            <a:stretch/>
          </p:blipFill>
          <p:spPr>
            <a:xfrm>
              <a:off x="402685" y="4778916"/>
              <a:ext cx="2934131" cy="392596"/>
            </a:xfrm>
            <a:prstGeom prst="rect">
              <a:avLst/>
            </a:prstGeom>
            <a:effectLst>
              <a:outerShdw blurRad="63500" sx="102000" sy="102000" algn="ctr" rotWithShape="0">
                <a:prstClr val="black">
                  <a:alpha val="40000"/>
                </a:prstClr>
              </a:outerShdw>
            </a:effectLst>
          </p:spPr>
        </p:pic>
      </p:grpSp>
      <p:grpSp>
        <p:nvGrpSpPr>
          <p:cNvPr id="33" name="Group 32" descr="" title="">
            <a:extLst>
              <a:ext uri="{FF2B5EF4-FFF2-40B4-BE49-F238E27FC236}">
                <a16:creationId xmlns:a16="http://schemas.microsoft.com/office/drawing/2014/main" id="{B894FE0A-87CE-4B13-8648-58A86457FDC5}"/>
              </a:ext>
            </a:extLst>
          </p:cNvPr>
          <p:cNvGrpSpPr/>
          <p:nvPr/>
        </p:nvGrpSpPr>
        <p:grpSpPr>
          <a:xfrm>
            <a:off x="7267149" y="4397362"/>
            <a:ext cx="4138175" cy="2386003"/>
            <a:chOff x="-8043381" y="2025010"/>
            <a:chExt cx="4526873" cy="2610120"/>
          </a:xfrm>
        </p:grpSpPr>
        <p:pic>
          <p:nvPicPr>
            <p:cNvPr id="32" name="Picture 31" descr="" title="">
              <a:extLst>
                <a:ext uri="{FF2B5EF4-FFF2-40B4-BE49-F238E27FC236}">
                  <a16:creationId xmlns:a16="http://schemas.microsoft.com/office/drawing/2014/main" id="{1C83771D-183E-4014-B939-BED074F6C14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12942" y="2816348"/>
              <a:ext cx="2696434" cy="1818782"/>
            </a:xfrm>
            <a:prstGeom prst="rect">
              <a:avLst/>
            </a:prstGeom>
          </p:spPr>
        </p:pic>
        <p:pic>
          <p:nvPicPr>
            <p:cNvPr id="30" name="Picture 29" descr="" title="">
              <a:extLst>
                <a:ext uri="{FF2B5EF4-FFF2-40B4-BE49-F238E27FC236}">
                  <a16:creationId xmlns:a16="http://schemas.microsoft.com/office/drawing/2014/main" id="{984DFCD9-4142-43D3-BF3F-B7B8672A239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043381" y="2025010"/>
              <a:ext cx="3375659" cy="1027221"/>
            </a:xfrm>
            <a:prstGeom prst="rect">
              <a:avLst/>
            </a:prstGeom>
            <a:effectLst>
              <a:outerShdw blurRad="63500" sx="102000" sy="102000" algn="ctr" rotWithShape="0">
                <a:prstClr val="black">
                  <a:alpha val="40000"/>
                </a:prstClr>
              </a:outerShdw>
            </a:effectLst>
          </p:spPr>
        </p:pic>
      </p:grpSp>
      <p:grpSp>
        <p:nvGrpSpPr>
          <p:cNvPr id="37" name="Group 36" descr="" title="">
            <a:extLst>
              <a:ext uri="{FF2B5EF4-FFF2-40B4-BE49-F238E27FC236}">
                <a16:creationId xmlns:a16="http://schemas.microsoft.com/office/drawing/2014/main" id="{45A3CC37-8AE8-4F85-967C-9297165AA383}"/>
              </a:ext>
            </a:extLst>
          </p:cNvPr>
          <p:cNvGrpSpPr/>
          <p:nvPr/>
        </p:nvGrpSpPr>
        <p:grpSpPr>
          <a:xfrm>
            <a:off x="6046305" y="198780"/>
            <a:ext cx="5638800" cy="1471357"/>
            <a:chOff x="6096000" y="39756"/>
            <a:chExt cx="5638800" cy="1471357"/>
          </a:xfrm>
        </p:grpSpPr>
        <p:pic>
          <p:nvPicPr>
            <p:cNvPr id="35" name="Picture 34" descr="" title="">
              <a:extLst>
                <a:ext uri="{FF2B5EF4-FFF2-40B4-BE49-F238E27FC236}">
                  <a16:creationId xmlns:a16="http://schemas.microsoft.com/office/drawing/2014/main" id="{F0C75BD6-CF7A-4F8D-9964-601B18D699F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096000" y="349243"/>
              <a:ext cx="5638800" cy="1161870"/>
            </a:xfrm>
            <a:prstGeom prst="rect">
              <a:avLst/>
            </a:prstGeom>
          </p:spPr>
        </p:pic>
        <p:pic>
          <p:nvPicPr>
            <p:cNvPr id="36" name="Picture 35" descr="" title="">
              <a:extLst>
                <a:ext uri="{FF2B5EF4-FFF2-40B4-BE49-F238E27FC236}">
                  <a16:creationId xmlns:a16="http://schemas.microsoft.com/office/drawing/2014/main" id="{8A64A302-0577-4B0E-B88E-939B2FC7096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828343" y="39756"/>
              <a:ext cx="1353179" cy="508467"/>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199985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50.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5" name="Title 4" descr="" title="">
            <a:extLst>
              <a:ext uri="{FF2B5EF4-FFF2-40B4-BE49-F238E27FC236}">
                <a16:creationId xmlns:a16="http://schemas.microsoft.com/office/drawing/2014/main" id="{A7E48F0C-1BB7-43D9-AD7E-29E72F996621}"/>
              </a:ext>
            </a:extLst>
          </p:cNvPr>
          <p:cNvSpPr>
            <a:spLocks noGrp="1"/>
          </p:cNvSpPr>
          <p:nvPr>
            <p:ph type="title"/>
          </p:nvPr>
        </p:nvSpPr>
        <p:spPr/>
        <p:txBody>
          <a:bodyPr>
            <a:normAutofit/>
          </a:bodyPr>
          <a:lstStyle/>
          <a:p>
            <a:r>
              <a:rPr lang="en-US" sz="4000" b="1" dirty="0"/>
              <a:t>EEOC Charges Filed</a:t>
            </a:r>
          </a:p>
        </p:txBody>
      </p:sp>
      <p:pic>
        <p:nvPicPr>
          <p:cNvPr id="7" name="Content Placeholder 6" descr="" title="">
            <a:extLst>
              <a:ext uri="{FF2B5EF4-FFF2-40B4-BE49-F238E27FC236}">
                <a16:creationId xmlns:a16="http://schemas.microsoft.com/office/drawing/2014/main" id="{C2F56181-2E75-4E14-8DB2-C54F91876AE9}"/>
              </a:ext>
            </a:extLst>
          </p:cNvPr>
          <p:cNvPicPr>
            <a:picLocks noGrp="1" noChangeAspect="1"/>
          </p:cNvPicPr>
          <p:nvPr>
            <p:ph sz="quarter" idx="11"/>
          </p:nvPr>
        </p:nvPicPr>
        <p:blipFill>
          <a:blip r:embed="rId3"/>
          <a:stretch>
            <a:fillRect/>
          </a:stretch>
        </p:blipFill>
        <p:spPr>
          <a:xfrm>
            <a:off x="627097" y="1736725"/>
            <a:ext cx="10933043" cy="4572000"/>
          </a:xfrm>
        </p:spPr>
      </p:pic>
      <p:sp>
        <p:nvSpPr>
          <p:cNvPr id="2" name="Slide Number Placeholder 1" descr="" title="">
            <a:extLst>
              <a:ext uri="{FF2B5EF4-FFF2-40B4-BE49-F238E27FC236}">
                <a16:creationId xmlns:a16="http://schemas.microsoft.com/office/drawing/2014/main" id="{51FA0827-3EF6-47FA-84CE-5F004EA8786B}"/>
              </a:ext>
            </a:extLst>
          </p:cNvPr>
          <p:cNvSpPr>
            <a:spLocks noGrp="1"/>
          </p:cNvSpPr>
          <p:nvPr>
            <p:ph type="sldNum" sz="quarter" idx="4"/>
          </p:nvPr>
        </p:nvSpPr>
        <p:spPr/>
        <p:txBody>
          <a:bodyPr/>
          <a:lstStyle/>
          <a:p>
            <a:fld id="{B73F69C2-009F-4240-9724-5B3BAC1E9E06}" type="slidenum">
              <a:rPr lang="en-US" smtClean="0"/>
              <a:pPr/>
              <a:t>50</a:t>
            </a:fld>
            <a:endParaRPr lang="en-US" dirty="0"/>
          </a:p>
        </p:txBody>
      </p:sp>
    </p:spTree>
    <p:extLst>
      <p:ext uri="{BB962C8B-B14F-4D97-AF65-F5344CB8AC3E}">
        <p14:creationId xmlns:p14="http://schemas.microsoft.com/office/powerpoint/2010/main" val="67730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51.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5" name="Title 4" descr="" title="">
            <a:extLst>
              <a:ext uri="{FF2B5EF4-FFF2-40B4-BE49-F238E27FC236}">
                <a16:creationId xmlns:a16="http://schemas.microsoft.com/office/drawing/2014/main" id="{41760870-8522-40F9-82C4-6F1E0D68E836}"/>
              </a:ext>
            </a:extLst>
          </p:cNvPr>
          <p:cNvSpPr>
            <a:spLocks noGrp="1"/>
          </p:cNvSpPr>
          <p:nvPr>
            <p:ph type="title"/>
          </p:nvPr>
        </p:nvSpPr>
        <p:spPr/>
        <p:txBody>
          <a:bodyPr>
            <a:normAutofit/>
          </a:bodyPr>
          <a:lstStyle/>
          <a:p>
            <a:r>
              <a:rPr lang="en-US" sz="4000" b="1" dirty="0"/>
              <a:t>EEOC Litigation Trends – ADA Claims</a:t>
            </a:r>
          </a:p>
        </p:txBody>
      </p:sp>
      <p:pic>
        <p:nvPicPr>
          <p:cNvPr id="7" name="Content Placeholder 6" descr="" title="">
            <a:extLst>
              <a:ext uri="{FF2B5EF4-FFF2-40B4-BE49-F238E27FC236}">
                <a16:creationId xmlns:a16="http://schemas.microsoft.com/office/drawing/2014/main" id="{9B2AC94D-FD10-4703-91DE-12D47A8B9625}"/>
              </a:ext>
            </a:extLst>
          </p:cNvPr>
          <p:cNvPicPr>
            <a:picLocks noGrp="1" noChangeAspect="1"/>
          </p:cNvPicPr>
          <p:nvPr>
            <p:ph sz="quarter" idx="11"/>
          </p:nvPr>
        </p:nvPicPr>
        <p:blipFill>
          <a:blip r:embed="rId3"/>
          <a:stretch>
            <a:fillRect/>
          </a:stretch>
        </p:blipFill>
        <p:spPr>
          <a:xfrm>
            <a:off x="616999" y="1736725"/>
            <a:ext cx="10953240" cy="4572000"/>
          </a:xfrm>
        </p:spPr>
      </p:pic>
      <p:sp>
        <p:nvSpPr>
          <p:cNvPr id="2" name="Slide Number Placeholder 1" descr="" title="">
            <a:extLst>
              <a:ext uri="{FF2B5EF4-FFF2-40B4-BE49-F238E27FC236}">
                <a16:creationId xmlns:a16="http://schemas.microsoft.com/office/drawing/2014/main" id="{C23CCCC7-64E5-40BB-8239-9010C94B219F}"/>
              </a:ext>
            </a:extLst>
          </p:cNvPr>
          <p:cNvSpPr>
            <a:spLocks noGrp="1"/>
          </p:cNvSpPr>
          <p:nvPr>
            <p:ph type="sldNum" sz="quarter" idx="4"/>
          </p:nvPr>
        </p:nvSpPr>
        <p:spPr/>
        <p:txBody>
          <a:bodyPr/>
          <a:lstStyle/>
          <a:p>
            <a:fld id="{B73F69C2-009F-4240-9724-5B3BAC1E9E06}" type="slidenum">
              <a:rPr lang="en-US" smtClean="0"/>
              <a:pPr/>
              <a:t>51</a:t>
            </a:fld>
            <a:endParaRPr lang="en-US" dirty="0"/>
          </a:p>
        </p:txBody>
      </p:sp>
    </p:spTree>
    <p:extLst>
      <p:ext uri="{BB962C8B-B14F-4D97-AF65-F5344CB8AC3E}">
        <p14:creationId xmlns:p14="http://schemas.microsoft.com/office/powerpoint/2010/main" val="245611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52.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49276B8D-6347-23C7-83C4-0A1D20CFFCEE}"/>
              </a:ext>
            </a:extLst>
          </p:cNvPr>
          <p:cNvSpPr>
            <a:spLocks noGrp="1"/>
          </p:cNvSpPr>
          <p:nvPr>
            <p:ph sz="quarter" idx="10"/>
          </p:nvPr>
        </p:nvSpPr>
        <p:spPr/>
        <p:txBody>
          <a:bodyPr/>
          <a:lstStyle/>
          <a:p>
            <a:r>
              <a:rPr lang="en-US" b="1" dirty="0"/>
              <a:t>How to be Proactive – </a:t>
            </a:r>
            <a:br>
              <a:rPr lang="en-US" b="1" dirty="0"/>
            </a:br>
            <a:r>
              <a:rPr lang="en-US" dirty="0"/>
              <a:t>Thinking of Discovery in New Ways</a:t>
            </a:r>
          </a:p>
        </p:txBody>
      </p:sp>
      <p:sp>
        <p:nvSpPr>
          <p:cNvPr id="4" name="Slide Number Placeholder 3" descr="" title="">
            <a:extLst>
              <a:ext uri="{FF2B5EF4-FFF2-40B4-BE49-F238E27FC236}">
                <a16:creationId xmlns:a16="http://schemas.microsoft.com/office/drawing/2014/main" id="{B36A3E40-AD9E-4695-AD1E-CCED566BFBF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5B3FC9-BC1D-4583-9A13-1E49723DE1D3}" type="slidenum">
              <a:rPr kumimoji="0" lang="en-US" sz="1000" b="0" i="0" u="none" strike="noStrike" kern="1200" cap="none" spc="0" normalizeH="0" baseline="0" noProof="0" smtClean="0">
                <a:ln>
                  <a:noFill/>
                </a:ln>
                <a:solidFill>
                  <a:srgbClr val="E7E6E6">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pic>
        <p:nvPicPr>
          <p:cNvPr id="6" name="Picture Placeholder 5" descr="" title="">
            <a:extLst>
              <a:ext uri="{FF2B5EF4-FFF2-40B4-BE49-F238E27FC236}">
                <a16:creationId xmlns:a16="http://schemas.microsoft.com/office/drawing/2014/main" id="{303F9AD0-8F75-17B8-626D-82A236024D3D}"/>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488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5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descr="" title=""/>
        <p:cNvGrpSpPr/>
        <p:nvPr/>
      </p:nvGrpSpPr>
      <p:grpSpPr>
        <a:xfrm>
          <a:off x="0" y="0"/>
          <a:ext cx="0" cy="0"/>
          <a:chOff x="0" y="0"/>
          <a:chExt cx="0" cy="0"/>
        </a:xfrm>
      </p:grpSpPr>
      <p:pic>
        <p:nvPicPr>
          <p:cNvPr id="12" name="Content Placeholder 11" descr="" title="">
            <a:extLst>
              <a:ext uri="{FF2B5EF4-FFF2-40B4-BE49-F238E27FC236}">
                <a16:creationId xmlns:a16="http://schemas.microsoft.com/office/drawing/2014/main" id="{CF99FA50-373D-41FE-B342-A11C9CFB90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5251" y="1427747"/>
            <a:ext cx="10717566" cy="6015790"/>
          </a:xfrm>
          <a:prstGeom prst="rect">
            <a:avLst/>
          </a:prstGeom>
        </p:spPr>
      </p:pic>
      <p:sp>
        <p:nvSpPr>
          <p:cNvPr id="31746" name="Rectangle 2" descr="" title=""/>
          <p:cNvSpPr>
            <a:spLocks noGrp="1" noChangeArrowheads="1"/>
          </p:cNvSpPr>
          <p:nvPr>
            <p:ph type="title"/>
          </p:nvPr>
        </p:nvSpPr>
        <p:spPr/>
        <p:txBody>
          <a:bodyPr vert="horz" lIns="91440" tIns="45720" rIns="91440" bIns="45720" rtlCol="0" anchor="ctr">
            <a:normAutofit/>
          </a:bodyPr>
          <a:lstStyle/>
          <a:p>
            <a:r>
              <a:rPr lang="en-US" sz="4000" b="1" dirty="0"/>
              <a:t>New Sources of Data</a:t>
            </a:r>
          </a:p>
        </p:txBody>
      </p:sp>
      <p:sp>
        <p:nvSpPr>
          <p:cNvPr id="2" name="AutoShape 2" descr="" title=""/>
          <p:cNvSpPr>
            <a:spLocks noChangeAspect="1" noChangeArrowheads="1"/>
          </p:cNvSpPr>
          <p:nvPr/>
        </p:nvSpPr>
        <p:spPr bwMode="auto">
          <a:xfrm>
            <a:off x="0"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654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1746"/>
                                        </p:tgtEl>
                                        <p:attrNameLst>
                                          <p:attrName>style.visibility</p:attrName>
                                        </p:attrNameLst>
                                      </p:cBhvr>
                                      <p:to>
                                        <p:strVal val="visible"/>
                                      </p:to>
                                    </p:set>
                                    <p:animEffect transition="in" filter="fade">
                                      <p:cBhvr>
                                        <p:cTn id="7" dur="7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Lst>
  </p:timing>
</p:sld>
</file>

<file path=ppt/slides/slide54.xml><?xml version="1.0" encoding="utf-8"?>
<p:sld xmlns:a16="http://schemas.microsoft.com/office/drawing/2014/main" xmlns:p14="http://schemas.microsoft.com/office/powerpoint/2010/main" xmlns:dgm="http://schemas.openxmlformats.org/drawingml/2006/diagram" xmlns:a="http://schemas.openxmlformats.org/drawingml/2006/main" xmlns:r="http://schemas.openxmlformats.org/officeDocument/2006/relationships" xmlns:p="http://schemas.openxmlformats.org/presentationml/2006/main" showMasterPhAnim="0">
  <p:cSld>
    <p:spTree>
      <p:nvGrpSpPr>
        <p:cNvPr id="1" name="" descr="" title=""/>
        <p:cNvGrpSpPr/>
        <p:nvPr/>
      </p:nvGrpSpPr>
      <p:grpSpPr>
        <a:xfrm>
          <a:off x="0" y="0"/>
          <a:ext cx="0" cy="0"/>
          <a:chOff x="0" y="0"/>
          <a:chExt cx="0" cy="0"/>
        </a:xfrm>
      </p:grpSpPr>
      <p:sp>
        <p:nvSpPr>
          <p:cNvPr id="48130" name="Rectangle 2" descr="" title=""/>
          <p:cNvSpPr>
            <a:spLocks noGrp="1" noChangeArrowheads="1"/>
          </p:cNvSpPr>
          <p:nvPr>
            <p:ph type="title"/>
          </p:nvPr>
        </p:nvSpPr>
        <p:spPr/>
        <p:txBody>
          <a:bodyPr>
            <a:normAutofit/>
          </a:bodyPr>
          <a:lstStyle/>
          <a:p>
            <a:pPr eaLnBrk="1" hangingPunct="1"/>
            <a:r>
              <a:rPr lang="en-US" sz="4000" b="1" dirty="0">
                <a:solidFill>
                  <a:schemeClr val="bg1"/>
                </a:solidFill>
              </a:rPr>
              <a:t>Sources of Electronic Evidence</a:t>
            </a:r>
          </a:p>
        </p:txBody>
      </p:sp>
      <p:sp>
        <p:nvSpPr>
          <p:cNvPr id="3" name="Content Placeholder 2" descr="" title="">
            <a:extLst>
              <a:ext uri="{FF2B5EF4-FFF2-40B4-BE49-F238E27FC236}">
                <a16:creationId xmlns:a16="http://schemas.microsoft.com/office/drawing/2014/main" id="{2BC91FD5-27DD-57AD-746B-CC1ADD77CA47}"/>
              </a:ext>
            </a:extLst>
          </p:cNvPr>
          <p:cNvSpPr>
            <a:spLocks noGrp="1"/>
          </p:cNvSpPr>
          <p:nvPr>
            <p:ph sz="quarter" idx="11"/>
          </p:nvPr>
        </p:nvSpPr>
        <p:spPr/>
        <p:txBody>
          <a:bodyPr/>
          <a:lstStyle/>
          <a:p>
            <a:endParaRPr lang="en-US"/>
          </a:p>
        </p:txBody>
      </p:sp>
      <p:graphicFrame>
        <p:nvGraphicFramePr>
          <p:cNvPr id="2" name="Diagram 1" descr="" title=""/>
          <p:cNvGraphicFramePr/>
          <p:nvPr>
            <p:extLst>
              <p:ext uri="{D42A27DB-BD31-4B8C-83A1-F6EECF244321}">
                <p14:modId xmlns:p14="http://schemas.microsoft.com/office/powerpoint/2010/main" val="1616783330"/>
              </p:ext>
            </p:extLst>
          </p:nvPr>
        </p:nvGraphicFramePr>
        <p:xfrm>
          <a:off x="1357746" y="1463458"/>
          <a:ext cx="10180782" cy="5110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7833716"/>
      </p:ext>
    </p:extLst>
  </p:cSld>
  <p:clrMapOvr>
    <a:masterClrMapping/>
  </p:clrMapOvr>
  <p:transition spd="slow">
    <p:randomBar dir="vert"/>
  </p:transition>
</p:sld>
</file>

<file path=ppt/slides/slide55.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Slide Number Placeholder 1" descr="" title="">
            <a:extLst>
              <a:ext uri="{FF2B5EF4-FFF2-40B4-BE49-F238E27FC236}">
                <a16:creationId xmlns:a16="http://schemas.microsoft.com/office/drawing/2014/main" id="{FE8E08CD-C839-0744-A3F0-CFE7168C52BA}"/>
              </a:ext>
            </a:extLst>
          </p:cNvPr>
          <p:cNvSpPr>
            <a:spLocks noGrp="1"/>
          </p:cNvSpPr>
          <p:nvPr>
            <p:ph type="sldNum" sz="quarter" idx="10"/>
          </p:nvPr>
        </p:nvSpPr>
        <p:spPr>
          <a:xfrm>
            <a:off x="9067800" y="6553201"/>
            <a:ext cx="2844800" cy="228600"/>
          </a:xfrm>
        </p:spPr>
        <p:txBody>
          <a:bodyPr anchor="ct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B73F69C2-009F-4240-9724-5B3BAC1E9E06}" type="slidenum">
              <a:rPr kumimoji="0" lang="en-US" b="0"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55</a:t>
            </a:fld>
            <a:endParaRPr kumimoji="0" lang="en-US" b="0" i="0" u="none" strike="noStrike" kern="1200" cap="none" spc="0" normalizeH="0" baseline="0" noProof="0" dirty="0">
              <a:ln>
                <a:noFill/>
              </a:ln>
              <a:effectLst/>
              <a:uLnTx/>
              <a:uFillTx/>
            </a:endParaRPr>
          </a:p>
        </p:txBody>
      </p:sp>
      <p:sp>
        <p:nvSpPr>
          <p:cNvPr id="3" name="Title 2" descr="" title="">
            <a:extLst>
              <a:ext uri="{FF2B5EF4-FFF2-40B4-BE49-F238E27FC236}">
                <a16:creationId xmlns:a16="http://schemas.microsoft.com/office/drawing/2014/main" id="{A0B1FC00-A3BB-3D4A-9785-3E4B0821F05D}"/>
              </a:ext>
            </a:extLst>
          </p:cNvPr>
          <p:cNvSpPr>
            <a:spLocks noGrp="1"/>
          </p:cNvSpPr>
          <p:nvPr>
            <p:ph type="title"/>
          </p:nvPr>
        </p:nvSpPr>
        <p:spPr>
          <a:xfrm>
            <a:off x="277810" y="127322"/>
            <a:ext cx="11831332" cy="1161211"/>
          </a:xfrm>
        </p:spPr>
        <p:txBody>
          <a:bodyPr anchor="ctr">
            <a:normAutofit/>
          </a:bodyPr>
          <a:lstStyle/>
          <a:p>
            <a:r>
              <a:rPr lang="en-US" sz="4000" b="1" dirty="0"/>
              <a:t>Consider All Sources of Potential Relevant Information!</a:t>
            </a:r>
          </a:p>
        </p:txBody>
      </p:sp>
      <p:sp>
        <p:nvSpPr>
          <p:cNvPr id="4" name="Content Placeholder 3" descr="" title="">
            <a:extLst>
              <a:ext uri="{FF2B5EF4-FFF2-40B4-BE49-F238E27FC236}">
                <a16:creationId xmlns:a16="http://schemas.microsoft.com/office/drawing/2014/main" id="{8ACAA300-47A4-5C4E-82B7-A4AC2C5AED7D}"/>
              </a:ext>
            </a:extLst>
          </p:cNvPr>
          <p:cNvSpPr>
            <a:spLocks noGrp="1"/>
          </p:cNvSpPr>
          <p:nvPr>
            <p:ph sz="quarter" idx="11"/>
          </p:nvPr>
        </p:nvSpPr>
        <p:spPr>
          <a:xfrm>
            <a:off x="277813" y="1737360"/>
            <a:ext cx="5696712" cy="4572000"/>
          </a:xfrm>
        </p:spPr>
        <p:txBody>
          <a:bodyPr anchor="t">
            <a:normAutofit/>
          </a:bodyPr>
          <a:lstStyle/>
          <a:p>
            <a:r>
              <a:rPr lang="en-US" dirty="0"/>
              <a:t>Cell phone records can tell a compelling story</a:t>
            </a:r>
          </a:p>
          <a:p>
            <a:pPr lvl="1"/>
            <a:r>
              <a:rPr lang="en-US" sz="2800" dirty="0"/>
              <a:t>Records can establish who/when/where</a:t>
            </a:r>
          </a:p>
          <a:p>
            <a:r>
              <a:rPr lang="en-US" dirty="0"/>
              <a:t>Text messages are also becoming increasingly relevant for credibility</a:t>
            </a:r>
          </a:p>
          <a:p>
            <a:pPr lvl="1"/>
            <a:r>
              <a:rPr lang="en-US" sz="2800" dirty="0"/>
              <a:t>Increasing disputes over privacy and attorney-client privilege</a:t>
            </a:r>
          </a:p>
          <a:p>
            <a:r>
              <a:rPr lang="en-US" dirty="0"/>
              <a:t>Timing of these requests is critical!!</a:t>
            </a:r>
          </a:p>
          <a:p>
            <a:endParaRPr lang="en-US" sz="3000" dirty="0"/>
          </a:p>
          <a:p>
            <a:pPr lvl="1"/>
            <a:endParaRPr lang="en-US" sz="2800" dirty="0"/>
          </a:p>
          <a:p>
            <a:pPr lvl="1"/>
            <a:endParaRPr lang="en-US" sz="2800" b="1" dirty="0"/>
          </a:p>
          <a:p>
            <a:pPr lvl="1"/>
            <a:endParaRPr lang="en-US" sz="2800" dirty="0"/>
          </a:p>
        </p:txBody>
      </p:sp>
      <p:pic>
        <p:nvPicPr>
          <p:cNvPr id="6" name="Picture 5" descr="" title="">
            <a:extLst>
              <a:ext uri="{FF2B5EF4-FFF2-40B4-BE49-F238E27FC236}">
                <a16:creationId xmlns:a16="http://schemas.microsoft.com/office/drawing/2014/main" id="{716FC07B-FC13-49D2-9C77-F5BB411867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7064" y="1978428"/>
            <a:ext cx="5696712" cy="4123113"/>
          </a:xfrm>
          <a:prstGeom prst="rect">
            <a:avLst/>
          </a:prstGeom>
          <a:noFill/>
        </p:spPr>
      </p:pic>
    </p:spTree>
    <p:extLst>
      <p:ext uri="{BB962C8B-B14F-4D97-AF65-F5344CB8AC3E}">
        <p14:creationId xmlns:p14="http://schemas.microsoft.com/office/powerpoint/2010/main" val="149638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56.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Slide Number Placeholder 1" descr="" title="">
            <a:extLst>
              <a:ext uri="{FF2B5EF4-FFF2-40B4-BE49-F238E27FC236}">
                <a16:creationId xmlns:a16="http://schemas.microsoft.com/office/drawing/2014/main" id="{BAF3E343-98F8-44D7-933A-79381B9FF1C0}"/>
              </a:ext>
            </a:extLst>
          </p:cNvPr>
          <p:cNvSpPr>
            <a:spLocks noGrp="1"/>
          </p:cNvSpPr>
          <p:nvPr>
            <p:ph type="sldNum" sz="quarter" idx="10"/>
          </p:nvPr>
        </p:nvSpPr>
        <p:spPr/>
        <p:txBody>
          <a:bodyPr/>
          <a:lstStyle/>
          <a:p>
            <a:fld id="{B73F69C2-009F-4240-9724-5B3BAC1E9E06}" type="slidenum">
              <a:rPr lang="en-US" smtClean="0"/>
              <a:pPr/>
              <a:t>56</a:t>
            </a:fld>
            <a:endParaRPr lang="en-US" dirty="0"/>
          </a:p>
        </p:txBody>
      </p:sp>
      <p:sp>
        <p:nvSpPr>
          <p:cNvPr id="3" name="Title 2" descr="" title="">
            <a:extLst>
              <a:ext uri="{FF2B5EF4-FFF2-40B4-BE49-F238E27FC236}">
                <a16:creationId xmlns:a16="http://schemas.microsoft.com/office/drawing/2014/main" id="{1B9B3BB0-393E-45EE-8924-6CB279C1C42C}"/>
              </a:ext>
            </a:extLst>
          </p:cNvPr>
          <p:cNvSpPr>
            <a:spLocks noGrp="1"/>
          </p:cNvSpPr>
          <p:nvPr>
            <p:ph type="title"/>
          </p:nvPr>
        </p:nvSpPr>
        <p:spPr/>
        <p:txBody>
          <a:bodyPr/>
          <a:lstStyle/>
          <a:p>
            <a:r>
              <a:rPr lang="en-US" dirty="0"/>
              <a:t>Corporate Representative Depositions </a:t>
            </a:r>
          </a:p>
        </p:txBody>
      </p:sp>
      <p:sp>
        <p:nvSpPr>
          <p:cNvPr id="4" name="Content Placeholder 3" descr="" title="">
            <a:extLst>
              <a:ext uri="{FF2B5EF4-FFF2-40B4-BE49-F238E27FC236}">
                <a16:creationId xmlns:a16="http://schemas.microsoft.com/office/drawing/2014/main" id="{D68E1534-3B96-467A-883E-010D2CF5F82A}"/>
              </a:ext>
            </a:extLst>
          </p:cNvPr>
          <p:cNvSpPr>
            <a:spLocks noGrp="1"/>
          </p:cNvSpPr>
          <p:nvPr>
            <p:ph sz="quarter" idx="11"/>
          </p:nvPr>
        </p:nvSpPr>
        <p:spPr/>
        <p:txBody>
          <a:bodyPr/>
          <a:lstStyle/>
          <a:p>
            <a:r>
              <a:rPr lang="en-US" dirty="0"/>
              <a:t>Commonly used and often abused </a:t>
            </a:r>
          </a:p>
          <a:p>
            <a:r>
              <a:rPr lang="en-US" dirty="0"/>
              <a:t>What does Rule 30(b)(6) require? </a:t>
            </a:r>
          </a:p>
          <a:p>
            <a:pPr lvl="1"/>
            <a:r>
              <a:rPr lang="en-US" dirty="0"/>
              <a:t>“must designate one or more officers, directors, or managing agents, or designate other persons who consent to testify on its behalf; . . . about information known or reasonably available to the [corporation].”</a:t>
            </a:r>
          </a:p>
          <a:p>
            <a:r>
              <a:rPr lang="en-US" dirty="0"/>
              <a:t>Keep in mind the obligation to “adequately prepare” to testify </a:t>
            </a:r>
          </a:p>
          <a:p>
            <a:pPr lvl="1"/>
            <a:r>
              <a:rPr lang="en-US" dirty="0"/>
              <a:t>Pay close attention to topics and subject matter covered in topics </a:t>
            </a:r>
          </a:p>
          <a:p>
            <a:pPr lvl="1"/>
            <a:r>
              <a:rPr lang="en-US" dirty="0"/>
              <a:t>Investigate issues referenced in topics if necessary </a:t>
            </a:r>
          </a:p>
        </p:txBody>
      </p:sp>
    </p:spTree>
    <p:extLst>
      <p:ext uri="{BB962C8B-B14F-4D97-AF65-F5344CB8AC3E}">
        <p14:creationId xmlns:p14="http://schemas.microsoft.com/office/powerpoint/2010/main" val="94632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57.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129DD9C7-61A2-EB49-A186-0A5E52A2E4BC}"/>
              </a:ext>
            </a:extLst>
          </p:cNvPr>
          <p:cNvSpPr>
            <a:spLocks noGrp="1"/>
          </p:cNvSpPr>
          <p:nvPr>
            <p:ph sz="quarter" idx="10"/>
          </p:nvPr>
        </p:nvSpPr>
        <p:spPr>
          <a:xfrm>
            <a:off x="7673033" y="442762"/>
            <a:ext cx="4105275" cy="5467150"/>
          </a:xfrm>
        </p:spPr>
        <p:txBody>
          <a:bodyPr anchor="ctr">
            <a:normAutofit/>
          </a:bodyPr>
          <a:lstStyle/>
          <a:p>
            <a:r>
              <a:rPr lang="en-US" dirty="0"/>
              <a:t>Proactive Compliance Measures</a:t>
            </a:r>
          </a:p>
        </p:txBody>
      </p:sp>
      <p:sp>
        <p:nvSpPr>
          <p:cNvPr id="3" name="Slide Number Placeholder 2" descr="" title="">
            <a:extLst>
              <a:ext uri="{FF2B5EF4-FFF2-40B4-BE49-F238E27FC236}">
                <a16:creationId xmlns:a16="http://schemas.microsoft.com/office/drawing/2014/main" id="{A8D2C8E1-E954-0D42-9A49-6EAADB4B0A3B}"/>
              </a:ext>
            </a:extLst>
          </p:cNvPr>
          <p:cNvSpPr>
            <a:spLocks noGrp="1"/>
          </p:cNvSpPr>
          <p:nvPr>
            <p:ph type="sldNum" sz="quarter" idx="4"/>
          </p:nvPr>
        </p:nvSpPr>
        <p:spPr>
          <a:xfrm>
            <a:off x="9067800" y="6553201"/>
            <a:ext cx="2844800" cy="228600"/>
          </a:xfrm>
        </p:spPr>
        <p:txBody>
          <a:bodyPr anchor="ctr">
            <a:normAutofit/>
          </a:bodyPr>
          <a:lstStyle/>
          <a:p>
            <a:pPr>
              <a:lnSpc>
                <a:spcPct val="90000"/>
              </a:lnSpc>
              <a:spcAft>
                <a:spcPts val="600"/>
              </a:spcAft>
            </a:pPr>
            <a:fld id="{B73F69C2-009F-4240-9724-5B3BAC1E9E06}" type="slidenum">
              <a:rPr lang="en-US" smtClean="0"/>
              <a:pPr>
                <a:lnSpc>
                  <a:spcPct val="90000"/>
                </a:lnSpc>
                <a:spcAft>
                  <a:spcPts val="600"/>
                </a:spcAft>
              </a:pPr>
              <a:t>57</a:t>
            </a:fld>
            <a:endParaRPr lang="en-US" dirty="0"/>
          </a:p>
        </p:txBody>
      </p:sp>
    </p:spTree>
    <p:extLst>
      <p:ext uri="{BB962C8B-B14F-4D97-AF65-F5344CB8AC3E}">
        <p14:creationId xmlns:p14="http://schemas.microsoft.com/office/powerpoint/2010/main" val="269753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58.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p:cNvSpPr>
            <a:spLocks noGrp="1"/>
          </p:cNvSpPr>
          <p:nvPr>
            <p:ph type="title"/>
          </p:nvPr>
        </p:nvSpPr>
        <p:spPr/>
        <p:txBody>
          <a:bodyPr>
            <a:normAutofit/>
          </a:bodyPr>
          <a:lstStyle/>
          <a:p>
            <a:r>
              <a:rPr lang="en-US" sz="4000" b="1" dirty="0"/>
              <a:t>Compliance Basics</a:t>
            </a:r>
          </a:p>
        </p:txBody>
      </p:sp>
      <p:sp>
        <p:nvSpPr>
          <p:cNvPr id="4" name="Content Placeholder 3" descr="" title=""/>
          <p:cNvSpPr>
            <a:spLocks noGrp="1"/>
          </p:cNvSpPr>
          <p:nvPr>
            <p:ph sz="quarter" idx="11"/>
          </p:nvPr>
        </p:nvSpPr>
        <p:spPr/>
        <p:txBody>
          <a:bodyPr>
            <a:normAutofit fontScale="85000" lnSpcReduction="20000"/>
          </a:bodyPr>
          <a:lstStyle/>
          <a:p>
            <a:pPr marL="0" indent="0">
              <a:buNone/>
            </a:pPr>
            <a:r>
              <a:rPr lang="en-US" b="1" i="1" dirty="0"/>
              <a:t>Know Your Compliance Status</a:t>
            </a:r>
          </a:p>
          <a:p>
            <a:r>
              <a:rPr lang="en-US" dirty="0"/>
              <a:t>Audit for legal compliance and establish a plan for improvement and messaging change. </a:t>
            </a:r>
          </a:p>
          <a:p>
            <a:r>
              <a:rPr lang="en-US" dirty="0"/>
              <a:t>Document your compliance measures (good faith).</a:t>
            </a:r>
          </a:p>
          <a:p>
            <a:pPr marL="0" indent="0">
              <a:spcBef>
                <a:spcPts val="1800"/>
              </a:spcBef>
              <a:buNone/>
            </a:pPr>
            <a:r>
              <a:rPr lang="en-US" b="1" i="1" dirty="0"/>
              <a:t>Get Familiar with State Laws</a:t>
            </a:r>
          </a:p>
          <a:p>
            <a:r>
              <a:rPr lang="en-US" dirty="0"/>
              <a:t>Some states and localities have complex additional requirements. </a:t>
            </a:r>
          </a:p>
          <a:p>
            <a:pPr marL="0" indent="0">
              <a:buNone/>
            </a:pPr>
            <a:r>
              <a:rPr lang="en-US" b="1" i="1" dirty="0"/>
              <a:t>Focused Compliance Efforts: Create Evidence to Combat the Most Common Claims</a:t>
            </a:r>
          </a:p>
          <a:p>
            <a:pPr marL="749300" indent="-292100">
              <a:defRPr/>
            </a:pPr>
            <a:r>
              <a:rPr lang="en-US" dirty="0"/>
              <a:t>Build evidence around specific claims if necessary. </a:t>
            </a:r>
          </a:p>
          <a:p>
            <a:pPr marL="749300" indent="-292100">
              <a:defRPr/>
            </a:pPr>
            <a:r>
              <a:rPr lang="en-US" dirty="0"/>
              <a:t>Implement critical policies and procedures.</a:t>
            </a:r>
          </a:p>
          <a:p>
            <a:pPr marL="749300" indent="-292100">
              <a:defRPr/>
            </a:pPr>
            <a:r>
              <a:rPr lang="en-US" dirty="0"/>
              <a:t>Document!!</a:t>
            </a:r>
          </a:p>
          <a:p>
            <a:pPr marL="0" indent="0">
              <a:spcBef>
                <a:spcPts val="1800"/>
              </a:spcBef>
              <a:buNone/>
            </a:pPr>
            <a:r>
              <a:rPr lang="en-US" b="1" i="1" dirty="0"/>
              <a:t>Arbitration Agreements</a:t>
            </a:r>
          </a:p>
          <a:p>
            <a:pPr lvl="0"/>
            <a:r>
              <a:rPr lang="en-US" dirty="0"/>
              <a:t>Strongly consider a mandatory arbitration agreement with a class action waiver.</a:t>
            </a:r>
          </a:p>
          <a:p>
            <a:endParaRPr lang="en-US" dirty="0"/>
          </a:p>
        </p:txBody>
      </p:sp>
      <p:sp>
        <p:nvSpPr>
          <p:cNvPr id="2" name="Slide Number Placeholder 1" descr="" title=""/>
          <p:cNvSpPr>
            <a:spLocks noGrp="1"/>
          </p:cNvSpPr>
          <p:nvPr>
            <p:ph type="sldNum" sz="quarter" idx="4"/>
          </p:nvPr>
        </p:nvSpPr>
        <p:spPr/>
        <p:txBody>
          <a:bodyPr/>
          <a:lstStyle/>
          <a:p>
            <a:fld id="{B73F69C2-009F-4240-9724-5B3BAC1E9E06}" type="slidenum">
              <a:rPr lang="en-US" smtClean="0"/>
              <a:t>58</a:t>
            </a:fld>
            <a:endParaRPr lang="en-US" dirty="0"/>
          </a:p>
        </p:txBody>
      </p:sp>
      <p:pic>
        <p:nvPicPr>
          <p:cNvPr id="7" name="Picture 6" descr="" title="">
            <a:extLst>
              <a:ext uri="{FF2B5EF4-FFF2-40B4-BE49-F238E27FC236}">
                <a16:creationId xmlns:a16="http://schemas.microsoft.com/office/drawing/2014/main" id="{C8EA99D7-0838-E743-B531-F88EA401EB6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083799" y="4023360"/>
            <a:ext cx="1828801" cy="2651760"/>
          </a:xfrm>
          <a:prstGeom prst="rect">
            <a:avLst/>
          </a:prstGeom>
        </p:spPr>
      </p:pic>
    </p:spTree>
    <p:extLst>
      <p:ext uri="{BB962C8B-B14F-4D97-AF65-F5344CB8AC3E}">
        <p14:creationId xmlns:p14="http://schemas.microsoft.com/office/powerpoint/2010/main" val="65141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59.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p:cNvSpPr>
            <a:spLocks noGrp="1"/>
          </p:cNvSpPr>
          <p:nvPr>
            <p:ph type="title"/>
          </p:nvPr>
        </p:nvSpPr>
        <p:spPr/>
        <p:txBody>
          <a:bodyPr anchor="ctr">
            <a:normAutofit/>
          </a:bodyPr>
          <a:lstStyle/>
          <a:p>
            <a:r>
              <a:rPr lang="en-US" sz="4000" b="1" dirty="0"/>
              <a:t>Documentation Helpful to Establish Compliance </a:t>
            </a:r>
          </a:p>
        </p:txBody>
      </p:sp>
      <p:sp>
        <p:nvSpPr>
          <p:cNvPr id="4" name="Content Placeholder 3" descr="" title=""/>
          <p:cNvSpPr>
            <a:spLocks noGrp="1"/>
          </p:cNvSpPr>
          <p:nvPr>
            <p:ph sz="quarter" idx="11"/>
          </p:nvPr>
        </p:nvSpPr>
        <p:spPr>
          <a:xfrm>
            <a:off x="277813" y="1737360"/>
            <a:ext cx="6568155" cy="4572000"/>
          </a:xfrm>
        </p:spPr>
        <p:txBody>
          <a:bodyPr anchor="t">
            <a:normAutofit/>
          </a:bodyPr>
          <a:lstStyle/>
          <a:p>
            <a:r>
              <a:rPr lang="en-US" sz="2200" dirty="0"/>
              <a:t>Up-to-date job descriptions</a:t>
            </a:r>
          </a:p>
          <a:p>
            <a:r>
              <a:rPr lang="en-US" sz="2200" dirty="0"/>
              <a:t>Job postings or recruiting materials</a:t>
            </a:r>
          </a:p>
          <a:p>
            <a:r>
              <a:rPr lang="en-US" sz="2200" dirty="0"/>
              <a:t>The employee’s resume that lists his/her job duties</a:t>
            </a:r>
          </a:p>
          <a:p>
            <a:r>
              <a:rPr lang="en-US" sz="2200" dirty="0"/>
              <a:t>Employee performance reviews</a:t>
            </a:r>
          </a:p>
          <a:p>
            <a:r>
              <a:rPr lang="en-US" sz="2200" dirty="0"/>
              <a:t>Employee self-assessment</a:t>
            </a:r>
          </a:p>
          <a:p>
            <a:r>
              <a:rPr lang="en-US" sz="2200" dirty="0"/>
              <a:t>Time sheets reviewed &amp; approved by supervisors</a:t>
            </a:r>
          </a:p>
          <a:p>
            <a:r>
              <a:rPr lang="en-US" sz="2200" dirty="0"/>
              <a:t>Training materials</a:t>
            </a:r>
          </a:p>
          <a:p>
            <a:r>
              <a:rPr lang="en-US" sz="2200" dirty="0"/>
              <a:t>Onboarding documents &amp; orientation materials</a:t>
            </a:r>
          </a:p>
          <a:p>
            <a:pPr marL="0" indent="0">
              <a:buNone/>
            </a:pPr>
            <a:endParaRPr lang="en-US" sz="2200" dirty="0"/>
          </a:p>
        </p:txBody>
      </p:sp>
      <p:sp>
        <p:nvSpPr>
          <p:cNvPr id="2" name="Slide Number Placeholder 1" descr="" title=""/>
          <p:cNvSpPr>
            <a:spLocks noGrp="1"/>
          </p:cNvSpPr>
          <p:nvPr>
            <p:ph type="sldNum" sz="quarter" idx="4"/>
          </p:nvPr>
        </p:nvSpPr>
        <p:spPr/>
        <p:txBody>
          <a:bodyPr anchor="ctr">
            <a:normAutofit/>
          </a:bodyPr>
          <a:lstStyle/>
          <a:p>
            <a:pPr>
              <a:lnSpc>
                <a:spcPct val="90000"/>
              </a:lnSpc>
              <a:spcAft>
                <a:spcPts val="600"/>
              </a:spcAft>
            </a:pPr>
            <a:fld id="{B73F69C2-009F-4240-9724-5B3BAC1E9E06}" type="slidenum">
              <a:rPr lang="en-US" smtClean="0"/>
              <a:pPr>
                <a:lnSpc>
                  <a:spcPct val="90000"/>
                </a:lnSpc>
                <a:spcAft>
                  <a:spcPts val="600"/>
                </a:spcAft>
              </a:pPr>
              <a:t>59</a:t>
            </a:fld>
            <a:endParaRPr lang="en-US" dirty="0"/>
          </a:p>
        </p:txBody>
      </p:sp>
      <p:pic>
        <p:nvPicPr>
          <p:cNvPr id="7" name="Picture 6" descr="" title="">
            <a:extLst>
              <a:ext uri="{FF2B5EF4-FFF2-40B4-BE49-F238E27FC236}">
                <a16:creationId xmlns:a16="http://schemas.microsoft.com/office/drawing/2014/main" id="{16DA70A8-0E18-4334-8386-424243F19F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48845" y="2131194"/>
            <a:ext cx="4960137" cy="3980848"/>
          </a:xfrm>
          <a:prstGeom prst="rect">
            <a:avLst/>
          </a:prstGeom>
          <a:noFill/>
        </p:spPr>
      </p:pic>
    </p:spTree>
    <p:extLst>
      <p:ext uri="{BB962C8B-B14F-4D97-AF65-F5344CB8AC3E}">
        <p14:creationId xmlns:p14="http://schemas.microsoft.com/office/powerpoint/2010/main" val="295927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6.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6" name="Picture 5" descr="" title="">
            <a:extLst>
              <a:ext uri="{FF2B5EF4-FFF2-40B4-BE49-F238E27FC236}">
                <a16:creationId xmlns:a16="http://schemas.microsoft.com/office/drawing/2014/main" id="{52B7401A-F9C1-457D-88A8-C4CCFF8665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2908" y="169089"/>
            <a:ext cx="9334003" cy="6020431"/>
          </a:xfrm>
          <a:prstGeom prst="rect">
            <a:avLst/>
          </a:prstGeom>
        </p:spPr>
      </p:pic>
      <p:sp>
        <p:nvSpPr>
          <p:cNvPr id="4" name="Slide Number Placeholder 1" descr="" title="">
            <a:extLst>
              <a:ext uri="{FF2B5EF4-FFF2-40B4-BE49-F238E27FC236}">
                <a16:creationId xmlns:a16="http://schemas.microsoft.com/office/drawing/2014/main" id="{DC34C770-6DFD-4BDD-806F-702CC18AF641}"/>
              </a:ext>
            </a:extLst>
          </p:cNvPr>
          <p:cNvSpPr txBox="1">
            <a:spLocks/>
          </p:cNvSpPr>
          <p:nvPr/>
        </p:nvSpPr>
        <p:spPr>
          <a:xfrm>
            <a:off x="9067800" y="6553201"/>
            <a:ext cx="284480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3F69C2-009F-4240-9724-5B3BAC1E9E06}" type="slidenum">
              <a:rPr lang="en-US" sz="1000" smtClean="0">
                <a:solidFill>
                  <a:schemeClr val="bg1"/>
                </a:solidFill>
              </a:rPr>
              <a:pPr algn="r"/>
              <a:t>6</a:t>
            </a:fld>
            <a:endParaRPr lang="en-US" sz="1000" dirty="0">
              <a:solidFill>
                <a:schemeClr val="bg1"/>
              </a:solidFill>
            </a:endParaRPr>
          </a:p>
        </p:txBody>
      </p:sp>
    </p:spTree>
    <p:extLst>
      <p:ext uri="{BB962C8B-B14F-4D97-AF65-F5344CB8AC3E}">
        <p14:creationId xmlns:p14="http://schemas.microsoft.com/office/powerpoint/2010/main" val="254356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60.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5BDC5094-7943-4840-9D1A-ECDDDF86C1D5}"/>
              </a:ext>
            </a:extLst>
          </p:cNvPr>
          <p:cNvSpPr>
            <a:spLocks noGrp="1"/>
          </p:cNvSpPr>
          <p:nvPr>
            <p:ph type="title"/>
          </p:nvPr>
        </p:nvSpPr>
        <p:spPr/>
        <p:txBody>
          <a:bodyPr>
            <a:normAutofit/>
          </a:bodyPr>
          <a:lstStyle/>
          <a:p>
            <a:r>
              <a:rPr lang="en-US" sz="4000" b="1" dirty="0"/>
              <a:t>Investigating in the Workplace</a:t>
            </a:r>
          </a:p>
        </p:txBody>
      </p:sp>
      <p:sp>
        <p:nvSpPr>
          <p:cNvPr id="4" name="Content Placeholder 3" descr="" title="">
            <a:extLst>
              <a:ext uri="{FF2B5EF4-FFF2-40B4-BE49-F238E27FC236}">
                <a16:creationId xmlns:a16="http://schemas.microsoft.com/office/drawing/2014/main" id="{852EE613-BB90-1FE0-D82B-81AC60BB114E}"/>
              </a:ext>
            </a:extLst>
          </p:cNvPr>
          <p:cNvSpPr>
            <a:spLocks noGrp="1"/>
          </p:cNvSpPr>
          <p:nvPr>
            <p:ph sz="quarter" idx="11"/>
          </p:nvPr>
        </p:nvSpPr>
        <p:spPr/>
        <p:txBody>
          <a:bodyPr/>
          <a:lstStyle/>
          <a:p>
            <a:endParaRPr lang="en-US"/>
          </a:p>
        </p:txBody>
      </p:sp>
      <p:sp>
        <p:nvSpPr>
          <p:cNvPr id="2" name="Slide Number Placeholder 1" descr="" title="">
            <a:extLst>
              <a:ext uri="{FF2B5EF4-FFF2-40B4-BE49-F238E27FC236}">
                <a16:creationId xmlns:a16="http://schemas.microsoft.com/office/drawing/2014/main" id="{44F1A98D-E263-4A8F-BC34-58CE3D1F2765}"/>
              </a:ext>
            </a:extLst>
          </p:cNvPr>
          <p:cNvSpPr>
            <a:spLocks noGrp="1"/>
          </p:cNvSpPr>
          <p:nvPr>
            <p:ph type="sldNum" sz="quarter" idx="4"/>
          </p:nvPr>
        </p:nvSpPr>
        <p:spPr/>
        <p:txBody>
          <a:bodyPr/>
          <a:lstStyle/>
          <a:p>
            <a:fld id="{B73F69C2-009F-4240-9724-5B3BAC1E9E06}" type="slidenum">
              <a:rPr lang="en-US" smtClean="0"/>
              <a:pPr/>
              <a:t>60</a:t>
            </a:fld>
            <a:endParaRPr lang="en-US" dirty="0"/>
          </a:p>
        </p:txBody>
      </p:sp>
      <p:graphicFrame>
        <p:nvGraphicFramePr>
          <p:cNvPr id="9" name="Table 8" descr="" title="">
            <a:extLst>
              <a:ext uri="{FF2B5EF4-FFF2-40B4-BE49-F238E27FC236}">
                <a16:creationId xmlns:a16="http://schemas.microsoft.com/office/drawing/2014/main" id="{AC59C485-CB53-4CC5-9C5A-E97776E608E0}"/>
              </a:ext>
            </a:extLst>
          </p:cNvPr>
          <p:cNvGraphicFramePr>
            <a:graphicFrameLocks noGrp="1"/>
          </p:cNvGraphicFramePr>
          <p:nvPr/>
        </p:nvGraphicFramePr>
        <p:xfrm>
          <a:off x="2054557" y="1863308"/>
          <a:ext cx="8348087" cy="4043760"/>
        </p:xfrm>
        <a:graphic>
          <a:graphicData uri="http://schemas.openxmlformats.org/drawingml/2006/table">
            <a:tbl>
              <a:tblPr bandRow="1">
                <a:tableStyleId>{5C22544A-7EE6-4342-B048-85BDC9FD1C3A}</a:tableStyleId>
              </a:tblPr>
              <a:tblGrid>
                <a:gridCol w="2591679">
                  <a:extLst>
                    <a:ext uri="{9D8B030D-6E8A-4147-A177-3AD203B41FA5}">
                      <a16:colId xmlns:a16="http://schemas.microsoft.com/office/drawing/2014/main" val="680554266"/>
                    </a:ext>
                  </a:extLst>
                </a:gridCol>
                <a:gridCol w="5756408">
                  <a:extLst>
                    <a:ext uri="{9D8B030D-6E8A-4147-A177-3AD203B41FA5}">
                      <a16:colId xmlns:a16="http://schemas.microsoft.com/office/drawing/2014/main" val="868450763"/>
                    </a:ext>
                  </a:extLst>
                </a:gridCol>
              </a:tblGrid>
              <a:tr h="808752">
                <a:tc>
                  <a:txBody>
                    <a:bodyPr/>
                    <a:lstStyle/>
                    <a:p>
                      <a:pPr algn="ctr"/>
                      <a:r>
                        <a:rPr lang="en-US" sz="2700" b="1" dirty="0"/>
                        <a:t>1</a:t>
                      </a:r>
                    </a:p>
                  </a:txBody>
                  <a:tcPr marL="101094" marR="101094" marT="50547" marB="50547" anchor="ctr"/>
                </a:tc>
                <a:tc>
                  <a:txBody>
                    <a:bodyPr/>
                    <a:lstStyle/>
                    <a:p>
                      <a:pPr algn="ctr"/>
                      <a:r>
                        <a:rPr lang="en-US" sz="2800" b="1" dirty="0"/>
                        <a:t>Interview Complainant</a:t>
                      </a:r>
                    </a:p>
                  </a:txBody>
                  <a:tcPr marL="101094" marR="101094" marT="50547" marB="50547" anchor="ctr"/>
                </a:tc>
                <a:extLst>
                  <a:ext uri="{0D108BD9-81ED-4DB2-BD59-A6C34878D82A}">
                    <a16:rowId xmlns:a16="http://schemas.microsoft.com/office/drawing/2014/main" val="3990589575"/>
                  </a:ext>
                </a:extLst>
              </a:tr>
              <a:tr h="808752">
                <a:tc>
                  <a:txBody>
                    <a:bodyPr/>
                    <a:lstStyle/>
                    <a:p>
                      <a:pPr algn="ctr"/>
                      <a:r>
                        <a:rPr lang="en-US" sz="2700" b="1" dirty="0"/>
                        <a:t>2</a:t>
                      </a:r>
                    </a:p>
                  </a:txBody>
                  <a:tcPr marL="101094" marR="101094" marT="50547" marB="50547" anchor="ctr"/>
                </a:tc>
                <a:tc>
                  <a:txBody>
                    <a:bodyPr/>
                    <a:lstStyle/>
                    <a:p>
                      <a:pPr algn="ctr"/>
                      <a:r>
                        <a:rPr lang="en-US" sz="2800" b="1" dirty="0"/>
                        <a:t>Plan the Investigation</a:t>
                      </a:r>
                    </a:p>
                  </a:txBody>
                  <a:tcPr marL="101094" marR="101094" marT="50547" marB="50547" anchor="ctr"/>
                </a:tc>
                <a:extLst>
                  <a:ext uri="{0D108BD9-81ED-4DB2-BD59-A6C34878D82A}">
                    <a16:rowId xmlns:a16="http://schemas.microsoft.com/office/drawing/2014/main" val="2510490043"/>
                  </a:ext>
                </a:extLst>
              </a:tr>
              <a:tr h="808752">
                <a:tc>
                  <a:txBody>
                    <a:bodyPr/>
                    <a:lstStyle/>
                    <a:p>
                      <a:pPr algn="ctr"/>
                      <a:r>
                        <a:rPr lang="en-US" sz="2700" b="1" dirty="0"/>
                        <a:t>3</a:t>
                      </a:r>
                    </a:p>
                  </a:txBody>
                  <a:tcPr marL="101094" marR="101094" marT="50547" marB="50547" anchor="ctr"/>
                </a:tc>
                <a:tc>
                  <a:txBody>
                    <a:bodyPr/>
                    <a:lstStyle/>
                    <a:p>
                      <a:pPr algn="ctr"/>
                      <a:r>
                        <a:rPr lang="en-US" sz="2800" b="1" dirty="0"/>
                        <a:t>Interview Witnesses</a:t>
                      </a:r>
                    </a:p>
                  </a:txBody>
                  <a:tcPr marL="101094" marR="101094" marT="50547" marB="50547" anchor="ctr"/>
                </a:tc>
                <a:extLst>
                  <a:ext uri="{0D108BD9-81ED-4DB2-BD59-A6C34878D82A}">
                    <a16:rowId xmlns:a16="http://schemas.microsoft.com/office/drawing/2014/main" val="1053263294"/>
                  </a:ext>
                </a:extLst>
              </a:tr>
              <a:tr h="808752">
                <a:tc>
                  <a:txBody>
                    <a:bodyPr/>
                    <a:lstStyle/>
                    <a:p>
                      <a:pPr algn="ctr"/>
                      <a:r>
                        <a:rPr lang="en-US" sz="2700" b="1" dirty="0"/>
                        <a:t>4</a:t>
                      </a:r>
                    </a:p>
                  </a:txBody>
                  <a:tcPr marL="101094" marR="101094" marT="50547" marB="50547" anchor="ctr"/>
                </a:tc>
                <a:tc>
                  <a:txBody>
                    <a:bodyPr/>
                    <a:lstStyle/>
                    <a:p>
                      <a:pPr algn="ctr"/>
                      <a:r>
                        <a:rPr lang="en-US" sz="2800" b="1" dirty="0"/>
                        <a:t>Reaching and Documenting</a:t>
                      </a:r>
                      <a:r>
                        <a:rPr lang="en-US" sz="2800" b="1" baseline="0" dirty="0"/>
                        <a:t> Findings</a:t>
                      </a:r>
                      <a:endParaRPr lang="en-US" sz="2800" b="1" dirty="0"/>
                    </a:p>
                  </a:txBody>
                  <a:tcPr marL="101094" marR="101094" marT="50547" marB="50547" anchor="ctr"/>
                </a:tc>
                <a:extLst>
                  <a:ext uri="{0D108BD9-81ED-4DB2-BD59-A6C34878D82A}">
                    <a16:rowId xmlns:a16="http://schemas.microsoft.com/office/drawing/2014/main" val="466169725"/>
                  </a:ext>
                </a:extLst>
              </a:tr>
              <a:tr h="808752">
                <a:tc>
                  <a:txBody>
                    <a:bodyPr/>
                    <a:lstStyle/>
                    <a:p>
                      <a:pPr algn="ctr"/>
                      <a:r>
                        <a:rPr lang="en-US" sz="2700" b="1" dirty="0"/>
                        <a:t>5</a:t>
                      </a:r>
                    </a:p>
                  </a:txBody>
                  <a:tcPr marL="101094" marR="101094" marT="50547" marB="50547" anchor="ctr"/>
                </a:tc>
                <a:tc>
                  <a:txBody>
                    <a:bodyPr/>
                    <a:lstStyle/>
                    <a:p>
                      <a:pPr algn="ctr"/>
                      <a:r>
                        <a:rPr lang="en-US" sz="2800" b="1" dirty="0"/>
                        <a:t>Follow Up with Complainant</a:t>
                      </a:r>
                    </a:p>
                  </a:txBody>
                  <a:tcPr marL="101094" marR="101094" marT="50547" marB="50547" anchor="ctr"/>
                </a:tc>
                <a:extLst>
                  <a:ext uri="{0D108BD9-81ED-4DB2-BD59-A6C34878D82A}">
                    <a16:rowId xmlns:a16="http://schemas.microsoft.com/office/drawing/2014/main" val="3971480235"/>
                  </a:ext>
                </a:extLst>
              </a:tr>
            </a:tbl>
          </a:graphicData>
        </a:graphic>
      </p:graphicFrame>
    </p:spTree>
    <p:extLst>
      <p:ext uri="{BB962C8B-B14F-4D97-AF65-F5344CB8AC3E}">
        <p14:creationId xmlns:p14="http://schemas.microsoft.com/office/powerpoint/2010/main" val="73218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61.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Slide Number Placeholder 1" descr="" title="">
            <a:extLst>
              <a:ext uri="{FF2B5EF4-FFF2-40B4-BE49-F238E27FC236}">
                <a16:creationId xmlns:a16="http://schemas.microsoft.com/office/drawing/2014/main" id="{CEE4EC4F-7FEB-445C-BC7B-04F60E25506C}"/>
              </a:ext>
            </a:extLst>
          </p:cNvPr>
          <p:cNvSpPr>
            <a:spLocks noGrp="1"/>
          </p:cNvSpPr>
          <p:nvPr>
            <p:ph type="sldNum" sz="quarter" idx="10"/>
          </p:nvPr>
        </p:nvSpPr>
        <p:spPr/>
        <p:txBody>
          <a:bodyPr/>
          <a:lstStyle/>
          <a:p>
            <a:fld id="{B73F69C2-009F-4240-9724-5B3BAC1E9E06}" type="slidenum">
              <a:rPr lang="en-US" smtClean="0"/>
              <a:pPr/>
              <a:t>61</a:t>
            </a:fld>
            <a:endParaRPr lang="en-US" dirty="0"/>
          </a:p>
        </p:txBody>
      </p:sp>
      <p:pic>
        <p:nvPicPr>
          <p:cNvPr id="5" name="Picture 5" descr="" title="">
            <a:extLst>
              <a:ext uri="{FF2B5EF4-FFF2-40B4-BE49-F238E27FC236}">
                <a16:creationId xmlns:a16="http://schemas.microsoft.com/office/drawing/2014/main" id="{38174071-597B-443B-9634-5A277D7DB1FB}"/>
              </a:ext>
            </a:extLst>
          </p:cNvPr>
          <p:cNvPicPr>
            <a:picLocks noGrp="1" noChangeAspect="1" noChangeArrowheads="1"/>
          </p:cNvPicPr>
          <p:nvPr>
            <p:ph sz="quarter" idx="11"/>
          </p:nvPr>
        </p:nvPicPr>
        <p:blipFill>
          <a:blip r:embed="rId3">
            <a:extLst>
              <a:ext uri="{28A0092B-C50C-407E-A947-70E740481C1C}">
                <a14:useLocalDpi xmlns:a14="http://schemas.microsoft.com/office/drawing/2010/main"/>
              </a:ext>
            </a:extLst>
          </a:blip>
          <a:stretch>
            <a:fillRect/>
          </a:stretch>
        </p:blipFill>
        <p:spPr>
          <a:xfrm>
            <a:off x="12192000" y="707927"/>
            <a:ext cx="4702827" cy="4419235"/>
          </a:xfrm>
        </p:spPr>
      </p:pic>
      <p:sp>
        <p:nvSpPr>
          <p:cNvPr id="18" name="Content Placeholder 17" descr="" title="">
            <a:extLst>
              <a:ext uri="{FF2B5EF4-FFF2-40B4-BE49-F238E27FC236}">
                <a16:creationId xmlns:a16="http://schemas.microsoft.com/office/drawing/2014/main" id="{9A1E6FF9-D46D-4BA5-B4E9-91AACDF47945}"/>
              </a:ext>
            </a:extLst>
          </p:cNvPr>
          <p:cNvSpPr>
            <a:spLocks noGrp="1"/>
          </p:cNvSpPr>
          <p:nvPr>
            <p:ph sz="quarter" idx="12"/>
          </p:nvPr>
        </p:nvSpPr>
        <p:spPr>
          <a:xfrm>
            <a:off x="5676754" y="1737360"/>
            <a:ext cx="6232226" cy="4572000"/>
          </a:xfrm>
        </p:spPr>
        <p:txBody>
          <a:bodyPr/>
          <a:lstStyle/>
          <a:p>
            <a:pPr marL="457200" lvl="1">
              <a:spcBef>
                <a:spcPts val="1000"/>
              </a:spcBef>
              <a:buFont typeface="Arial" panose="020B0604020202020204" pitchFamily="34" charset="0"/>
              <a:buChar char="•"/>
            </a:pPr>
            <a:r>
              <a:rPr lang="en-US" sz="2800" dirty="0"/>
              <a:t>No biases</a:t>
            </a:r>
          </a:p>
          <a:p>
            <a:pPr marL="457200" lvl="1">
              <a:spcBef>
                <a:spcPts val="1000"/>
              </a:spcBef>
              <a:buFont typeface="Arial" panose="020B0604020202020204" pitchFamily="34" charset="0"/>
              <a:buChar char="•"/>
            </a:pPr>
            <a:r>
              <a:rPr lang="en-US" sz="2800" dirty="0"/>
              <a:t>Good listener</a:t>
            </a:r>
          </a:p>
          <a:p>
            <a:pPr marL="457200" lvl="1">
              <a:spcBef>
                <a:spcPts val="1000"/>
              </a:spcBef>
              <a:buFont typeface="Arial" panose="020B0604020202020204" pitchFamily="34" charset="0"/>
              <a:buChar char="•"/>
            </a:pPr>
            <a:r>
              <a:rPr lang="en-US" sz="2800" dirty="0"/>
              <a:t>Appropriate investigation</a:t>
            </a:r>
          </a:p>
          <a:p>
            <a:pPr marL="457200" lvl="1">
              <a:spcBef>
                <a:spcPts val="1000"/>
              </a:spcBef>
              <a:buFont typeface="Arial" panose="020B0604020202020204" pitchFamily="34" charset="0"/>
              <a:buChar char="•"/>
            </a:pPr>
            <a:r>
              <a:rPr lang="en-US" sz="2800" dirty="0"/>
              <a:t>Attention to detail</a:t>
            </a:r>
          </a:p>
          <a:p>
            <a:pPr marL="457200" lvl="1">
              <a:spcBef>
                <a:spcPts val="1000"/>
              </a:spcBef>
              <a:buFont typeface="Arial" panose="020B0604020202020204" pitchFamily="34" charset="0"/>
              <a:buChar char="•"/>
            </a:pPr>
            <a:r>
              <a:rPr lang="en-US" sz="2800" dirty="0"/>
              <a:t>Reach reasonable conclusions</a:t>
            </a:r>
          </a:p>
          <a:p>
            <a:pPr marL="457200" lvl="1">
              <a:spcBef>
                <a:spcPts val="1000"/>
              </a:spcBef>
              <a:buFont typeface="Arial" panose="020B0604020202020204" pitchFamily="34" charset="0"/>
              <a:buChar char="•"/>
            </a:pPr>
            <a:r>
              <a:rPr lang="en-US" sz="2800" dirty="0"/>
              <a:t>Properly document investigation</a:t>
            </a:r>
          </a:p>
          <a:p>
            <a:pPr marL="457200" lvl="1">
              <a:spcBef>
                <a:spcPts val="1000"/>
              </a:spcBef>
              <a:buFont typeface="Arial" panose="020B0604020202020204" pitchFamily="34" charset="0"/>
              <a:buChar char="•"/>
            </a:pPr>
            <a:r>
              <a:rPr lang="en-US" sz="2800" dirty="0"/>
              <a:t>If appropriate, recommend remedy</a:t>
            </a:r>
          </a:p>
          <a:p>
            <a:endParaRPr lang="en-US" dirty="0"/>
          </a:p>
        </p:txBody>
      </p:sp>
      <p:sp>
        <p:nvSpPr>
          <p:cNvPr id="3" name="Title 2" descr="" title="">
            <a:extLst>
              <a:ext uri="{FF2B5EF4-FFF2-40B4-BE49-F238E27FC236}">
                <a16:creationId xmlns:a16="http://schemas.microsoft.com/office/drawing/2014/main" id="{62057EA2-F393-42B5-BA4C-2A44A7CD4A48}"/>
              </a:ext>
            </a:extLst>
          </p:cNvPr>
          <p:cNvSpPr>
            <a:spLocks noGrp="1"/>
          </p:cNvSpPr>
          <p:nvPr>
            <p:ph type="title"/>
          </p:nvPr>
        </p:nvSpPr>
        <p:spPr/>
        <p:txBody>
          <a:bodyPr>
            <a:normAutofit/>
          </a:bodyPr>
          <a:lstStyle/>
          <a:p>
            <a:r>
              <a:rPr lang="en-US" sz="4000" b="1" dirty="0"/>
              <a:t>Your Role As An Investigator</a:t>
            </a:r>
          </a:p>
        </p:txBody>
      </p:sp>
      <p:pic>
        <p:nvPicPr>
          <p:cNvPr id="19" name="Picture 18" descr="" title="">
            <a:extLst>
              <a:ext uri="{FF2B5EF4-FFF2-40B4-BE49-F238E27FC236}">
                <a16:creationId xmlns:a16="http://schemas.microsoft.com/office/drawing/2014/main" id="{030990E0-BD85-4350-99E0-BFC4CA4EFF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748" y="1999475"/>
            <a:ext cx="5077987" cy="3385325"/>
          </a:xfrm>
          <a:prstGeom prst="rect">
            <a:avLst/>
          </a:prstGeom>
        </p:spPr>
      </p:pic>
    </p:spTree>
    <p:extLst>
      <p:ext uri="{BB962C8B-B14F-4D97-AF65-F5344CB8AC3E}">
        <p14:creationId xmlns:p14="http://schemas.microsoft.com/office/powerpoint/2010/main" val="231900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62.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FBD07C73-6DB3-5600-C28D-CED2C68A444F}"/>
              </a:ext>
            </a:extLst>
          </p:cNvPr>
          <p:cNvSpPr>
            <a:spLocks noGrp="1"/>
          </p:cNvSpPr>
          <p:nvPr>
            <p:ph sz="quarter" idx="10"/>
          </p:nvPr>
        </p:nvSpPr>
        <p:spPr>
          <a:xfrm>
            <a:off x="7673033" y="442762"/>
            <a:ext cx="4239567" cy="5467150"/>
          </a:xfrm>
        </p:spPr>
        <p:txBody>
          <a:bodyPr/>
          <a:lstStyle/>
          <a:p>
            <a:r>
              <a:rPr lang="en-US" sz="4400" b="1" dirty="0"/>
              <a:t>Being Proactive – </a:t>
            </a:r>
            <a:br>
              <a:rPr lang="en-US" sz="4400" dirty="0"/>
            </a:br>
            <a:r>
              <a:rPr lang="en-US" sz="4400" dirty="0"/>
              <a:t>Re-Examining Your Policies</a:t>
            </a:r>
            <a:endParaRPr lang="en-US" dirty="0"/>
          </a:p>
        </p:txBody>
      </p:sp>
      <p:sp>
        <p:nvSpPr>
          <p:cNvPr id="4" name="Slide Number Placeholder 3" descr="" title="">
            <a:extLst>
              <a:ext uri="{FF2B5EF4-FFF2-40B4-BE49-F238E27FC236}">
                <a16:creationId xmlns:a16="http://schemas.microsoft.com/office/drawing/2014/main" id="{B36A3E40-AD9E-4695-AD1E-CCED566BFBF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5B3FC9-BC1D-4583-9A13-1E49723DE1D3}" type="slidenum">
              <a:rPr kumimoji="0" lang="en-US" sz="1000" b="0" i="0" u="none" strike="noStrike" kern="1200" cap="none" spc="0" normalizeH="0" baseline="0" noProof="0" smtClean="0">
                <a:ln>
                  <a:noFill/>
                </a:ln>
                <a:solidFill>
                  <a:srgbClr val="E7E6E6">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pic>
        <p:nvPicPr>
          <p:cNvPr id="7" name="Picture Placeholder 6" descr="" title="">
            <a:extLst>
              <a:ext uri="{FF2B5EF4-FFF2-40B4-BE49-F238E27FC236}">
                <a16:creationId xmlns:a16="http://schemas.microsoft.com/office/drawing/2014/main" id="{F2396620-B866-F262-924E-EE7E1F96F82B}"/>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5418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63.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4" name="Slide Number Placeholder 3" descr="" title="">
            <a:extLst>
              <a:ext uri="{FF2B5EF4-FFF2-40B4-BE49-F238E27FC236}">
                <a16:creationId xmlns:a16="http://schemas.microsoft.com/office/drawing/2014/main" id="{58BF39FC-5EED-432A-884C-B3BC38AC99B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B3FC9-BC1D-4583-9A13-1E49723DE1D3}"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descr="" title="">
            <a:extLst>
              <a:ext uri="{FF2B5EF4-FFF2-40B4-BE49-F238E27FC236}">
                <a16:creationId xmlns:a16="http://schemas.microsoft.com/office/drawing/2014/main" id="{521FBD42-B0C8-4BED-A5BF-78722FA36F0A}"/>
              </a:ext>
            </a:extLst>
          </p:cNvPr>
          <p:cNvSpPr>
            <a:spLocks noGrp="1"/>
          </p:cNvSpPr>
          <p:nvPr>
            <p:ph type="title"/>
          </p:nvPr>
        </p:nvSpPr>
        <p:spPr/>
        <p:txBody>
          <a:bodyPr>
            <a:normAutofit/>
          </a:bodyPr>
          <a:lstStyle/>
          <a:p>
            <a:r>
              <a:rPr lang="en-US" sz="4000" dirty="0"/>
              <a:t>Policies</a:t>
            </a:r>
          </a:p>
        </p:txBody>
      </p:sp>
      <p:sp>
        <p:nvSpPr>
          <p:cNvPr id="2" name="Content Placeholder 1" descr="" title="">
            <a:extLst>
              <a:ext uri="{FF2B5EF4-FFF2-40B4-BE49-F238E27FC236}">
                <a16:creationId xmlns:a16="http://schemas.microsoft.com/office/drawing/2014/main" id="{A2453F31-8C44-428D-945A-426DAECA901A}"/>
              </a:ext>
            </a:extLst>
          </p:cNvPr>
          <p:cNvSpPr>
            <a:spLocks noGrp="1"/>
          </p:cNvSpPr>
          <p:nvPr>
            <p:ph sz="quarter" idx="11"/>
          </p:nvPr>
        </p:nvSpPr>
        <p:spPr>
          <a:xfrm>
            <a:off x="277813" y="1737360"/>
            <a:ext cx="7987882" cy="4572000"/>
          </a:xfrm>
        </p:spPr>
        <p:txBody>
          <a:bodyPr>
            <a:noAutofit/>
          </a:bodyPr>
          <a:lstStyle/>
          <a:p>
            <a:r>
              <a:rPr lang="en-US" sz="2000" b="1" dirty="0"/>
              <a:t>Does The Company Have A Handbook with Policies to Point To?</a:t>
            </a:r>
          </a:p>
          <a:p>
            <a:pPr lvl="1"/>
            <a:r>
              <a:rPr lang="en-US" sz="1800" dirty="0"/>
              <a:t>Non-Discrimination /Non-Retaliation</a:t>
            </a:r>
          </a:p>
          <a:p>
            <a:pPr lvl="1"/>
            <a:r>
              <a:rPr lang="en-US" sz="1800" dirty="0"/>
              <a:t>Defining Sexual Harassment</a:t>
            </a:r>
          </a:p>
          <a:p>
            <a:pPr lvl="1"/>
            <a:r>
              <a:rPr lang="en-US" sz="1800" dirty="0"/>
              <a:t>Reporting Procedures</a:t>
            </a:r>
          </a:p>
          <a:p>
            <a:pPr lvl="1"/>
            <a:r>
              <a:rPr lang="en-US" sz="1800" dirty="0"/>
              <a:t>Job Descriptions</a:t>
            </a:r>
          </a:p>
          <a:p>
            <a:r>
              <a:rPr lang="en-US" sz="2000" b="1" dirty="0"/>
              <a:t>Is The Company Following These Polices?</a:t>
            </a:r>
          </a:p>
          <a:p>
            <a:pPr lvl="1"/>
            <a:r>
              <a:rPr lang="en-US" sz="1800" dirty="0"/>
              <a:t>Do All The Managers Follow Progressive Discipline And Document Correctly?</a:t>
            </a:r>
          </a:p>
          <a:p>
            <a:pPr lvl="1"/>
            <a:r>
              <a:rPr lang="en-US" sz="1800" dirty="0"/>
              <a:t>Is Every Investigation Conducted The Same Way?</a:t>
            </a:r>
          </a:p>
          <a:p>
            <a:pPr lvl="1"/>
            <a:r>
              <a:rPr lang="en-US" sz="1800" dirty="0"/>
              <a:t>Are All Reports Escalated the Same Way?</a:t>
            </a:r>
          </a:p>
          <a:p>
            <a:pPr lvl="1"/>
            <a:r>
              <a:rPr lang="en-US" sz="1800" dirty="0"/>
              <a:t>Are There Certain Forms HR Is Expected To Use For Different Situations </a:t>
            </a:r>
          </a:p>
        </p:txBody>
      </p:sp>
      <p:pic>
        <p:nvPicPr>
          <p:cNvPr id="9" name="Picture Placeholder 8" descr="" title="">
            <a:extLst>
              <a:ext uri="{FF2B5EF4-FFF2-40B4-BE49-F238E27FC236}">
                <a16:creationId xmlns:a16="http://schemas.microsoft.com/office/drawing/2014/main" id="{54228298-6F4D-447B-8361-A02630C1DD5C}"/>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8434136" y="1797518"/>
            <a:ext cx="3607245" cy="4451684"/>
          </a:xfrm>
          <a:prstGeom prst="rect">
            <a:avLst/>
          </a:prstGeom>
        </p:spPr>
      </p:pic>
    </p:spTree>
    <p:extLst>
      <p:ext uri="{BB962C8B-B14F-4D97-AF65-F5344CB8AC3E}">
        <p14:creationId xmlns:p14="http://schemas.microsoft.com/office/powerpoint/2010/main" val="91676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64.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4" name="Title 3" descr="" title="">
            <a:extLst>
              <a:ext uri="{FF2B5EF4-FFF2-40B4-BE49-F238E27FC236}">
                <a16:creationId xmlns:a16="http://schemas.microsoft.com/office/drawing/2014/main" id="{93BD10F7-255C-4AA2-95AF-D0852EC9D76F}"/>
              </a:ext>
            </a:extLst>
          </p:cNvPr>
          <p:cNvSpPr>
            <a:spLocks noGrp="1"/>
          </p:cNvSpPr>
          <p:nvPr>
            <p:ph type="title"/>
          </p:nvPr>
        </p:nvSpPr>
        <p:spPr/>
        <p:txBody>
          <a:bodyPr/>
          <a:lstStyle/>
          <a:p>
            <a:r>
              <a:rPr lang="en-US" dirty="0"/>
              <a:t>Will Your Policies Help Or Hurt You</a:t>
            </a:r>
          </a:p>
        </p:txBody>
      </p:sp>
      <p:sp>
        <p:nvSpPr>
          <p:cNvPr id="2" name="Content Placeholder 1" descr="" title="">
            <a:extLst>
              <a:ext uri="{FF2B5EF4-FFF2-40B4-BE49-F238E27FC236}">
                <a16:creationId xmlns:a16="http://schemas.microsoft.com/office/drawing/2014/main" id="{87AABEF8-BB02-4608-B147-387D8BA0C1EA}"/>
              </a:ext>
            </a:extLst>
          </p:cNvPr>
          <p:cNvSpPr>
            <a:spLocks noGrp="1"/>
          </p:cNvSpPr>
          <p:nvPr>
            <p:ph sz="quarter" idx="11"/>
          </p:nvPr>
        </p:nvSpPr>
        <p:spPr>
          <a:prstGeom prst="rect">
            <a:avLst/>
          </a:prstGeom>
        </p:spPr>
        <p:txBody>
          <a:bodyPr/>
          <a:lstStyle/>
          <a:p>
            <a:pPr lvl="1"/>
            <a:endParaRPr lang="en-US" dirty="0"/>
          </a:p>
          <a:p>
            <a:endParaRPr lang="en-US" dirty="0"/>
          </a:p>
        </p:txBody>
      </p:sp>
      <p:sp>
        <p:nvSpPr>
          <p:cNvPr id="5" name="Slide Number Placeholder 4" descr="" title="">
            <a:extLst>
              <a:ext uri="{FF2B5EF4-FFF2-40B4-BE49-F238E27FC236}">
                <a16:creationId xmlns:a16="http://schemas.microsoft.com/office/drawing/2014/main" id="{93AEB733-86B0-4942-BF2A-8C3F0DCB9D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B3FC9-BC1D-4583-9A13-1E49723DE1D3}" type="slidenum">
              <a:rPr kumimoji="0" lang="en-US" sz="1200" b="0" i="0" u="none" strike="noStrike" kern="1200" cap="none" spc="0" normalizeH="0" baseline="0" noProof="0" smtClean="0">
                <a:ln>
                  <a:noFill/>
                </a:ln>
                <a:solidFill>
                  <a:srgbClr val="3F3F3F">
                    <a:lumMod val="50000"/>
                    <a:lumOff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srgbClr val="3F3F3F">
                  <a:lumMod val="50000"/>
                  <a:lumOff val="50000"/>
                </a:srgbClr>
              </a:solidFill>
              <a:effectLst/>
              <a:uLnTx/>
              <a:uFillTx/>
              <a:latin typeface="Calibri" panose="020F0502020204030204"/>
              <a:ea typeface="+mn-ea"/>
              <a:cs typeface="+mn-cs"/>
            </a:endParaRPr>
          </a:p>
        </p:txBody>
      </p:sp>
      <p:sp>
        <p:nvSpPr>
          <p:cNvPr id="7" name="Freeform: Shape 6" descr="" title="">
            <a:extLst>
              <a:ext uri="{FF2B5EF4-FFF2-40B4-BE49-F238E27FC236}">
                <a16:creationId xmlns:a16="http://schemas.microsoft.com/office/drawing/2014/main" id="{97598BE2-76EF-43F6-AD92-8D73D2C7E34E}"/>
              </a:ext>
            </a:extLst>
          </p:cNvPr>
          <p:cNvSpPr/>
          <p:nvPr/>
        </p:nvSpPr>
        <p:spPr>
          <a:xfrm>
            <a:off x="164431" y="1807773"/>
            <a:ext cx="5816599" cy="3052498"/>
          </a:xfrm>
          <a:custGeom>
            <a:avLst/>
            <a:gdLst>
              <a:gd name="connsiteX0" fmla="*/ 244200 w 4089196"/>
              <a:gd name="connsiteY0" fmla="*/ 0 h 3052498"/>
              <a:gd name="connsiteX1" fmla="*/ 3844996 w 4089196"/>
              <a:gd name="connsiteY1" fmla="*/ 0 h 3052498"/>
              <a:gd name="connsiteX2" fmla="*/ 4089196 w 4089196"/>
              <a:gd name="connsiteY2" fmla="*/ 244200 h 3052498"/>
              <a:gd name="connsiteX3" fmla="*/ 4089196 w 4089196"/>
              <a:gd name="connsiteY3" fmla="*/ 3052498 h 3052498"/>
              <a:gd name="connsiteX4" fmla="*/ 4089196 w 4089196"/>
              <a:gd name="connsiteY4" fmla="*/ 3052498 h 3052498"/>
              <a:gd name="connsiteX5" fmla="*/ 0 w 4089196"/>
              <a:gd name="connsiteY5" fmla="*/ 3052498 h 3052498"/>
              <a:gd name="connsiteX6" fmla="*/ 0 w 4089196"/>
              <a:gd name="connsiteY6" fmla="*/ 3052498 h 3052498"/>
              <a:gd name="connsiteX7" fmla="*/ 0 w 4089196"/>
              <a:gd name="connsiteY7" fmla="*/ 244200 h 3052498"/>
              <a:gd name="connsiteX8" fmla="*/ 244200 w 4089196"/>
              <a:gd name="connsiteY8" fmla="*/ 0 h 305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9196" h="3052498">
                <a:moveTo>
                  <a:pt x="244200" y="0"/>
                </a:moveTo>
                <a:lnTo>
                  <a:pt x="3844996" y="0"/>
                </a:lnTo>
                <a:cubicBezTo>
                  <a:pt x="3979864" y="0"/>
                  <a:pt x="4089196" y="109332"/>
                  <a:pt x="4089196" y="244200"/>
                </a:cubicBezTo>
                <a:lnTo>
                  <a:pt x="4089196" y="3052498"/>
                </a:lnTo>
                <a:lnTo>
                  <a:pt x="4089196" y="3052498"/>
                </a:lnTo>
                <a:lnTo>
                  <a:pt x="0" y="3052498"/>
                </a:lnTo>
                <a:lnTo>
                  <a:pt x="0" y="3052498"/>
                </a:lnTo>
                <a:lnTo>
                  <a:pt x="0" y="244200"/>
                </a:lnTo>
                <a:cubicBezTo>
                  <a:pt x="0" y="109332"/>
                  <a:pt x="109332" y="0"/>
                  <a:pt x="244200" y="0"/>
                </a:cubicBez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94" tIns="151534" rIns="98194" bIns="26670" numCol="1" spcCol="1270" anchor="t" anchorCtr="0">
            <a:noAutofit/>
          </a:bodyPr>
          <a:lstStyle/>
          <a:p>
            <a:pPr marL="228600" lvl="1" indent="-228600" algn="l" defTabSz="933450">
              <a:lnSpc>
                <a:spcPct val="90000"/>
              </a:lnSpc>
              <a:spcBef>
                <a:spcPct val="0"/>
              </a:spcBef>
              <a:spcAft>
                <a:spcPct val="15000"/>
              </a:spcAft>
              <a:buChar char="•"/>
            </a:pPr>
            <a:r>
              <a:rPr lang="en-US" sz="2400" kern="1200" dirty="0"/>
              <a:t>Clear and Accurate Language In A Job Description</a:t>
            </a:r>
          </a:p>
          <a:p>
            <a:pPr marL="228600" lvl="1" indent="-228600" algn="l" defTabSz="933450">
              <a:lnSpc>
                <a:spcPct val="90000"/>
              </a:lnSpc>
              <a:spcBef>
                <a:spcPct val="0"/>
              </a:spcBef>
              <a:spcAft>
                <a:spcPct val="15000"/>
              </a:spcAft>
              <a:buChar char="•"/>
            </a:pPr>
            <a:r>
              <a:rPr lang="en-US" sz="2400" kern="1200" dirty="0"/>
              <a:t>Using Words Correctly in All Policies</a:t>
            </a:r>
          </a:p>
          <a:p>
            <a:pPr marL="228600" lvl="1" indent="-228600" algn="l" defTabSz="933450">
              <a:lnSpc>
                <a:spcPct val="90000"/>
              </a:lnSpc>
              <a:spcBef>
                <a:spcPct val="0"/>
              </a:spcBef>
              <a:spcAft>
                <a:spcPct val="15000"/>
              </a:spcAft>
              <a:buChar char="•"/>
            </a:pPr>
            <a:r>
              <a:rPr lang="en-US" sz="2400" kern="1200" dirty="0"/>
              <a:t>Document Retention Policies </a:t>
            </a:r>
          </a:p>
          <a:p>
            <a:pPr marL="228600" lvl="1" indent="-228600" algn="l" defTabSz="933450">
              <a:lnSpc>
                <a:spcPct val="90000"/>
              </a:lnSpc>
              <a:spcBef>
                <a:spcPct val="0"/>
              </a:spcBef>
              <a:spcAft>
                <a:spcPct val="15000"/>
              </a:spcAft>
              <a:buChar char="•"/>
            </a:pPr>
            <a:r>
              <a:rPr lang="en-US" sz="2400" kern="1200" dirty="0"/>
              <a:t>Creating Clear Expectations For Employees</a:t>
            </a:r>
          </a:p>
          <a:p>
            <a:pPr marL="228600" lvl="1" indent="-228600" algn="l" defTabSz="933450">
              <a:lnSpc>
                <a:spcPct val="90000"/>
              </a:lnSpc>
              <a:spcBef>
                <a:spcPct val="0"/>
              </a:spcBef>
              <a:spcAft>
                <a:spcPct val="15000"/>
              </a:spcAft>
              <a:buChar char="•"/>
            </a:pPr>
            <a:r>
              <a:rPr lang="en-US" sz="2400" kern="1200" dirty="0"/>
              <a:t>Training That Accompanies Policies</a:t>
            </a:r>
          </a:p>
        </p:txBody>
      </p:sp>
      <p:sp>
        <p:nvSpPr>
          <p:cNvPr id="8" name="Freeform: Shape 7" descr="" title="">
            <a:extLst>
              <a:ext uri="{FF2B5EF4-FFF2-40B4-BE49-F238E27FC236}">
                <a16:creationId xmlns:a16="http://schemas.microsoft.com/office/drawing/2014/main" id="{E49966F6-A8AE-41B8-B870-4E05991688F8}"/>
              </a:ext>
            </a:extLst>
          </p:cNvPr>
          <p:cNvSpPr/>
          <p:nvPr/>
        </p:nvSpPr>
        <p:spPr>
          <a:xfrm>
            <a:off x="160812" y="4860271"/>
            <a:ext cx="5812979" cy="1312574"/>
          </a:xfrm>
          <a:custGeom>
            <a:avLst/>
            <a:gdLst>
              <a:gd name="connsiteX0" fmla="*/ 0 w 4089196"/>
              <a:gd name="connsiteY0" fmla="*/ 0 h 1312574"/>
              <a:gd name="connsiteX1" fmla="*/ 4089196 w 4089196"/>
              <a:gd name="connsiteY1" fmla="*/ 0 h 1312574"/>
              <a:gd name="connsiteX2" fmla="*/ 4089196 w 4089196"/>
              <a:gd name="connsiteY2" fmla="*/ 1312574 h 1312574"/>
              <a:gd name="connsiteX3" fmla="*/ 0 w 4089196"/>
              <a:gd name="connsiteY3" fmla="*/ 1312574 h 1312574"/>
              <a:gd name="connsiteX4" fmla="*/ 0 w 4089196"/>
              <a:gd name="connsiteY4" fmla="*/ 0 h 131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9196" h="1312574">
                <a:moveTo>
                  <a:pt x="0" y="0"/>
                </a:moveTo>
                <a:lnTo>
                  <a:pt x="4089196" y="0"/>
                </a:lnTo>
                <a:lnTo>
                  <a:pt x="4089196" y="1312574"/>
                </a:lnTo>
                <a:lnTo>
                  <a:pt x="0" y="1312574"/>
                </a:lnTo>
                <a:lnTo>
                  <a:pt x="0" y="0"/>
                </a:lnTo>
                <a:close/>
              </a:path>
            </a:pathLst>
          </a:custGeom>
          <a:solidFill>
            <a:schemeClr val="accent5"/>
          </a:solidFill>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7160" tIns="0" rIns="1255201" bIns="0" numCol="1" spcCol="1270" anchor="ctr" anchorCtr="0">
            <a:noAutofit/>
          </a:bodyPr>
          <a:lstStyle/>
          <a:p>
            <a:pPr marL="0" lvl="0" indent="0" algn="l" defTabSz="1600200">
              <a:lnSpc>
                <a:spcPct val="90000"/>
              </a:lnSpc>
              <a:spcBef>
                <a:spcPct val="0"/>
              </a:spcBef>
              <a:spcAft>
                <a:spcPct val="35000"/>
              </a:spcAft>
              <a:buNone/>
            </a:pPr>
            <a:r>
              <a:rPr lang="en-US" sz="3600" b="1" kern="1200" dirty="0"/>
              <a:t>Helpful</a:t>
            </a:r>
          </a:p>
        </p:txBody>
      </p:sp>
      <p:sp>
        <p:nvSpPr>
          <p:cNvPr id="10" name="Freeform: Shape 9" descr="" title="">
            <a:extLst>
              <a:ext uri="{FF2B5EF4-FFF2-40B4-BE49-F238E27FC236}">
                <a16:creationId xmlns:a16="http://schemas.microsoft.com/office/drawing/2014/main" id="{F1727EAD-114A-440D-802B-2F9C3CEB5B1B}"/>
              </a:ext>
            </a:extLst>
          </p:cNvPr>
          <p:cNvSpPr/>
          <p:nvPr/>
        </p:nvSpPr>
        <p:spPr>
          <a:xfrm>
            <a:off x="6096001" y="1818604"/>
            <a:ext cx="5670884" cy="3052498"/>
          </a:xfrm>
          <a:custGeom>
            <a:avLst/>
            <a:gdLst>
              <a:gd name="connsiteX0" fmla="*/ 244200 w 4089196"/>
              <a:gd name="connsiteY0" fmla="*/ 0 h 3052498"/>
              <a:gd name="connsiteX1" fmla="*/ 3844996 w 4089196"/>
              <a:gd name="connsiteY1" fmla="*/ 0 h 3052498"/>
              <a:gd name="connsiteX2" fmla="*/ 4089196 w 4089196"/>
              <a:gd name="connsiteY2" fmla="*/ 244200 h 3052498"/>
              <a:gd name="connsiteX3" fmla="*/ 4089196 w 4089196"/>
              <a:gd name="connsiteY3" fmla="*/ 3052498 h 3052498"/>
              <a:gd name="connsiteX4" fmla="*/ 4089196 w 4089196"/>
              <a:gd name="connsiteY4" fmla="*/ 3052498 h 3052498"/>
              <a:gd name="connsiteX5" fmla="*/ 0 w 4089196"/>
              <a:gd name="connsiteY5" fmla="*/ 3052498 h 3052498"/>
              <a:gd name="connsiteX6" fmla="*/ 0 w 4089196"/>
              <a:gd name="connsiteY6" fmla="*/ 3052498 h 3052498"/>
              <a:gd name="connsiteX7" fmla="*/ 0 w 4089196"/>
              <a:gd name="connsiteY7" fmla="*/ 244200 h 3052498"/>
              <a:gd name="connsiteX8" fmla="*/ 244200 w 4089196"/>
              <a:gd name="connsiteY8" fmla="*/ 0 h 305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9196" h="3052498">
                <a:moveTo>
                  <a:pt x="244200" y="0"/>
                </a:moveTo>
                <a:lnTo>
                  <a:pt x="3844996" y="0"/>
                </a:lnTo>
                <a:cubicBezTo>
                  <a:pt x="3979864" y="0"/>
                  <a:pt x="4089196" y="109332"/>
                  <a:pt x="4089196" y="244200"/>
                </a:cubicBezTo>
                <a:lnTo>
                  <a:pt x="4089196" y="3052498"/>
                </a:lnTo>
                <a:lnTo>
                  <a:pt x="4089196" y="3052498"/>
                </a:lnTo>
                <a:lnTo>
                  <a:pt x="0" y="3052498"/>
                </a:lnTo>
                <a:lnTo>
                  <a:pt x="0" y="3052498"/>
                </a:lnTo>
                <a:lnTo>
                  <a:pt x="0" y="244200"/>
                </a:lnTo>
                <a:cubicBezTo>
                  <a:pt x="0" y="109332"/>
                  <a:pt x="109332" y="0"/>
                  <a:pt x="244200" y="0"/>
                </a:cubicBezTo>
                <a:close/>
              </a:path>
            </a:pathLst>
          </a:custGeom>
          <a:ln>
            <a:solidFill>
              <a:schemeClr val="accent3"/>
            </a:solidFill>
          </a:ln>
        </p:spPr>
        <p:style>
          <a:lnRef idx="2">
            <a:schemeClr val="accent5">
              <a:hueOff val="2392115"/>
              <a:satOff val="-14443"/>
              <a:lumOff val="-568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94" tIns="151534" rIns="98194" bIns="26670" numCol="1" spcCol="1270" anchor="t" anchorCtr="0">
            <a:noAutofit/>
          </a:bodyPr>
          <a:lstStyle/>
          <a:p>
            <a:pPr marL="228600" lvl="1" indent="-228600" algn="l" defTabSz="933450">
              <a:lnSpc>
                <a:spcPct val="90000"/>
              </a:lnSpc>
              <a:spcBef>
                <a:spcPct val="0"/>
              </a:spcBef>
              <a:spcAft>
                <a:spcPct val="15000"/>
              </a:spcAft>
              <a:buChar char="•"/>
            </a:pPr>
            <a:r>
              <a:rPr lang="en-US" sz="2400" kern="1200" dirty="0"/>
              <a:t>Progressive Discipline That is Too Detailed</a:t>
            </a:r>
          </a:p>
          <a:p>
            <a:pPr marL="228600" lvl="1" indent="-228600" algn="l" defTabSz="933450">
              <a:lnSpc>
                <a:spcPct val="90000"/>
              </a:lnSpc>
              <a:spcBef>
                <a:spcPct val="0"/>
              </a:spcBef>
              <a:spcAft>
                <a:spcPct val="15000"/>
              </a:spcAft>
              <a:buChar char="•"/>
            </a:pPr>
            <a:r>
              <a:rPr lang="en-US" sz="2400" kern="1200" dirty="0"/>
              <a:t>Investigation Procedures That Require Particular Order or Disclosure</a:t>
            </a:r>
          </a:p>
          <a:p>
            <a:pPr marL="228600" lvl="1" indent="-228600" algn="l" defTabSz="933450">
              <a:lnSpc>
                <a:spcPct val="90000"/>
              </a:lnSpc>
              <a:spcBef>
                <a:spcPct val="0"/>
              </a:spcBef>
              <a:spcAft>
                <a:spcPct val="15000"/>
              </a:spcAft>
              <a:buChar char="•"/>
            </a:pPr>
            <a:r>
              <a:rPr lang="en-US" sz="2400" kern="1200" dirty="0"/>
              <a:t>Having Great Policies But Failing To </a:t>
            </a:r>
            <a:br>
              <a:rPr lang="en-US" sz="2400" kern="1200" dirty="0"/>
            </a:br>
            <a:r>
              <a:rPr lang="en-US" sz="2400" kern="1200" dirty="0"/>
              <a:t>Follow Them</a:t>
            </a:r>
          </a:p>
          <a:p>
            <a:pPr marL="228600" lvl="1" indent="-228600" algn="l" defTabSz="933450">
              <a:lnSpc>
                <a:spcPct val="90000"/>
              </a:lnSpc>
              <a:spcBef>
                <a:spcPct val="0"/>
              </a:spcBef>
              <a:spcAft>
                <a:spcPct val="15000"/>
              </a:spcAft>
              <a:buChar char="•"/>
            </a:pPr>
            <a:r>
              <a:rPr lang="en-US" sz="2400" kern="1200" dirty="0"/>
              <a:t>Polices That Are So Detailed They Are Burdensome</a:t>
            </a:r>
          </a:p>
        </p:txBody>
      </p:sp>
      <p:sp>
        <p:nvSpPr>
          <p:cNvPr id="11" name="Freeform: Shape 10" descr="" title="">
            <a:extLst>
              <a:ext uri="{FF2B5EF4-FFF2-40B4-BE49-F238E27FC236}">
                <a16:creationId xmlns:a16="http://schemas.microsoft.com/office/drawing/2014/main" id="{0620BA56-6E56-4AC9-B047-208E28388893}"/>
              </a:ext>
            </a:extLst>
          </p:cNvPr>
          <p:cNvSpPr/>
          <p:nvPr/>
        </p:nvSpPr>
        <p:spPr>
          <a:xfrm>
            <a:off x="6096001" y="4881932"/>
            <a:ext cx="5812980" cy="1312574"/>
          </a:xfrm>
          <a:custGeom>
            <a:avLst/>
            <a:gdLst>
              <a:gd name="connsiteX0" fmla="*/ 0 w 4089196"/>
              <a:gd name="connsiteY0" fmla="*/ 0 h 1312574"/>
              <a:gd name="connsiteX1" fmla="*/ 4089196 w 4089196"/>
              <a:gd name="connsiteY1" fmla="*/ 0 h 1312574"/>
              <a:gd name="connsiteX2" fmla="*/ 4089196 w 4089196"/>
              <a:gd name="connsiteY2" fmla="*/ 1312574 h 1312574"/>
              <a:gd name="connsiteX3" fmla="*/ 0 w 4089196"/>
              <a:gd name="connsiteY3" fmla="*/ 1312574 h 1312574"/>
              <a:gd name="connsiteX4" fmla="*/ 0 w 4089196"/>
              <a:gd name="connsiteY4" fmla="*/ 0 h 131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9196" h="1312574">
                <a:moveTo>
                  <a:pt x="0" y="0"/>
                </a:moveTo>
                <a:lnTo>
                  <a:pt x="4089196" y="0"/>
                </a:lnTo>
                <a:lnTo>
                  <a:pt x="4089196" y="1312574"/>
                </a:lnTo>
                <a:lnTo>
                  <a:pt x="0" y="1312574"/>
                </a:lnTo>
                <a:lnTo>
                  <a:pt x="0" y="0"/>
                </a:lnTo>
                <a:close/>
              </a:path>
            </a:pathLst>
          </a:custGeom>
          <a:solidFill>
            <a:schemeClr val="accent3"/>
          </a:solidFill>
        </p:spPr>
        <p:style>
          <a:lnRef idx="2">
            <a:schemeClr val="accent5">
              <a:hueOff val="2392115"/>
              <a:satOff val="-14443"/>
              <a:lumOff val="-5687"/>
              <a:alphaOff val="0"/>
            </a:schemeClr>
          </a:lnRef>
          <a:fillRef idx="1">
            <a:schemeClr val="accent5">
              <a:hueOff val="2392115"/>
              <a:satOff val="-14443"/>
              <a:lumOff val="-5687"/>
              <a:alphaOff val="0"/>
            </a:schemeClr>
          </a:fillRef>
          <a:effectRef idx="0">
            <a:schemeClr val="accent5">
              <a:hueOff val="2392115"/>
              <a:satOff val="-14443"/>
              <a:lumOff val="-5687"/>
              <a:alphaOff val="0"/>
            </a:schemeClr>
          </a:effectRef>
          <a:fontRef idx="minor">
            <a:schemeClr val="lt1"/>
          </a:fontRef>
        </p:style>
        <p:txBody>
          <a:bodyPr spcFirstLastPara="0" vert="horz" wrap="square" lIns="137160" tIns="0" rIns="1255201" bIns="0" numCol="1" spcCol="1270" anchor="ctr" anchorCtr="0">
            <a:noAutofit/>
          </a:bodyPr>
          <a:lstStyle/>
          <a:p>
            <a:pPr marL="0" lvl="0" indent="0" algn="l" defTabSz="1600200">
              <a:lnSpc>
                <a:spcPct val="90000"/>
              </a:lnSpc>
              <a:spcBef>
                <a:spcPct val="0"/>
              </a:spcBef>
              <a:spcAft>
                <a:spcPct val="35000"/>
              </a:spcAft>
              <a:buNone/>
            </a:pPr>
            <a:r>
              <a:rPr lang="en-US" sz="3600" b="1" kern="1200" dirty="0"/>
              <a:t>Hurtful</a:t>
            </a:r>
          </a:p>
        </p:txBody>
      </p:sp>
    </p:spTree>
    <p:extLst>
      <p:ext uri="{BB962C8B-B14F-4D97-AF65-F5344CB8AC3E}">
        <p14:creationId xmlns:p14="http://schemas.microsoft.com/office/powerpoint/2010/main" val="312742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fade">
                                      <p:cBhvr>
                                        <p:cTn id="29" dur="500"/>
                                        <p:tgtEl>
                                          <p:spTgt spid="1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fade">
                                      <p:cBhvr>
                                        <p:cTn id="38" dur="500"/>
                                        <p:tgtEl>
                                          <p:spTgt spid="1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0" grpId="0" uiExpand="1" build="p" bldLvl="2" autoUpdateAnimBg="0"/>
    </p:bldLst>
  </p:timing>
</p:sld>
</file>

<file path=ppt/slides/slide65.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Slide Number Placeholder 1" descr="" title="">
            <a:extLst>
              <a:ext uri="{FF2B5EF4-FFF2-40B4-BE49-F238E27FC236}">
                <a16:creationId xmlns:a16="http://schemas.microsoft.com/office/drawing/2014/main" id="{4B43B834-DABB-AB4B-8ED6-76DBE50875E7}"/>
              </a:ext>
            </a:extLst>
          </p:cNvPr>
          <p:cNvSpPr>
            <a:spLocks noGrp="1"/>
          </p:cNvSpPr>
          <p:nvPr>
            <p:ph type="sldNum" sz="quarter" idx="4"/>
          </p:nvPr>
        </p:nvSpPr>
        <p:spPr>
          <a:xfrm>
            <a:off x="9067800" y="6553201"/>
            <a:ext cx="2844800" cy="228600"/>
          </a:xfrm>
          <a:prstGeom prst="rect">
            <a:avLst/>
          </a:prstGeom>
        </p:spPr>
        <p:txBody>
          <a:bodyPr/>
          <a:lstStyle/>
          <a:p>
            <a:fld id="{B73F69C2-009F-4240-9724-5B3BAC1E9E06}" type="slidenum">
              <a:rPr lang="en-US" smtClean="0"/>
              <a:pPr/>
              <a:t>65</a:t>
            </a:fld>
            <a:endParaRPr lang="en-US" dirty="0"/>
          </a:p>
        </p:txBody>
      </p:sp>
    </p:spTree>
    <p:extLst>
      <p:ext uri="{BB962C8B-B14F-4D97-AF65-F5344CB8AC3E}">
        <p14:creationId xmlns:p14="http://schemas.microsoft.com/office/powerpoint/2010/main" val="354160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66.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Slide Number Placeholder 1" descr="" title="">
            <a:extLst>
              <a:ext uri="{FF2B5EF4-FFF2-40B4-BE49-F238E27FC236}">
                <a16:creationId xmlns:a16="http://schemas.microsoft.com/office/drawing/2014/main" id="{C5EC0FD9-E252-EA4E-BA6A-D66DDECE7064}"/>
              </a:ext>
            </a:extLst>
          </p:cNvPr>
          <p:cNvSpPr>
            <a:spLocks noGrp="1"/>
          </p:cNvSpPr>
          <p:nvPr>
            <p:ph type="sldNum" sz="quarter" idx="4"/>
          </p:nvPr>
        </p:nvSpPr>
        <p:spPr/>
        <p:txBody>
          <a:bodyPr/>
          <a:lstStyle/>
          <a:p>
            <a:fld id="{B73F69C2-009F-4240-9724-5B3BAC1E9E06}" type="slidenum">
              <a:rPr lang="en-US" smtClean="0"/>
              <a:pPr/>
              <a:t>66</a:t>
            </a:fld>
            <a:endParaRPr lang="en-US" dirty="0"/>
          </a:p>
        </p:txBody>
      </p:sp>
    </p:spTree>
    <p:extLst>
      <p:ext uri="{BB962C8B-B14F-4D97-AF65-F5344CB8AC3E}">
        <p14:creationId xmlns:p14="http://schemas.microsoft.com/office/powerpoint/2010/main" val="24882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7.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1A1C779E-7BE4-4ACE-AC16-BCA3A2C40F47}"/>
              </a:ext>
            </a:extLst>
          </p:cNvPr>
          <p:cNvSpPr>
            <a:spLocks noGrp="1"/>
          </p:cNvSpPr>
          <p:nvPr>
            <p:ph sz="quarter" idx="10"/>
          </p:nvPr>
        </p:nvSpPr>
        <p:spPr/>
        <p:txBody>
          <a:bodyPr anchor="ctr">
            <a:normAutofit/>
          </a:bodyPr>
          <a:lstStyle/>
          <a:p>
            <a:r>
              <a:rPr lang="en-US" b="1" dirty="0"/>
              <a:t>Employee Expectations </a:t>
            </a:r>
            <a:br>
              <a:rPr lang="en-US" b="1" dirty="0"/>
            </a:br>
            <a:r>
              <a:rPr lang="en-US" b="1" dirty="0"/>
              <a:t>in the </a:t>
            </a:r>
            <a:br>
              <a:rPr lang="en-US" b="1" dirty="0"/>
            </a:br>
            <a:r>
              <a:rPr lang="en-US" b="1" dirty="0"/>
              <a:t>Post-Pandemic Workplace</a:t>
            </a:r>
          </a:p>
        </p:txBody>
      </p:sp>
      <p:sp>
        <p:nvSpPr>
          <p:cNvPr id="10" name="Slide Number Placeholder 1" descr="" title="">
            <a:extLst>
              <a:ext uri="{FF2B5EF4-FFF2-40B4-BE49-F238E27FC236}">
                <a16:creationId xmlns:a16="http://schemas.microsoft.com/office/drawing/2014/main" id="{AE35271C-C5B0-2D98-5D64-51B4653114EA}"/>
              </a:ext>
            </a:extLst>
          </p:cNvPr>
          <p:cNvSpPr>
            <a:spLocks noGrp="1"/>
          </p:cNvSpPr>
          <p:nvPr>
            <p:ph type="sldNum" sz="quarter" idx="4"/>
          </p:nvPr>
        </p:nvSpPr>
        <p:spPr/>
        <p:txBody>
          <a:bodyPr/>
          <a:lstStyle/>
          <a:p>
            <a:pPr>
              <a:spcAft>
                <a:spcPts val="600"/>
              </a:spcAft>
            </a:pPr>
            <a:fld id="{B73F69C2-009F-4240-9724-5B3BAC1E9E06}" type="slidenum">
              <a:rPr lang="en-US" smtClean="0"/>
              <a:pPr>
                <a:spcAft>
                  <a:spcPts val="600"/>
                </a:spcAft>
              </a:pPr>
              <a:t>7</a:t>
            </a:fld>
            <a:endParaRPr lang="en-US" dirty="0"/>
          </a:p>
        </p:txBody>
      </p:sp>
      <p:pic>
        <p:nvPicPr>
          <p:cNvPr id="11" name="Content Placeholder 4" descr="" title="">
            <a:extLst>
              <a:ext uri="{FF2B5EF4-FFF2-40B4-BE49-F238E27FC236}">
                <a16:creationId xmlns:a16="http://schemas.microsoft.com/office/drawing/2014/main" id="{A6C17891-F21E-4632-9712-4FF96618E925}"/>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tretch/>
        </p:blipFill>
        <p:spPr bwMode="auto">
          <a:xfrm>
            <a:off x="0" y="378537"/>
            <a:ext cx="7195353" cy="6100925"/>
          </a:xfrm>
          <a:prstGeom prst="rect">
            <a:avLst/>
          </a:prstGeom>
          <a:ln>
            <a:noFill/>
          </a:ln>
          <a:effectLst/>
        </p:spPr>
      </p:pic>
    </p:spTree>
    <p:extLst>
      <p:ext uri="{BB962C8B-B14F-4D97-AF65-F5344CB8AC3E}">
        <p14:creationId xmlns:p14="http://schemas.microsoft.com/office/powerpoint/2010/main" val="380399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8.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E98B928C-E888-F544-8212-8203D0514EA5}"/>
              </a:ext>
            </a:extLst>
          </p:cNvPr>
          <p:cNvSpPr>
            <a:spLocks noGrp="1"/>
          </p:cNvSpPr>
          <p:nvPr>
            <p:ph type="title"/>
          </p:nvPr>
        </p:nvSpPr>
        <p:spPr/>
        <p:txBody>
          <a:bodyPr>
            <a:noAutofit/>
          </a:bodyPr>
          <a:lstStyle/>
          <a:p>
            <a:pPr>
              <a:lnSpc>
                <a:spcPct val="100000"/>
              </a:lnSpc>
            </a:pPr>
            <a:r>
              <a:rPr lang="en-US" sz="4000" dirty="0"/>
              <a:t>An astonishing 14 million to 23 million Americans intend to relocate to a different city or region as a result of telework.”</a:t>
            </a:r>
          </a:p>
        </p:txBody>
      </p:sp>
      <p:sp>
        <p:nvSpPr>
          <p:cNvPr id="3" name="Content Placeholder 2" descr="" title="">
            <a:extLst>
              <a:ext uri="{FF2B5EF4-FFF2-40B4-BE49-F238E27FC236}">
                <a16:creationId xmlns:a16="http://schemas.microsoft.com/office/drawing/2014/main" id="{0708A8B9-35F6-F043-BCE9-220FB3D4EF10}"/>
              </a:ext>
            </a:extLst>
          </p:cNvPr>
          <p:cNvSpPr>
            <a:spLocks noGrp="1"/>
          </p:cNvSpPr>
          <p:nvPr>
            <p:ph sz="quarter" idx="10"/>
          </p:nvPr>
        </p:nvSpPr>
        <p:spPr/>
        <p:txBody>
          <a:bodyPr/>
          <a:lstStyle/>
          <a:p>
            <a:r>
              <a:rPr lang="en-US" dirty="0"/>
              <a:t>Adeyo Akala, NPR</a:t>
            </a:r>
          </a:p>
        </p:txBody>
      </p:sp>
      <p:sp>
        <p:nvSpPr>
          <p:cNvPr id="4" name="Slide Number Placeholder 3" descr="" title="">
            <a:extLst>
              <a:ext uri="{FF2B5EF4-FFF2-40B4-BE49-F238E27FC236}">
                <a16:creationId xmlns:a16="http://schemas.microsoft.com/office/drawing/2014/main" id="{95FE5779-6E1B-1E49-94AD-C10317D21C3D}"/>
              </a:ext>
            </a:extLst>
          </p:cNvPr>
          <p:cNvSpPr>
            <a:spLocks noGrp="1"/>
          </p:cNvSpPr>
          <p:nvPr>
            <p:ph type="sldNum" sz="quarter" idx="4"/>
          </p:nvPr>
        </p:nvSpPr>
        <p:spPr/>
        <p:txBody>
          <a:bodyPr/>
          <a:lstStyle/>
          <a:p>
            <a:fld id="{B73F69C2-009F-4240-9724-5B3BAC1E9E06}" type="slidenum">
              <a:rPr lang="en-US" smtClean="0"/>
              <a:pPr/>
              <a:t>8</a:t>
            </a:fld>
            <a:endParaRPr lang="en-US" dirty="0"/>
          </a:p>
        </p:txBody>
      </p:sp>
    </p:spTree>
    <p:extLst>
      <p:ext uri="{BB962C8B-B14F-4D97-AF65-F5344CB8AC3E}">
        <p14:creationId xmlns:p14="http://schemas.microsoft.com/office/powerpoint/2010/main" val="230415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9.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2626A5E0-801B-4531-B577-FBEFCD1699D3}"/>
              </a:ext>
            </a:extLst>
          </p:cNvPr>
          <p:cNvSpPr>
            <a:spLocks noGrp="1"/>
          </p:cNvSpPr>
          <p:nvPr>
            <p:ph type="title"/>
          </p:nvPr>
        </p:nvSpPr>
        <p:spPr/>
        <p:txBody>
          <a:bodyPr anchor="ctr">
            <a:normAutofit/>
          </a:bodyPr>
          <a:lstStyle/>
          <a:p>
            <a:r>
              <a:rPr lang="en-US" b="1" dirty="0"/>
              <a:t>Embracing the “Wandering Worker”</a:t>
            </a:r>
          </a:p>
        </p:txBody>
      </p:sp>
      <p:sp>
        <p:nvSpPr>
          <p:cNvPr id="4" name="Content Placeholder 3" descr="" title="">
            <a:extLst>
              <a:ext uri="{FF2B5EF4-FFF2-40B4-BE49-F238E27FC236}">
                <a16:creationId xmlns:a16="http://schemas.microsoft.com/office/drawing/2014/main" id="{72451C55-DDC4-4B90-8049-1FD60D280CB4}"/>
              </a:ext>
            </a:extLst>
          </p:cNvPr>
          <p:cNvSpPr>
            <a:spLocks noGrp="1"/>
          </p:cNvSpPr>
          <p:nvPr>
            <p:ph sz="quarter" idx="11"/>
          </p:nvPr>
        </p:nvSpPr>
        <p:spPr>
          <a:xfrm>
            <a:off x="277812" y="1737360"/>
            <a:ext cx="7037388" cy="4572000"/>
          </a:xfrm>
        </p:spPr>
        <p:txBody>
          <a:bodyPr anchor="t">
            <a:normAutofit/>
          </a:bodyPr>
          <a:lstStyle/>
          <a:p>
            <a:pPr>
              <a:spcBef>
                <a:spcPts val="1200"/>
              </a:spcBef>
            </a:pPr>
            <a:r>
              <a:rPr lang="en-US" sz="2800" dirty="0"/>
              <a:t>“Ocean views and unreliable Wi-Fi: What it’s like to work from a transatlantic cruise?” </a:t>
            </a:r>
          </a:p>
          <a:p>
            <a:pPr>
              <a:spcBef>
                <a:spcPts val="1200"/>
              </a:spcBef>
            </a:pPr>
            <a:r>
              <a:rPr lang="en-US" sz="2800" dirty="0"/>
              <a:t>“Royal Caribbean's new partnership with SpaceX's Starlink opens possibility to work remotely on cruise ships”</a:t>
            </a:r>
          </a:p>
          <a:p>
            <a:pPr>
              <a:spcBef>
                <a:spcPts val="1200"/>
              </a:spcBef>
            </a:pPr>
            <a:r>
              <a:rPr lang="en-US" sz="2800" dirty="0"/>
              <a:t>“Princess Cruises wants remote workers to live on its tech-enabled ships”</a:t>
            </a:r>
          </a:p>
          <a:p>
            <a:pPr>
              <a:spcBef>
                <a:spcPts val="1200"/>
              </a:spcBef>
            </a:pPr>
            <a:endParaRPr lang="en-US" sz="2800" dirty="0"/>
          </a:p>
          <a:p>
            <a:pPr marL="0" indent="0">
              <a:spcBef>
                <a:spcPts val="1200"/>
              </a:spcBef>
              <a:buNone/>
            </a:pPr>
            <a:endParaRPr lang="en-US" sz="2800" dirty="0"/>
          </a:p>
        </p:txBody>
      </p:sp>
      <p:pic>
        <p:nvPicPr>
          <p:cNvPr id="8" name="Picture 7" descr="" title="">
            <a:extLst>
              <a:ext uri="{FF2B5EF4-FFF2-40B4-BE49-F238E27FC236}">
                <a16:creationId xmlns:a16="http://schemas.microsoft.com/office/drawing/2014/main" id="{16E3B691-9367-4513-968F-0CEB242FE34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57498" y="1737360"/>
            <a:ext cx="4251484" cy="3693740"/>
          </a:xfrm>
          <a:prstGeom prst="rect">
            <a:avLst/>
          </a:prstGeom>
          <a:ln>
            <a:noFill/>
          </a:ln>
          <a:effectLst/>
        </p:spPr>
      </p:pic>
    </p:spTree>
    <p:extLst>
      <p:ext uri="{BB962C8B-B14F-4D97-AF65-F5344CB8AC3E}">
        <p14:creationId xmlns:p14="http://schemas.microsoft.com/office/powerpoint/2010/main" val="175472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Slides">
  <a:themeElements>
    <a:clrScheme name="Custom 35">
      <a:dk1>
        <a:srgbClr val="58595B"/>
      </a:dk1>
      <a:lt1>
        <a:srgbClr val="FFFFFF"/>
      </a:lt1>
      <a:dk2>
        <a:srgbClr val="CFD2D3"/>
      </a:dk2>
      <a:lt2>
        <a:srgbClr val="FDDA64"/>
      </a:lt2>
      <a:accent1>
        <a:srgbClr val="00A0AF"/>
      </a:accent1>
      <a:accent2>
        <a:srgbClr val="005487"/>
      </a:accent2>
      <a:accent3>
        <a:srgbClr val="69BF4B"/>
      </a:accent3>
      <a:accent4>
        <a:srgbClr val="36563C"/>
      </a:accent4>
      <a:accent5>
        <a:srgbClr val="F18300"/>
      </a:accent5>
      <a:accent6>
        <a:srgbClr val="E74F3C"/>
      </a:accent6>
      <a:hlink>
        <a:srgbClr val="512A45"/>
      </a:hlink>
      <a:folHlink>
        <a:srgbClr val="8700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3AB044-929E-4C49-8514-06C15EA2B0E8}" vid="{B525AF8D-0114-4359-8F21-7556B757924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er Slides">
  <a:themeElements>
    <a:clrScheme name="Custom 27">
      <a:dk1>
        <a:srgbClr val="58595B"/>
      </a:dk1>
      <a:lt1>
        <a:srgbClr val="FFFFFF"/>
      </a:lt1>
      <a:dk2>
        <a:srgbClr val="CFD2D3"/>
      </a:dk2>
      <a:lt2>
        <a:srgbClr val="FDDA64"/>
      </a:lt2>
      <a:accent1>
        <a:srgbClr val="00A0AF"/>
      </a:accent1>
      <a:accent2>
        <a:srgbClr val="005487"/>
      </a:accent2>
      <a:accent3>
        <a:srgbClr val="69BF4B"/>
      </a:accent3>
      <a:accent4>
        <a:srgbClr val="36563C"/>
      </a:accent4>
      <a:accent5>
        <a:srgbClr val="F18300"/>
      </a:accent5>
      <a:accent6>
        <a:srgbClr val="E74F3C"/>
      </a:accent6>
      <a:hlink>
        <a:srgbClr val="512A45"/>
      </a:hlink>
      <a:folHlink>
        <a:srgbClr val="8700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3AB044-929E-4C49-8514-06C15EA2B0E8}" vid="{A050D473-9352-4A26-8EB5-5308A71556CA}"/>
    </a:ext>
  </a:extLst>
</a:theme>
</file>

<file path=ppt/theme/theme3.xml><?xml version="1.0" encoding="utf-8"?>
<a:theme xmlns:a="http://schemas.openxmlformats.org/drawingml/2006/main" name="Agenda Slides">
  <a:themeElements>
    <a:clrScheme name="Custom 31">
      <a:dk1>
        <a:srgbClr val="58595B"/>
      </a:dk1>
      <a:lt1>
        <a:srgbClr val="FFFFFF"/>
      </a:lt1>
      <a:dk2>
        <a:srgbClr val="CFD2D3"/>
      </a:dk2>
      <a:lt2>
        <a:srgbClr val="FDDA64"/>
      </a:lt2>
      <a:accent1>
        <a:srgbClr val="00A0AF"/>
      </a:accent1>
      <a:accent2>
        <a:srgbClr val="005487"/>
      </a:accent2>
      <a:accent3>
        <a:srgbClr val="69BF4B"/>
      </a:accent3>
      <a:accent4>
        <a:srgbClr val="36563C"/>
      </a:accent4>
      <a:accent5>
        <a:srgbClr val="F18300"/>
      </a:accent5>
      <a:accent6>
        <a:srgbClr val="E74F3C"/>
      </a:accent6>
      <a:hlink>
        <a:srgbClr val="512A45"/>
      </a:hlink>
      <a:folHlink>
        <a:srgbClr val="8700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3AB044-929E-4C49-8514-06C15EA2B0E8}" vid="{D0D49DF5-F4AE-45B1-B401-3FAB25F16E63}"/>
    </a:ext>
  </a:extLst>
</a:theme>
</file>

<file path=ppt/theme/theme4.xml><?xml version="1.0" encoding="utf-8"?>
<a:theme xmlns:a="http://schemas.openxmlformats.org/drawingml/2006/main" name="Title and Content Slides">
  <a:themeElements>
    <a:clrScheme name="Custom 30">
      <a:dk1>
        <a:srgbClr val="58595B"/>
      </a:dk1>
      <a:lt1>
        <a:srgbClr val="FFFFFF"/>
      </a:lt1>
      <a:dk2>
        <a:srgbClr val="CFD2D3"/>
      </a:dk2>
      <a:lt2>
        <a:srgbClr val="FDDA64"/>
      </a:lt2>
      <a:accent1>
        <a:srgbClr val="00A0AF"/>
      </a:accent1>
      <a:accent2>
        <a:srgbClr val="005487"/>
      </a:accent2>
      <a:accent3>
        <a:srgbClr val="69BF4B"/>
      </a:accent3>
      <a:accent4>
        <a:srgbClr val="36563C"/>
      </a:accent4>
      <a:accent5>
        <a:srgbClr val="F18300"/>
      </a:accent5>
      <a:accent6>
        <a:srgbClr val="E74F3C"/>
      </a:accent6>
      <a:hlink>
        <a:srgbClr val="512A45"/>
      </a:hlink>
      <a:folHlink>
        <a:srgbClr val="8700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3AB044-929E-4C49-8514-06C15EA2B0E8}" vid="{28AE445B-0D29-4E75-A3A0-F914F247EFD5}"/>
    </a:ext>
  </a:extLst>
</a:theme>
</file>

<file path=ppt/theme/theme5.xml><?xml version="1.0" encoding="utf-8"?>
<a:theme xmlns:a="http://schemas.openxmlformats.org/drawingml/2006/main" name="Divider and Call Out Slides">
  <a:themeElements>
    <a:clrScheme name="Custom 32">
      <a:dk1>
        <a:srgbClr val="58595B"/>
      </a:dk1>
      <a:lt1>
        <a:srgbClr val="FFFFFF"/>
      </a:lt1>
      <a:dk2>
        <a:srgbClr val="CFD2D3"/>
      </a:dk2>
      <a:lt2>
        <a:srgbClr val="FDDA64"/>
      </a:lt2>
      <a:accent1>
        <a:srgbClr val="00A0AF"/>
      </a:accent1>
      <a:accent2>
        <a:srgbClr val="005487"/>
      </a:accent2>
      <a:accent3>
        <a:srgbClr val="69BF4B"/>
      </a:accent3>
      <a:accent4>
        <a:srgbClr val="36563C"/>
      </a:accent4>
      <a:accent5>
        <a:srgbClr val="F18300"/>
      </a:accent5>
      <a:accent6>
        <a:srgbClr val="E74F3C"/>
      </a:accent6>
      <a:hlink>
        <a:srgbClr val="512A45"/>
      </a:hlink>
      <a:folHlink>
        <a:srgbClr val="8700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3AB044-929E-4C49-8514-06C15EA2B0E8}" vid="{DF4285C9-5793-401D-B46D-D9F6C7FBD9E0}"/>
    </a:ext>
  </a:extLst>
</a:theme>
</file>

<file path=ppt/theme/theme7.xml><?xml version="1.0" encoding="utf-8"?>
<a:theme xmlns:a="http://schemas.openxmlformats.org/drawingml/2006/main" name="Question and Thank You">
  <a:themeElements>
    <a:clrScheme name="Custom 34">
      <a:dk1>
        <a:srgbClr val="58595B"/>
      </a:dk1>
      <a:lt1>
        <a:srgbClr val="FFFFFF"/>
      </a:lt1>
      <a:dk2>
        <a:srgbClr val="CFD2D3"/>
      </a:dk2>
      <a:lt2>
        <a:srgbClr val="FDDA64"/>
      </a:lt2>
      <a:accent1>
        <a:srgbClr val="00A0AF"/>
      </a:accent1>
      <a:accent2>
        <a:srgbClr val="005487"/>
      </a:accent2>
      <a:accent3>
        <a:srgbClr val="69BF4B"/>
      </a:accent3>
      <a:accent4>
        <a:srgbClr val="36563C"/>
      </a:accent4>
      <a:accent5>
        <a:srgbClr val="F18300"/>
      </a:accent5>
      <a:accent6>
        <a:srgbClr val="E74F3C"/>
      </a:accent6>
      <a:hlink>
        <a:srgbClr val="512A45"/>
      </a:hlink>
      <a:folHlink>
        <a:srgbClr val="8700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3AB044-929E-4C49-8514-06C15EA2B0E8}" vid="{2F9EB6C1-66A5-45BB-9659-E57DCB9E4BA2}"/>
    </a:ext>
  </a:extLst>
</a:theme>
</file>

<file path=ppt/theme/theme8.xml><?xml version="1.0" encoding="utf-8"?>
<a:theme xmlns:a="http://schemas.openxmlformats.org/drawingml/2006/main" name="Blank">
  <a:themeElements>
    <a:clrScheme name="Custom 34">
      <a:dk1>
        <a:srgbClr val="58595B"/>
      </a:dk1>
      <a:lt1>
        <a:srgbClr val="FFFFFF"/>
      </a:lt1>
      <a:dk2>
        <a:srgbClr val="CFD2D3"/>
      </a:dk2>
      <a:lt2>
        <a:srgbClr val="FDDA64"/>
      </a:lt2>
      <a:accent1>
        <a:srgbClr val="00A0AF"/>
      </a:accent1>
      <a:accent2>
        <a:srgbClr val="005487"/>
      </a:accent2>
      <a:accent3>
        <a:srgbClr val="69BF4B"/>
      </a:accent3>
      <a:accent4>
        <a:srgbClr val="36563C"/>
      </a:accent4>
      <a:accent5>
        <a:srgbClr val="F18300"/>
      </a:accent5>
      <a:accent6>
        <a:srgbClr val="E74F3C"/>
      </a:accent6>
      <a:hlink>
        <a:srgbClr val="512A45"/>
      </a:hlink>
      <a:folHlink>
        <a:srgbClr val="8700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3AB044-929E-4C49-8514-06C15EA2B0E8}" vid="{C9461DA2-AB88-4D92-8819-0E57D765F29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file>

<file path=docProps/core.xml><?xml version="1.0" encoding="utf-8"?>
<coreProperties xmlns:dc="http://purl.org/dc/elements/1.1/" xmlns:dcterms="http://purl.org/dc/terms/" xmlns:xsi="http://www.w3.org/2001/XMLSchema-instance" xmlns="http://schemas.openxmlformats.org/package/2006/metadata/core-properties">
  <dcterms:created xsi:type="dcterms:W3CDTF">1900-01-01T05:00:00.0000000Z</dcterms:created>
  <dcterms:modified xsi:type="dcterms:W3CDTF">1900-01-01T05:00:00.0000000Z</dcterms:modified>
</coreProperties>
</file>

<file path=docProps/custom.xml><?xml version="1.0" encoding="utf-8"?>
<op:Properties xmlns:vt="http://schemas.openxmlformats.org/officeDocument/2006/docPropsVTypes" xmlns:op="http://schemas.openxmlformats.org/officeDocument/2006/custom-properties"/>
</file>