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ink/ink1.xml" ContentType="application/inkml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6" r:id="rId7"/>
    <p:sldId id="258" r:id="rId8"/>
    <p:sldId id="264" r:id="rId9"/>
    <p:sldId id="268" r:id="rId10"/>
    <p:sldId id="261" r:id="rId11"/>
    <p:sldId id="269" r:id="rId12"/>
    <p:sldId id="270" r:id="rId13"/>
    <p:sldId id="271" r:id="rId14"/>
    <p:sldId id="272" r:id="rId15"/>
    <p:sldId id="267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1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6A651-7C97-4963-1901-4D99BDAC9781}" v="234" dt="2024-05-07T13:56:14.485"/>
    <p1510:client id="{571CEE88-A7F7-7349-DE5C-2D3420548F4A}" v="234" dt="2024-05-07T14:07:20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31CB9-CF81-4C51-AC33-873301181449}" type="doc">
      <dgm:prSet loTypeId="urn:microsoft.com/office/officeart/2008/layout/LinedLis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9F22FA9-3132-4FF1-9283-00A9FD3985EE}">
      <dgm:prSet phldrT="[Text]" custT="1"/>
      <dgm:spPr/>
      <dgm:t>
        <a:bodyPr/>
        <a:lstStyle/>
        <a:p>
          <a:pPr rtl="0"/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Today’s Discussion </a:t>
          </a:r>
        </a:p>
      </dgm:t>
    </dgm:pt>
    <dgm:pt modelId="{F7755E5F-F706-4160-B313-2F2521BE8E33}" type="parTrans" cxnId="{5B82FF15-D707-4E40-8381-E0DA4A365535}">
      <dgm:prSet/>
      <dgm:spPr/>
      <dgm:t>
        <a:bodyPr/>
        <a:lstStyle/>
        <a:p>
          <a:endParaRPr lang="en-US"/>
        </a:p>
      </dgm:t>
    </dgm:pt>
    <dgm:pt modelId="{13FE2280-0EAF-4D4E-B300-CAC8D42303C0}" type="sibTrans" cxnId="{5B82FF15-D707-4E40-8381-E0DA4A365535}">
      <dgm:prSet/>
      <dgm:spPr/>
      <dgm:t>
        <a:bodyPr/>
        <a:lstStyle/>
        <a:p>
          <a:endParaRPr lang="en-US"/>
        </a:p>
      </dgm:t>
    </dgm:pt>
    <dgm:pt modelId="{A65952EE-9D4C-4CC3-83FA-37BFFBE2F31D}">
      <dgm:prSet phldrT="[Text]" custT="1"/>
      <dgm:spPr/>
      <dgm:t>
        <a:bodyPr/>
        <a:lstStyle/>
        <a:p>
          <a:pPr rtl="0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What is an In-house Counsel? </a:t>
          </a:r>
        </a:p>
      </dgm:t>
    </dgm:pt>
    <dgm:pt modelId="{5A3708B1-5062-4EEB-8197-4BD1FC874B94}" type="parTrans" cxnId="{09361977-F9E6-460D-BA2A-138E6C3E32BA}">
      <dgm:prSet/>
      <dgm:spPr/>
      <dgm:t>
        <a:bodyPr/>
        <a:lstStyle/>
        <a:p>
          <a:endParaRPr lang="en-US"/>
        </a:p>
      </dgm:t>
    </dgm:pt>
    <dgm:pt modelId="{4D225CCD-E3F9-4373-9485-C2952EC4009C}" type="sibTrans" cxnId="{09361977-F9E6-460D-BA2A-138E6C3E32BA}">
      <dgm:prSet/>
      <dgm:spPr/>
      <dgm:t>
        <a:bodyPr/>
        <a:lstStyle/>
        <a:p>
          <a:endParaRPr lang="en-US"/>
        </a:p>
      </dgm:t>
    </dgm:pt>
    <dgm:pt modelId="{13555B58-5716-47E1-8072-D1A9BF04391A}">
      <dgm:prSet phldrT="[Text]" custT="1"/>
      <dgm:spPr/>
      <dgm:t>
        <a:bodyPr/>
        <a:lstStyle/>
        <a:p>
          <a:pPr rtl="0"/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Challenges to become a Strategic Partner </a:t>
          </a:r>
        </a:p>
      </dgm:t>
    </dgm:pt>
    <dgm:pt modelId="{69B7EA19-0BA2-44D9-A49A-C7EFCB748F2F}" type="parTrans" cxnId="{7BA86B48-C571-41F7-B947-B4481F3AB412}">
      <dgm:prSet/>
      <dgm:spPr/>
      <dgm:t>
        <a:bodyPr/>
        <a:lstStyle/>
        <a:p>
          <a:endParaRPr lang="en-US"/>
        </a:p>
      </dgm:t>
    </dgm:pt>
    <dgm:pt modelId="{8A4DA5E9-BDB6-44CA-AAF2-45F9DE5CEDDD}" type="sibTrans" cxnId="{7BA86B48-C571-41F7-B947-B4481F3AB412}">
      <dgm:prSet/>
      <dgm:spPr/>
      <dgm:t>
        <a:bodyPr/>
        <a:lstStyle/>
        <a:p>
          <a:endParaRPr lang="en-US"/>
        </a:p>
      </dgm:t>
    </dgm:pt>
    <dgm:pt modelId="{E178486B-31BB-4984-A83D-296C0D2491DE}">
      <dgm:prSet phldrT="[Text]" custT="1"/>
      <dgm:spPr/>
      <dgm:t>
        <a:bodyPr/>
        <a:lstStyle/>
        <a:p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Achieving a ‘Seat at the Table’ </a:t>
          </a:r>
        </a:p>
      </dgm:t>
    </dgm:pt>
    <dgm:pt modelId="{19F8B397-53C3-44AD-8CA7-3A21F85A745E}" type="parTrans" cxnId="{3B68BAAA-4C19-4D8E-B833-8A2C5CFC9F54}">
      <dgm:prSet/>
      <dgm:spPr/>
      <dgm:t>
        <a:bodyPr/>
        <a:lstStyle/>
        <a:p>
          <a:endParaRPr lang="en-US"/>
        </a:p>
      </dgm:t>
    </dgm:pt>
    <dgm:pt modelId="{ECECCAC5-D501-4A71-9E6E-C804E06FD0DD}" type="sibTrans" cxnId="{3B68BAAA-4C19-4D8E-B833-8A2C5CFC9F54}">
      <dgm:prSet/>
      <dgm:spPr/>
      <dgm:t>
        <a:bodyPr/>
        <a:lstStyle/>
        <a:p>
          <a:endParaRPr lang="en-US"/>
        </a:p>
      </dgm:t>
    </dgm:pt>
    <dgm:pt modelId="{34CAF0AA-3E26-4342-9FBE-600B3A469EFC}">
      <dgm:prSet phldrT="[Text]" custT="1"/>
      <dgm:spPr/>
      <dgm:t>
        <a:bodyPr/>
        <a:lstStyle/>
        <a:p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Q &amp; A</a:t>
          </a:r>
        </a:p>
      </dgm:t>
    </dgm:pt>
    <dgm:pt modelId="{4856B5C0-FB3F-468F-9938-4C5C40AC0726}" type="parTrans" cxnId="{D109E767-A7F4-4898-99E2-B8E132A71271}">
      <dgm:prSet/>
      <dgm:spPr/>
      <dgm:t>
        <a:bodyPr/>
        <a:lstStyle/>
        <a:p>
          <a:endParaRPr lang="en-US"/>
        </a:p>
      </dgm:t>
    </dgm:pt>
    <dgm:pt modelId="{28F4C299-334A-4F43-B0E0-1E36E8025217}" type="sibTrans" cxnId="{D109E767-A7F4-4898-99E2-B8E132A71271}">
      <dgm:prSet/>
      <dgm:spPr/>
      <dgm:t>
        <a:bodyPr/>
        <a:lstStyle/>
        <a:p>
          <a:endParaRPr lang="en-US"/>
        </a:p>
      </dgm:t>
    </dgm:pt>
    <dgm:pt modelId="{A5B766CD-4794-48C6-8A3E-2C8B66F139FC}">
      <dgm:prSet phldr="0" custT="1"/>
      <dgm:spPr/>
      <dgm:t>
        <a:bodyPr/>
        <a:lstStyle/>
        <a:p>
          <a:pPr rtl="0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Evolved Role of an In-house Counsel </a:t>
          </a:r>
          <a:r>
            <a:rPr lang="en-US" sz="2000" b="1" dirty="0">
              <a:latin typeface="Roboto"/>
              <a:ea typeface="Roboto"/>
              <a:cs typeface="Roboto"/>
            </a:rPr>
            <a:t>                       </a:t>
          </a:r>
          <a:endParaRPr lang="en-US" sz="2000" dirty="0">
            <a:latin typeface="Calibri"/>
            <a:cs typeface="Calibri"/>
          </a:endParaRPr>
        </a:p>
      </dgm:t>
    </dgm:pt>
    <dgm:pt modelId="{84B10336-A9FF-4A78-969F-D07ABA55288B}" type="parTrans" cxnId="{A9484E3D-8455-4A6F-BCBE-3C76E1A7BB62}">
      <dgm:prSet/>
      <dgm:spPr/>
      <dgm:t>
        <a:bodyPr/>
        <a:lstStyle/>
        <a:p>
          <a:endParaRPr lang="en-US"/>
        </a:p>
      </dgm:t>
    </dgm:pt>
    <dgm:pt modelId="{C676C343-BDEA-4336-B7D1-DD2C1A6E5423}" type="sibTrans" cxnId="{A9484E3D-8455-4A6F-BCBE-3C76E1A7BB62}">
      <dgm:prSet/>
      <dgm:spPr/>
      <dgm:t>
        <a:bodyPr/>
        <a:lstStyle/>
        <a:p>
          <a:endParaRPr lang="en-US"/>
        </a:p>
      </dgm:t>
    </dgm:pt>
    <dgm:pt modelId="{EA7CA6B0-76BB-4C5C-95D8-9E9EB1FDE612}" type="pres">
      <dgm:prSet presAssocID="{1A531CB9-CF81-4C51-AC33-873301181449}" presName="vert0" presStyleCnt="0">
        <dgm:presLayoutVars>
          <dgm:dir/>
          <dgm:animOne val="branch"/>
          <dgm:animLvl val="lvl"/>
        </dgm:presLayoutVars>
      </dgm:prSet>
      <dgm:spPr/>
    </dgm:pt>
    <dgm:pt modelId="{6E33F9CA-0DF3-4738-B80F-F36B1AB7E412}" type="pres">
      <dgm:prSet presAssocID="{99F22FA9-3132-4FF1-9283-00A9FD3985EE}" presName="thickLine" presStyleLbl="alignNode1" presStyleIdx="0" presStyleCnt="1"/>
      <dgm:spPr/>
    </dgm:pt>
    <dgm:pt modelId="{ED9888FB-B126-48E3-979B-DF918C185951}" type="pres">
      <dgm:prSet presAssocID="{99F22FA9-3132-4FF1-9283-00A9FD3985EE}" presName="horz1" presStyleCnt="0"/>
      <dgm:spPr/>
    </dgm:pt>
    <dgm:pt modelId="{BB269E6A-E1B9-442C-99AD-3F2555E71157}" type="pres">
      <dgm:prSet presAssocID="{99F22FA9-3132-4FF1-9283-00A9FD3985EE}" presName="tx1" presStyleLbl="revTx" presStyleIdx="0" presStyleCnt="6"/>
      <dgm:spPr/>
    </dgm:pt>
    <dgm:pt modelId="{4A229F2D-491C-4DB5-91C5-A90F4BAD9AEC}" type="pres">
      <dgm:prSet presAssocID="{99F22FA9-3132-4FF1-9283-00A9FD3985EE}" presName="vert1" presStyleCnt="0"/>
      <dgm:spPr/>
    </dgm:pt>
    <dgm:pt modelId="{15A779DB-AB9A-48BB-87C8-3FA1DC33B8FB}" type="pres">
      <dgm:prSet presAssocID="{A65952EE-9D4C-4CC3-83FA-37BFFBE2F31D}" presName="vertSpace2a" presStyleCnt="0"/>
      <dgm:spPr/>
    </dgm:pt>
    <dgm:pt modelId="{5B11F544-6F3C-449F-B7C7-B3EBA6DFF5AC}" type="pres">
      <dgm:prSet presAssocID="{A65952EE-9D4C-4CC3-83FA-37BFFBE2F31D}" presName="horz2" presStyleCnt="0"/>
      <dgm:spPr/>
    </dgm:pt>
    <dgm:pt modelId="{5C358AA4-A056-491C-B5A0-3523C6B19AA4}" type="pres">
      <dgm:prSet presAssocID="{A65952EE-9D4C-4CC3-83FA-37BFFBE2F31D}" presName="horzSpace2" presStyleCnt="0"/>
      <dgm:spPr/>
    </dgm:pt>
    <dgm:pt modelId="{10EE92EF-9A1B-447C-98F3-A2539CFDE2FE}" type="pres">
      <dgm:prSet presAssocID="{A65952EE-9D4C-4CC3-83FA-37BFFBE2F31D}" presName="tx2" presStyleLbl="revTx" presStyleIdx="1" presStyleCnt="6"/>
      <dgm:spPr/>
    </dgm:pt>
    <dgm:pt modelId="{5FDC1362-D24C-45D4-836C-25826EC73D8C}" type="pres">
      <dgm:prSet presAssocID="{A65952EE-9D4C-4CC3-83FA-37BFFBE2F31D}" presName="vert2" presStyleCnt="0"/>
      <dgm:spPr/>
    </dgm:pt>
    <dgm:pt modelId="{E5601864-E358-4634-BFE4-570AB410C80C}" type="pres">
      <dgm:prSet presAssocID="{A65952EE-9D4C-4CC3-83FA-37BFFBE2F31D}" presName="thinLine2b" presStyleLbl="callout" presStyleIdx="0" presStyleCnt="5"/>
      <dgm:spPr/>
    </dgm:pt>
    <dgm:pt modelId="{72A4F5F0-8C63-4E1D-BFFF-B6B92F0A15EB}" type="pres">
      <dgm:prSet presAssocID="{A65952EE-9D4C-4CC3-83FA-37BFFBE2F31D}" presName="vertSpace2b" presStyleCnt="0"/>
      <dgm:spPr/>
    </dgm:pt>
    <dgm:pt modelId="{916652F9-4BE7-4032-8344-706D7C8CAA92}" type="pres">
      <dgm:prSet presAssocID="{13555B58-5716-47E1-8072-D1A9BF04391A}" presName="horz2" presStyleCnt="0"/>
      <dgm:spPr/>
    </dgm:pt>
    <dgm:pt modelId="{A23864CE-F263-4244-808C-1FBEA5AAC7F3}" type="pres">
      <dgm:prSet presAssocID="{13555B58-5716-47E1-8072-D1A9BF04391A}" presName="horzSpace2" presStyleCnt="0"/>
      <dgm:spPr/>
    </dgm:pt>
    <dgm:pt modelId="{5232A796-D4CF-4E48-ABE1-D40B7068DADA}" type="pres">
      <dgm:prSet presAssocID="{13555B58-5716-47E1-8072-D1A9BF04391A}" presName="tx2" presStyleLbl="revTx" presStyleIdx="2" presStyleCnt="6"/>
      <dgm:spPr/>
    </dgm:pt>
    <dgm:pt modelId="{57459180-DDD8-4D0A-808C-CD341374FADF}" type="pres">
      <dgm:prSet presAssocID="{13555B58-5716-47E1-8072-D1A9BF04391A}" presName="vert2" presStyleCnt="0"/>
      <dgm:spPr/>
    </dgm:pt>
    <dgm:pt modelId="{8918D710-0C88-4E54-A9FF-E82AFF5CCBCC}" type="pres">
      <dgm:prSet presAssocID="{13555B58-5716-47E1-8072-D1A9BF04391A}" presName="thinLine2b" presStyleLbl="callout" presStyleIdx="1" presStyleCnt="5"/>
      <dgm:spPr/>
    </dgm:pt>
    <dgm:pt modelId="{AE9E9D4E-0DC9-415F-B678-77470178E1DB}" type="pres">
      <dgm:prSet presAssocID="{13555B58-5716-47E1-8072-D1A9BF04391A}" presName="vertSpace2b" presStyleCnt="0"/>
      <dgm:spPr/>
    </dgm:pt>
    <dgm:pt modelId="{DB32E696-85B1-44FA-80FF-48C75B7CDFA8}" type="pres">
      <dgm:prSet presAssocID="{A5B766CD-4794-48C6-8A3E-2C8B66F139FC}" presName="horz2" presStyleCnt="0"/>
      <dgm:spPr/>
    </dgm:pt>
    <dgm:pt modelId="{16F3AF55-3DB4-470D-B80E-D24A6D68ADA8}" type="pres">
      <dgm:prSet presAssocID="{A5B766CD-4794-48C6-8A3E-2C8B66F139FC}" presName="horzSpace2" presStyleCnt="0"/>
      <dgm:spPr/>
    </dgm:pt>
    <dgm:pt modelId="{FD152D30-6F16-4A04-8A76-673139BB73F3}" type="pres">
      <dgm:prSet presAssocID="{A5B766CD-4794-48C6-8A3E-2C8B66F139FC}" presName="tx2" presStyleLbl="revTx" presStyleIdx="3" presStyleCnt="6"/>
      <dgm:spPr/>
    </dgm:pt>
    <dgm:pt modelId="{76B85EE0-1299-4DD3-9890-620D65384F5D}" type="pres">
      <dgm:prSet presAssocID="{A5B766CD-4794-48C6-8A3E-2C8B66F139FC}" presName="vert2" presStyleCnt="0"/>
      <dgm:spPr/>
    </dgm:pt>
    <dgm:pt modelId="{C748912A-EE57-47F1-97B3-8B4037D43EEF}" type="pres">
      <dgm:prSet presAssocID="{A5B766CD-4794-48C6-8A3E-2C8B66F139FC}" presName="thinLine2b" presStyleLbl="callout" presStyleIdx="2" presStyleCnt="5"/>
      <dgm:spPr/>
    </dgm:pt>
    <dgm:pt modelId="{C727070D-B0DA-4916-9437-58E086A28B32}" type="pres">
      <dgm:prSet presAssocID="{A5B766CD-4794-48C6-8A3E-2C8B66F139FC}" presName="vertSpace2b" presStyleCnt="0"/>
      <dgm:spPr/>
    </dgm:pt>
    <dgm:pt modelId="{64271BB2-AF07-4574-8FA0-C4E3C9575030}" type="pres">
      <dgm:prSet presAssocID="{E178486B-31BB-4984-A83D-296C0D2491DE}" presName="horz2" presStyleCnt="0"/>
      <dgm:spPr/>
    </dgm:pt>
    <dgm:pt modelId="{6412DEEF-773F-4469-BF8F-2BC9CD97292D}" type="pres">
      <dgm:prSet presAssocID="{E178486B-31BB-4984-A83D-296C0D2491DE}" presName="horzSpace2" presStyleCnt="0"/>
      <dgm:spPr/>
    </dgm:pt>
    <dgm:pt modelId="{511224FE-51B2-4E49-880C-7927BDD86050}" type="pres">
      <dgm:prSet presAssocID="{E178486B-31BB-4984-A83D-296C0D2491DE}" presName="tx2" presStyleLbl="revTx" presStyleIdx="4" presStyleCnt="6"/>
      <dgm:spPr/>
    </dgm:pt>
    <dgm:pt modelId="{BFBB9FB5-E011-47AE-9382-3C08B9257E46}" type="pres">
      <dgm:prSet presAssocID="{E178486B-31BB-4984-A83D-296C0D2491DE}" presName="vert2" presStyleCnt="0"/>
      <dgm:spPr/>
    </dgm:pt>
    <dgm:pt modelId="{726DBF1D-CD4A-43C2-8483-1FF551F466B7}" type="pres">
      <dgm:prSet presAssocID="{E178486B-31BB-4984-A83D-296C0D2491DE}" presName="thinLine2b" presStyleLbl="callout" presStyleIdx="3" presStyleCnt="5"/>
      <dgm:spPr/>
    </dgm:pt>
    <dgm:pt modelId="{E123D022-3250-4085-B8FB-A42444EEF22C}" type="pres">
      <dgm:prSet presAssocID="{E178486B-31BB-4984-A83D-296C0D2491DE}" presName="vertSpace2b" presStyleCnt="0"/>
      <dgm:spPr/>
    </dgm:pt>
    <dgm:pt modelId="{2113E7A4-A3A4-468A-8E47-254221BE2A85}" type="pres">
      <dgm:prSet presAssocID="{34CAF0AA-3E26-4342-9FBE-600B3A469EFC}" presName="horz2" presStyleCnt="0"/>
      <dgm:spPr/>
    </dgm:pt>
    <dgm:pt modelId="{4F99377A-2A61-4DD4-A93B-09F7DC9752D4}" type="pres">
      <dgm:prSet presAssocID="{34CAF0AA-3E26-4342-9FBE-600B3A469EFC}" presName="horzSpace2" presStyleCnt="0"/>
      <dgm:spPr/>
    </dgm:pt>
    <dgm:pt modelId="{B24910FB-99B0-4383-9B5E-EB352F3F4380}" type="pres">
      <dgm:prSet presAssocID="{34CAF0AA-3E26-4342-9FBE-600B3A469EFC}" presName="tx2" presStyleLbl="revTx" presStyleIdx="5" presStyleCnt="6"/>
      <dgm:spPr/>
    </dgm:pt>
    <dgm:pt modelId="{CB8B1EE7-6E03-4A19-9312-B1CC5D3654B3}" type="pres">
      <dgm:prSet presAssocID="{34CAF0AA-3E26-4342-9FBE-600B3A469EFC}" presName="vert2" presStyleCnt="0"/>
      <dgm:spPr/>
    </dgm:pt>
    <dgm:pt modelId="{8FDDB55C-F3F8-4AE4-8723-58141072FFD2}" type="pres">
      <dgm:prSet presAssocID="{34CAF0AA-3E26-4342-9FBE-600B3A469EFC}" presName="thinLine2b" presStyleLbl="callout" presStyleIdx="4" presStyleCnt="5"/>
      <dgm:spPr/>
    </dgm:pt>
    <dgm:pt modelId="{E12A36C0-7811-4C0D-BD7C-8D843EEE11F3}" type="pres">
      <dgm:prSet presAssocID="{34CAF0AA-3E26-4342-9FBE-600B3A469EFC}" presName="vertSpace2b" presStyleCnt="0"/>
      <dgm:spPr/>
    </dgm:pt>
  </dgm:ptLst>
  <dgm:cxnLst>
    <dgm:cxn modelId="{5B82FF15-D707-4E40-8381-E0DA4A365535}" srcId="{1A531CB9-CF81-4C51-AC33-873301181449}" destId="{99F22FA9-3132-4FF1-9283-00A9FD3985EE}" srcOrd="0" destOrd="0" parTransId="{F7755E5F-F706-4160-B313-2F2521BE8E33}" sibTransId="{13FE2280-0EAF-4D4E-B300-CAC8D42303C0}"/>
    <dgm:cxn modelId="{A1552F1B-4173-4E11-BE18-3DE22B84A1B3}" type="presOf" srcId="{1A531CB9-CF81-4C51-AC33-873301181449}" destId="{EA7CA6B0-76BB-4C5C-95D8-9E9EB1FDE612}" srcOrd="0" destOrd="0" presId="urn:microsoft.com/office/officeart/2008/layout/LinedList"/>
    <dgm:cxn modelId="{A9484E3D-8455-4A6F-BCBE-3C76E1A7BB62}" srcId="{99F22FA9-3132-4FF1-9283-00A9FD3985EE}" destId="{A5B766CD-4794-48C6-8A3E-2C8B66F139FC}" srcOrd="2" destOrd="0" parTransId="{84B10336-A9FF-4A78-969F-D07ABA55288B}" sibTransId="{C676C343-BDEA-4336-B7D1-DD2C1A6E5423}"/>
    <dgm:cxn modelId="{D109E767-A7F4-4898-99E2-B8E132A71271}" srcId="{99F22FA9-3132-4FF1-9283-00A9FD3985EE}" destId="{34CAF0AA-3E26-4342-9FBE-600B3A469EFC}" srcOrd="4" destOrd="0" parTransId="{4856B5C0-FB3F-468F-9938-4C5C40AC0726}" sibTransId="{28F4C299-334A-4F43-B0E0-1E36E8025217}"/>
    <dgm:cxn modelId="{7BA86B48-C571-41F7-B947-B4481F3AB412}" srcId="{99F22FA9-3132-4FF1-9283-00A9FD3985EE}" destId="{13555B58-5716-47E1-8072-D1A9BF04391A}" srcOrd="1" destOrd="0" parTransId="{69B7EA19-0BA2-44D9-A49A-C7EFCB748F2F}" sibTransId="{8A4DA5E9-BDB6-44CA-AAF2-45F9DE5CEDDD}"/>
    <dgm:cxn modelId="{55FD174C-CEC0-490A-99E8-19EB20179741}" type="presOf" srcId="{E178486B-31BB-4984-A83D-296C0D2491DE}" destId="{511224FE-51B2-4E49-880C-7927BDD86050}" srcOrd="0" destOrd="0" presId="urn:microsoft.com/office/officeart/2008/layout/LinedList"/>
    <dgm:cxn modelId="{09361977-F9E6-460D-BA2A-138E6C3E32BA}" srcId="{99F22FA9-3132-4FF1-9283-00A9FD3985EE}" destId="{A65952EE-9D4C-4CC3-83FA-37BFFBE2F31D}" srcOrd="0" destOrd="0" parTransId="{5A3708B1-5062-4EEB-8197-4BD1FC874B94}" sibTransId="{4D225CCD-E3F9-4373-9485-C2952EC4009C}"/>
    <dgm:cxn modelId="{3A388D82-5853-472C-B388-D5FBC0F31716}" type="presOf" srcId="{A65952EE-9D4C-4CC3-83FA-37BFFBE2F31D}" destId="{10EE92EF-9A1B-447C-98F3-A2539CFDE2FE}" srcOrd="0" destOrd="0" presId="urn:microsoft.com/office/officeart/2008/layout/LinedList"/>
    <dgm:cxn modelId="{C7395393-53E5-4170-AF35-22FEA37EAE6B}" type="presOf" srcId="{34CAF0AA-3E26-4342-9FBE-600B3A469EFC}" destId="{B24910FB-99B0-4383-9B5E-EB352F3F4380}" srcOrd="0" destOrd="0" presId="urn:microsoft.com/office/officeart/2008/layout/LinedList"/>
    <dgm:cxn modelId="{3B68BAAA-4C19-4D8E-B833-8A2C5CFC9F54}" srcId="{99F22FA9-3132-4FF1-9283-00A9FD3985EE}" destId="{E178486B-31BB-4984-A83D-296C0D2491DE}" srcOrd="3" destOrd="0" parTransId="{19F8B397-53C3-44AD-8CA7-3A21F85A745E}" sibTransId="{ECECCAC5-D501-4A71-9E6E-C804E06FD0DD}"/>
    <dgm:cxn modelId="{A6B323D1-0761-408B-94E7-BFE82016801C}" type="presOf" srcId="{99F22FA9-3132-4FF1-9283-00A9FD3985EE}" destId="{BB269E6A-E1B9-442C-99AD-3F2555E71157}" srcOrd="0" destOrd="0" presId="urn:microsoft.com/office/officeart/2008/layout/LinedList"/>
    <dgm:cxn modelId="{7C0C2EE4-DEA9-4623-8E73-D917DD06FB07}" type="presOf" srcId="{A5B766CD-4794-48C6-8A3E-2C8B66F139FC}" destId="{FD152D30-6F16-4A04-8A76-673139BB73F3}" srcOrd="0" destOrd="0" presId="urn:microsoft.com/office/officeart/2008/layout/LinedList"/>
    <dgm:cxn modelId="{866937EC-A95B-4587-9418-D3607490D76A}" type="presOf" srcId="{13555B58-5716-47E1-8072-D1A9BF04391A}" destId="{5232A796-D4CF-4E48-ABE1-D40B7068DADA}" srcOrd="0" destOrd="0" presId="urn:microsoft.com/office/officeart/2008/layout/LinedList"/>
    <dgm:cxn modelId="{754E2318-6598-43AB-B339-4ECE37AC2E58}" type="presParOf" srcId="{EA7CA6B0-76BB-4C5C-95D8-9E9EB1FDE612}" destId="{6E33F9CA-0DF3-4738-B80F-F36B1AB7E412}" srcOrd="0" destOrd="0" presId="urn:microsoft.com/office/officeart/2008/layout/LinedList"/>
    <dgm:cxn modelId="{4403B0F1-8DDA-46F4-AE71-26992646C36A}" type="presParOf" srcId="{EA7CA6B0-76BB-4C5C-95D8-9E9EB1FDE612}" destId="{ED9888FB-B126-48E3-979B-DF918C185951}" srcOrd="1" destOrd="0" presId="urn:microsoft.com/office/officeart/2008/layout/LinedList"/>
    <dgm:cxn modelId="{2DFAA5C1-7A6A-4D02-9190-3C3E09BA4615}" type="presParOf" srcId="{ED9888FB-B126-48E3-979B-DF918C185951}" destId="{BB269E6A-E1B9-442C-99AD-3F2555E71157}" srcOrd="0" destOrd="0" presId="urn:microsoft.com/office/officeart/2008/layout/LinedList"/>
    <dgm:cxn modelId="{0CD7A485-847C-4DCF-9848-0C59B2F14C5C}" type="presParOf" srcId="{ED9888FB-B126-48E3-979B-DF918C185951}" destId="{4A229F2D-491C-4DB5-91C5-A90F4BAD9AEC}" srcOrd="1" destOrd="0" presId="urn:microsoft.com/office/officeart/2008/layout/LinedList"/>
    <dgm:cxn modelId="{0600F835-B666-4AB8-82CC-F29516426290}" type="presParOf" srcId="{4A229F2D-491C-4DB5-91C5-A90F4BAD9AEC}" destId="{15A779DB-AB9A-48BB-87C8-3FA1DC33B8FB}" srcOrd="0" destOrd="0" presId="urn:microsoft.com/office/officeart/2008/layout/LinedList"/>
    <dgm:cxn modelId="{A291973A-285A-4310-82BC-C7A5E0F45713}" type="presParOf" srcId="{4A229F2D-491C-4DB5-91C5-A90F4BAD9AEC}" destId="{5B11F544-6F3C-449F-B7C7-B3EBA6DFF5AC}" srcOrd="1" destOrd="0" presId="urn:microsoft.com/office/officeart/2008/layout/LinedList"/>
    <dgm:cxn modelId="{122B141C-6E69-4798-957A-4F1ACB81E2BE}" type="presParOf" srcId="{5B11F544-6F3C-449F-B7C7-B3EBA6DFF5AC}" destId="{5C358AA4-A056-491C-B5A0-3523C6B19AA4}" srcOrd="0" destOrd="0" presId="urn:microsoft.com/office/officeart/2008/layout/LinedList"/>
    <dgm:cxn modelId="{634A500A-7539-4BF9-A770-6A0ED1AEB84F}" type="presParOf" srcId="{5B11F544-6F3C-449F-B7C7-B3EBA6DFF5AC}" destId="{10EE92EF-9A1B-447C-98F3-A2539CFDE2FE}" srcOrd="1" destOrd="0" presId="urn:microsoft.com/office/officeart/2008/layout/LinedList"/>
    <dgm:cxn modelId="{60E32EC0-5693-4091-93F6-41C237EAA7A7}" type="presParOf" srcId="{5B11F544-6F3C-449F-B7C7-B3EBA6DFF5AC}" destId="{5FDC1362-D24C-45D4-836C-25826EC73D8C}" srcOrd="2" destOrd="0" presId="urn:microsoft.com/office/officeart/2008/layout/LinedList"/>
    <dgm:cxn modelId="{4D99529F-0BFD-446C-83C5-4F51C0E9CAA2}" type="presParOf" srcId="{4A229F2D-491C-4DB5-91C5-A90F4BAD9AEC}" destId="{E5601864-E358-4634-BFE4-570AB410C80C}" srcOrd="2" destOrd="0" presId="urn:microsoft.com/office/officeart/2008/layout/LinedList"/>
    <dgm:cxn modelId="{BDE0BF16-DE3F-4DB7-956B-F0E42B5D03B8}" type="presParOf" srcId="{4A229F2D-491C-4DB5-91C5-A90F4BAD9AEC}" destId="{72A4F5F0-8C63-4E1D-BFFF-B6B92F0A15EB}" srcOrd="3" destOrd="0" presId="urn:microsoft.com/office/officeart/2008/layout/LinedList"/>
    <dgm:cxn modelId="{3B7017B1-2375-46A5-A2E5-94E8B552A8EB}" type="presParOf" srcId="{4A229F2D-491C-4DB5-91C5-A90F4BAD9AEC}" destId="{916652F9-4BE7-4032-8344-706D7C8CAA92}" srcOrd="4" destOrd="0" presId="urn:microsoft.com/office/officeart/2008/layout/LinedList"/>
    <dgm:cxn modelId="{F9FFF4C0-9A6C-4C3E-B793-2B97AFCEF61B}" type="presParOf" srcId="{916652F9-4BE7-4032-8344-706D7C8CAA92}" destId="{A23864CE-F263-4244-808C-1FBEA5AAC7F3}" srcOrd="0" destOrd="0" presId="urn:microsoft.com/office/officeart/2008/layout/LinedList"/>
    <dgm:cxn modelId="{61091AE6-F61E-4CC0-8E4B-107A64C07B7E}" type="presParOf" srcId="{916652F9-4BE7-4032-8344-706D7C8CAA92}" destId="{5232A796-D4CF-4E48-ABE1-D40B7068DADA}" srcOrd="1" destOrd="0" presId="urn:microsoft.com/office/officeart/2008/layout/LinedList"/>
    <dgm:cxn modelId="{08FD0D3D-7FF4-4652-A583-EEA54DD9CCA7}" type="presParOf" srcId="{916652F9-4BE7-4032-8344-706D7C8CAA92}" destId="{57459180-DDD8-4D0A-808C-CD341374FADF}" srcOrd="2" destOrd="0" presId="urn:microsoft.com/office/officeart/2008/layout/LinedList"/>
    <dgm:cxn modelId="{8206EEA9-8364-4CCC-900A-3811190DC504}" type="presParOf" srcId="{4A229F2D-491C-4DB5-91C5-A90F4BAD9AEC}" destId="{8918D710-0C88-4E54-A9FF-E82AFF5CCBCC}" srcOrd="5" destOrd="0" presId="urn:microsoft.com/office/officeart/2008/layout/LinedList"/>
    <dgm:cxn modelId="{413D43F9-77ED-4137-917A-ECAA3A8D2364}" type="presParOf" srcId="{4A229F2D-491C-4DB5-91C5-A90F4BAD9AEC}" destId="{AE9E9D4E-0DC9-415F-B678-77470178E1DB}" srcOrd="6" destOrd="0" presId="urn:microsoft.com/office/officeart/2008/layout/LinedList"/>
    <dgm:cxn modelId="{18907B71-CB54-4D49-83F6-44B163752AA0}" type="presParOf" srcId="{4A229F2D-491C-4DB5-91C5-A90F4BAD9AEC}" destId="{DB32E696-85B1-44FA-80FF-48C75B7CDFA8}" srcOrd="7" destOrd="0" presId="urn:microsoft.com/office/officeart/2008/layout/LinedList"/>
    <dgm:cxn modelId="{AD4A0DEE-F167-4AD0-BDC9-B1C985DC7FFE}" type="presParOf" srcId="{DB32E696-85B1-44FA-80FF-48C75B7CDFA8}" destId="{16F3AF55-3DB4-470D-B80E-D24A6D68ADA8}" srcOrd="0" destOrd="0" presId="urn:microsoft.com/office/officeart/2008/layout/LinedList"/>
    <dgm:cxn modelId="{F832F598-38BD-46C1-82F3-FB4252A319CD}" type="presParOf" srcId="{DB32E696-85B1-44FA-80FF-48C75B7CDFA8}" destId="{FD152D30-6F16-4A04-8A76-673139BB73F3}" srcOrd="1" destOrd="0" presId="urn:microsoft.com/office/officeart/2008/layout/LinedList"/>
    <dgm:cxn modelId="{63B376CA-FBF3-4F78-BD0E-BAF1EE049BCD}" type="presParOf" srcId="{DB32E696-85B1-44FA-80FF-48C75B7CDFA8}" destId="{76B85EE0-1299-4DD3-9890-620D65384F5D}" srcOrd="2" destOrd="0" presId="urn:microsoft.com/office/officeart/2008/layout/LinedList"/>
    <dgm:cxn modelId="{5232F798-0E06-462C-8C79-63C23EA1D2E2}" type="presParOf" srcId="{4A229F2D-491C-4DB5-91C5-A90F4BAD9AEC}" destId="{C748912A-EE57-47F1-97B3-8B4037D43EEF}" srcOrd="8" destOrd="0" presId="urn:microsoft.com/office/officeart/2008/layout/LinedList"/>
    <dgm:cxn modelId="{5DFB94D0-132E-46AD-9E1B-7C99B6CFE41C}" type="presParOf" srcId="{4A229F2D-491C-4DB5-91C5-A90F4BAD9AEC}" destId="{C727070D-B0DA-4916-9437-58E086A28B32}" srcOrd="9" destOrd="0" presId="urn:microsoft.com/office/officeart/2008/layout/LinedList"/>
    <dgm:cxn modelId="{D03DD2A2-FF7B-4F92-8C5F-842154B9C848}" type="presParOf" srcId="{4A229F2D-491C-4DB5-91C5-A90F4BAD9AEC}" destId="{64271BB2-AF07-4574-8FA0-C4E3C9575030}" srcOrd="10" destOrd="0" presId="urn:microsoft.com/office/officeart/2008/layout/LinedList"/>
    <dgm:cxn modelId="{58ACBB31-5796-43A7-BFF9-C27CD4B86711}" type="presParOf" srcId="{64271BB2-AF07-4574-8FA0-C4E3C9575030}" destId="{6412DEEF-773F-4469-BF8F-2BC9CD97292D}" srcOrd="0" destOrd="0" presId="urn:microsoft.com/office/officeart/2008/layout/LinedList"/>
    <dgm:cxn modelId="{395D0BB0-CBCD-402C-90FF-3F603959AAF3}" type="presParOf" srcId="{64271BB2-AF07-4574-8FA0-C4E3C9575030}" destId="{511224FE-51B2-4E49-880C-7927BDD86050}" srcOrd="1" destOrd="0" presId="urn:microsoft.com/office/officeart/2008/layout/LinedList"/>
    <dgm:cxn modelId="{A1B3AC98-2142-46F7-88FA-EB173025B808}" type="presParOf" srcId="{64271BB2-AF07-4574-8FA0-C4E3C9575030}" destId="{BFBB9FB5-E011-47AE-9382-3C08B9257E46}" srcOrd="2" destOrd="0" presId="urn:microsoft.com/office/officeart/2008/layout/LinedList"/>
    <dgm:cxn modelId="{2469D145-F155-42CD-A6F5-0FA9608D612C}" type="presParOf" srcId="{4A229F2D-491C-4DB5-91C5-A90F4BAD9AEC}" destId="{726DBF1D-CD4A-43C2-8483-1FF551F466B7}" srcOrd="11" destOrd="0" presId="urn:microsoft.com/office/officeart/2008/layout/LinedList"/>
    <dgm:cxn modelId="{A379895B-63FC-46DC-B7FC-8A4F7966F875}" type="presParOf" srcId="{4A229F2D-491C-4DB5-91C5-A90F4BAD9AEC}" destId="{E123D022-3250-4085-B8FB-A42444EEF22C}" srcOrd="12" destOrd="0" presId="urn:microsoft.com/office/officeart/2008/layout/LinedList"/>
    <dgm:cxn modelId="{2F456B24-6D5F-4439-9A98-96E81F6832D2}" type="presParOf" srcId="{4A229F2D-491C-4DB5-91C5-A90F4BAD9AEC}" destId="{2113E7A4-A3A4-468A-8E47-254221BE2A85}" srcOrd="13" destOrd="0" presId="urn:microsoft.com/office/officeart/2008/layout/LinedList"/>
    <dgm:cxn modelId="{9FFD7E6D-A18E-4A7E-B530-342EFFDDC685}" type="presParOf" srcId="{2113E7A4-A3A4-468A-8E47-254221BE2A85}" destId="{4F99377A-2A61-4DD4-A93B-09F7DC9752D4}" srcOrd="0" destOrd="0" presId="urn:microsoft.com/office/officeart/2008/layout/LinedList"/>
    <dgm:cxn modelId="{49EC38B1-3D57-4B5F-9946-7B17C76773F1}" type="presParOf" srcId="{2113E7A4-A3A4-468A-8E47-254221BE2A85}" destId="{B24910FB-99B0-4383-9B5E-EB352F3F4380}" srcOrd="1" destOrd="0" presId="urn:microsoft.com/office/officeart/2008/layout/LinedList"/>
    <dgm:cxn modelId="{D7B10698-55BF-457F-90A3-80F416D4BB09}" type="presParOf" srcId="{2113E7A4-A3A4-468A-8E47-254221BE2A85}" destId="{CB8B1EE7-6E03-4A19-9312-B1CC5D3654B3}" srcOrd="2" destOrd="0" presId="urn:microsoft.com/office/officeart/2008/layout/LinedList"/>
    <dgm:cxn modelId="{FE8B0C32-4A94-4035-B494-63444EFBFFE2}" type="presParOf" srcId="{4A229F2D-491C-4DB5-91C5-A90F4BAD9AEC}" destId="{8FDDB55C-F3F8-4AE4-8723-58141072FFD2}" srcOrd="14" destOrd="0" presId="urn:microsoft.com/office/officeart/2008/layout/LinedList"/>
    <dgm:cxn modelId="{7BDB5D36-0A39-4915-BC0B-12C664796DC7}" type="presParOf" srcId="{4A229F2D-491C-4DB5-91C5-A90F4BAD9AEC}" destId="{E12A36C0-7811-4C0D-BD7C-8D843EEE11F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EA5A9A-EB10-47C4-83FC-BE07570A2A5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3252024C-2BE7-4251-A792-E983202E688C}">
      <dgm:prSet phldrT="[Text]"/>
      <dgm:spPr/>
      <dgm:t>
        <a:bodyPr/>
        <a:lstStyle/>
        <a:p>
          <a:r>
            <a:rPr lang="en-US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gm:t>
    </dgm:pt>
    <dgm:pt modelId="{DD412CD0-5FFD-491F-9E85-472A61EE0527}" type="parTrans" cxnId="{68299BF3-371E-4ED6-8A65-0D46BC3C7B53}">
      <dgm:prSet/>
      <dgm:spPr/>
      <dgm:t>
        <a:bodyPr/>
        <a:lstStyle/>
        <a:p>
          <a:endParaRPr lang="en-US"/>
        </a:p>
      </dgm:t>
    </dgm:pt>
    <dgm:pt modelId="{4C182B9A-EECB-41DA-941A-50566BAF63FF}" type="sibTrans" cxnId="{68299BF3-371E-4ED6-8A65-0D46BC3C7B53}">
      <dgm:prSet/>
      <dgm:spPr/>
      <dgm:t>
        <a:bodyPr/>
        <a:lstStyle/>
        <a:p>
          <a:endParaRPr lang="en-US"/>
        </a:p>
      </dgm:t>
    </dgm:pt>
    <dgm:pt modelId="{A351A165-6E6A-4BA4-B942-D6BC0DDFE15D}" type="pres">
      <dgm:prSet presAssocID="{D4EA5A9A-EB10-47C4-83FC-BE07570A2A59}" presName="Name0" presStyleCnt="0">
        <dgm:presLayoutVars>
          <dgm:chMax/>
          <dgm:chPref/>
          <dgm:dir/>
        </dgm:presLayoutVars>
      </dgm:prSet>
      <dgm:spPr/>
    </dgm:pt>
    <dgm:pt modelId="{1FF04121-99E7-4B50-9157-269F33ED38CC}" type="pres">
      <dgm:prSet presAssocID="{3252024C-2BE7-4251-A792-E983202E688C}" presName="composite" presStyleCnt="0">
        <dgm:presLayoutVars>
          <dgm:chMax val="1"/>
          <dgm:chPref val="1"/>
        </dgm:presLayoutVars>
      </dgm:prSet>
      <dgm:spPr/>
    </dgm:pt>
    <dgm:pt modelId="{31CEB28F-7012-4079-A8B3-E7DF9914CA96}" type="pres">
      <dgm:prSet presAssocID="{3252024C-2BE7-4251-A792-E983202E688C}" presName="Accent" presStyleLbl="trAlignAcc1" presStyleIdx="0" presStyleCnt="1" custLinFactNeighborX="-1179" custLinFactNeighborY="-10026">
        <dgm:presLayoutVars>
          <dgm:chMax val="0"/>
          <dgm:chPref val="0"/>
        </dgm:presLayoutVars>
      </dgm:prSet>
      <dgm:spPr/>
    </dgm:pt>
    <dgm:pt modelId="{CA7E148B-12D4-4236-B73B-67A711113F40}" type="pres">
      <dgm:prSet presAssocID="{3252024C-2BE7-4251-A792-E983202E688C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Lawyer Woman, lawyer, people, cartoon, woman png">
            <a:extLst>
              <a:ext uri="{FF2B5EF4-FFF2-40B4-BE49-F238E27FC236}">
                <a16:creationId xmlns:a16="http://schemas.microsoft.com/office/drawing/2014/main" id="{F7BE2D3B-B4A9-4CDE-90DE-006016DAE13F}"/>
              </a:ext>
            </a:extLst>
          </dgm14:cNvPr>
        </a:ext>
      </dgm:extLst>
    </dgm:pt>
    <dgm:pt modelId="{C1ACCC99-BAD3-4DA5-A4A6-F7651611D05C}" type="pres">
      <dgm:prSet presAssocID="{3252024C-2BE7-4251-A792-E983202E688C}" presName="ChildComposite" presStyleCnt="0"/>
      <dgm:spPr/>
    </dgm:pt>
    <dgm:pt modelId="{2B864B51-E534-40D9-8683-27A125BD2A90}" type="pres">
      <dgm:prSet presAssocID="{3252024C-2BE7-4251-A792-E983202E688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11DE5A7-E66C-4D86-8296-CE0DA2328BD7}" type="pres">
      <dgm:prSet presAssocID="{3252024C-2BE7-4251-A792-E983202E688C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55C1B44E-66E0-4059-96B6-0B36FEEF5186}" type="presOf" srcId="{D4EA5A9A-EB10-47C4-83FC-BE07570A2A59}" destId="{A351A165-6E6A-4BA4-B942-D6BC0DDFE15D}" srcOrd="0" destOrd="0" presId="urn:microsoft.com/office/officeart/2008/layout/CaptionedPictures"/>
    <dgm:cxn modelId="{DA9B5DC1-27F3-409A-BB53-E044D3DDE62B}" type="presOf" srcId="{3252024C-2BE7-4251-A792-E983202E688C}" destId="{F11DE5A7-E66C-4D86-8296-CE0DA2328BD7}" srcOrd="0" destOrd="0" presId="urn:microsoft.com/office/officeart/2008/layout/CaptionedPictures"/>
    <dgm:cxn modelId="{68299BF3-371E-4ED6-8A65-0D46BC3C7B53}" srcId="{D4EA5A9A-EB10-47C4-83FC-BE07570A2A59}" destId="{3252024C-2BE7-4251-A792-E983202E688C}" srcOrd="0" destOrd="0" parTransId="{DD412CD0-5FFD-491F-9E85-472A61EE0527}" sibTransId="{4C182B9A-EECB-41DA-941A-50566BAF63FF}"/>
    <dgm:cxn modelId="{C5751574-F7E4-4025-BA0C-F7E57D504FF5}" type="presParOf" srcId="{A351A165-6E6A-4BA4-B942-D6BC0DDFE15D}" destId="{1FF04121-99E7-4B50-9157-269F33ED38CC}" srcOrd="0" destOrd="0" presId="urn:microsoft.com/office/officeart/2008/layout/CaptionedPictures"/>
    <dgm:cxn modelId="{2F87C01F-0D0D-4F26-8139-EA67604848E0}" type="presParOf" srcId="{1FF04121-99E7-4B50-9157-269F33ED38CC}" destId="{31CEB28F-7012-4079-A8B3-E7DF9914CA96}" srcOrd="0" destOrd="0" presId="urn:microsoft.com/office/officeart/2008/layout/CaptionedPictures"/>
    <dgm:cxn modelId="{30FFD234-72B4-4674-8CBD-FDAE927A5180}" type="presParOf" srcId="{1FF04121-99E7-4B50-9157-269F33ED38CC}" destId="{CA7E148B-12D4-4236-B73B-67A711113F40}" srcOrd="1" destOrd="0" presId="urn:microsoft.com/office/officeart/2008/layout/CaptionedPictures"/>
    <dgm:cxn modelId="{63BB0AA6-F363-4379-AD0D-20B29D3DF9D1}" type="presParOf" srcId="{1FF04121-99E7-4B50-9157-269F33ED38CC}" destId="{C1ACCC99-BAD3-4DA5-A4A6-F7651611D05C}" srcOrd="2" destOrd="0" presId="urn:microsoft.com/office/officeart/2008/layout/CaptionedPictures"/>
    <dgm:cxn modelId="{1E6B270A-EB3F-4E86-B3C1-34B8FB4C6D75}" type="presParOf" srcId="{C1ACCC99-BAD3-4DA5-A4A6-F7651611D05C}" destId="{2B864B51-E534-40D9-8683-27A125BD2A90}" srcOrd="0" destOrd="0" presId="urn:microsoft.com/office/officeart/2008/layout/CaptionedPictures"/>
    <dgm:cxn modelId="{F4ECDC82-3929-4DEA-8164-E2198B513FE2}" type="presParOf" srcId="{C1ACCC99-BAD3-4DA5-A4A6-F7651611D05C}" destId="{F11DE5A7-E66C-4D86-8296-CE0DA2328BD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F53D3C-AD2E-4461-8878-571AE7DA1E6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DC1376-4BF4-420C-AE9E-F9FACA0F16A8}">
      <dgm:prSet phldrT="[Text]" phldr="0" custT="1"/>
      <dgm:spPr/>
      <dgm:t>
        <a:bodyPr/>
        <a:lstStyle/>
        <a:p>
          <a:pPr rtl="0"/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Implementation of Internal Procedures</a:t>
          </a:r>
        </a:p>
      </dgm:t>
    </dgm:pt>
    <dgm:pt modelId="{46416AB5-5193-4D46-A7DE-04DA55DCBC0B}" type="parTrans" cxnId="{182B08FC-AE11-4914-9F9B-9F1BC95DB085}">
      <dgm:prSet/>
      <dgm:spPr/>
      <dgm:t>
        <a:bodyPr/>
        <a:lstStyle/>
        <a:p>
          <a:endParaRPr lang="en-US"/>
        </a:p>
      </dgm:t>
    </dgm:pt>
    <dgm:pt modelId="{37CFAAA3-09EF-4F2F-AF94-BC258309AC00}" type="sibTrans" cxnId="{182B08FC-AE11-4914-9F9B-9F1BC95DB085}">
      <dgm:prSet/>
      <dgm:spPr/>
      <dgm:t>
        <a:bodyPr/>
        <a:lstStyle/>
        <a:p>
          <a:endParaRPr lang="en-US"/>
        </a:p>
      </dgm:t>
    </dgm:pt>
    <dgm:pt modelId="{AF37F336-E072-4B56-8F9D-5DE4DDBDFCCD}">
      <dgm:prSet phldrT="[Text]" custT="1"/>
      <dgm:spPr/>
      <dgm:t>
        <a:bodyPr/>
        <a:lstStyle/>
        <a:p>
          <a:pPr rtl="0"/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New Legal/Regulatory Requirements</a:t>
          </a:r>
        </a:p>
      </dgm:t>
    </dgm:pt>
    <dgm:pt modelId="{8F87D0DA-D9F8-446D-B31F-4D977AA6F897}" type="parTrans" cxnId="{3C12695D-F244-4812-9BD8-D32EAADCBE76}">
      <dgm:prSet/>
      <dgm:spPr/>
      <dgm:t>
        <a:bodyPr/>
        <a:lstStyle/>
        <a:p>
          <a:endParaRPr lang="en-US"/>
        </a:p>
      </dgm:t>
    </dgm:pt>
    <dgm:pt modelId="{686F85A2-5863-45BA-854C-D1DDF4589B99}" type="sibTrans" cxnId="{3C12695D-F244-4812-9BD8-D32EAADCBE76}">
      <dgm:prSet/>
      <dgm:spPr/>
      <dgm:t>
        <a:bodyPr/>
        <a:lstStyle/>
        <a:p>
          <a:endParaRPr lang="en-US"/>
        </a:p>
      </dgm:t>
    </dgm:pt>
    <dgm:pt modelId="{9D67C55F-77F1-4B6E-9D0C-1075276AEB33}">
      <dgm:prSet phldrT="[Text]" phldr="0" custT="1"/>
      <dgm:spPr/>
      <dgm:t>
        <a:bodyPr/>
        <a:lstStyle/>
        <a:p>
          <a:pPr rtl="0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Updates to Risk Management Strategies</a:t>
          </a:r>
        </a:p>
      </dgm:t>
    </dgm:pt>
    <dgm:pt modelId="{DDB2D27D-7BD9-4B7C-AFF2-986153407C0C}" type="parTrans" cxnId="{EB9FD470-4B72-4F9A-A815-7D1869013F0B}">
      <dgm:prSet/>
      <dgm:spPr/>
      <dgm:t>
        <a:bodyPr/>
        <a:lstStyle/>
        <a:p>
          <a:endParaRPr lang="en-US"/>
        </a:p>
      </dgm:t>
    </dgm:pt>
    <dgm:pt modelId="{15349AAD-C4A2-407F-AF60-6DE12E9A6EF0}" type="sibTrans" cxnId="{EB9FD470-4B72-4F9A-A815-7D1869013F0B}">
      <dgm:prSet/>
      <dgm:spPr/>
      <dgm:t>
        <a:bodyPr/>
        <a:lstStyle/>
        <a:p>
          <a:endParaRPr lang="en-US"/>
        </a:p>
      </dgm:t>
    </dgm:pt>
    <dgm:pt modelId="{5BA1615A-0C7A-4D52-8B85-729704558D76}">
      <dgm:prSet phldrT="[Text]" phldr="0" custT="1"/>
      <dgm:spPr/>
      <dgm:t>
        <a:bodyPr/>
        <a:lstStyle/>
        <a:p>
          <a:pPr rtl="0"/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Empowerment of Company Functions</a:t>
          </a:r>
        </a:p>
      </dgm:t>
    </dgm:pt>
    <dgm:pt modelId="{6443B550-7158-420D-AFCF-EF84E0FD12A7}" type="parTrans" cxnId="{FEE4F2FC-F965-45B1-9CE7-3C6DA27BFC55}">
      <dgm:prSet/>
      <dgm:spPr/>
      <dgm:t>
        <a:bodyPr/>
        <a:lstStyle/>
        <a:p>
          <a:endParaRPr lang="en-US"/>
        </a:p>
      </dgm:t>
    </dgm:pt>
    <dgm:pt modelId="{B07EF702-673E-4D9D-99BE-BBE7F7612FFE}" type="sibTrans" cxnId="{FEE4F2FC-F965-45B1-9CE7-3C6DA27BFC55}">
      <dgm:prSet/>
      <dgm:spPr/>
      <dgm:t>
        <a:bodyPr/>
        <a:lstStyle/>
        <a:p>
          <a:endParaRPr lang="en-US"/>
        </a:p>
      </dgm:t>
    </dgm:pt>
    <dgm:pt modelId="{F9B8A12C-D98E-4A5B-AEEA-2F8FF64A1373}" type="pres">
      <dgm:prSet presAssocID="{8FF53D3C-AD2E-4461-8878-571AE7DA1E6E}" presName="linear" presStyleCnt="0">
        <dgm:presLayoutVars>
          <dgm:dir/>
          <dgm:animLvl val="lvl"/>
          <dgm:resizeHandles val="exact"/>
        </dgm:presLayoutVars>
      </dgm:prSet>
      <dgm:spPr/>
    </dgm:pt>
    <dgm:pt modelId="{B79C643A-A260-4CB6-AEEA-61C026867148}" type="pres">
      <dgm:prSet presAssocID="{AF37F336-E072-4B56-8F9D-5DE4DDBDFCCD}" presName="parentLin" presStyleCnt="0"/>
      <dgm:spPr/>
    </dgm:pt>
    <dgm:pt modelId="{0B056B75-F128-4351-A768-21DF0F729797}" type="pres">
      <dgm:prSet presAssocID="{AF37F336-E072-4B56-8F9D-5DE4DDBDFCCD}" presName="parentLeftMargin" presStyleLbl="node1" presStyleIdx="0" presStyleCnt="4"/>
      <dgm:spPr/>
    </dgm:pt>
    <dgm:pt modelId="{650FD9D7-6229-4245-852B-4D25D151998E}" type="pres">
      <dgm:prSet presAssocID="{AF37F336-E072-4B56-8F9D-5DE4DDBDFC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7F5351-122F-43DA-8EF8-D9B1CD17BACA}" type="pres">
      <dgm:prSet presAssocID="{AF37F336-E072-4B56-8F9D-5DE4DDBDFCCD}" presName="negativeSpace" presStyleCnt="0"/>
      <dgm:spPr/>
    </dgm:pt>
    <dgm:pt modelId="{18288AE6-7290-40B5-B619-450D0E6D7289}" type="pres">
      <dgm:prSet presAssocID="{AF37F336-E072-4B56-8F9D-5DE4DDBDFCCD}" presName="childText" presStyleLbl="conFgAcc1" presStyleIdx="0" presStyleCnt="4">
        <dgm:presLayoutVars>
          <dgm:bulletEnabled val="1"/>
        </dgm:presLayoutVars>
      </dgm:prSet>
      <dgm:spPr/>
    </dgm:pt>
    <dgm:pt modelId="{4DE2C5F2-5341-4C3E-8707-2AB64CE9EB12}" type="pres">
      <dgm:prSet presAssocID="{686F85A2-5863-45BA-854C-D1DDF4589B99}" presName="spaceBetweenRectangles" presStyleCnt="0"/>
      <dgm:spPr/>
    </dgm:pt>
    <dgm:pt modelId="{56803A0A-6B87-4376-BF1B-22E84994601A}" type="pres">
      <dgm:prSet presAssocID="{9D67C55F-77F1-4B6E-9D0C-1075276AEB33}" presName="parentLin" presStyleCnt="0"/>
      <dgm:spPr/>
    </dgm:pt>
    <dgm:pt modelId="{C0CA4FC2-9A51-40F5-B007-7263BC5446C2}" type="pres">
      <dgm:prSet presAssocID="{9D67C55F-77F1-4B6E-9D0C-1075276AEB33}" presName="parentLeftMargin" presStyleLbl="node1" presStyleIdx="0" presStyleCnt="4"/>
      <dgm:spPr/>
    </dgm:pt>
    <dgm:pt modelId="{C87B890D-460E-46F7-A8F6-8176D399F2F5}" type="pres">
      <dgm:prSet presAssocID="{9D67C55F-77F1-4B6E-9D0C-1075276AEB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D5C5FA-EBCC-4C48-93BF-44A88CC96B71}" type="pres">
      <dgm:prSet presAssocID="{9D67C55F-77F1-4B6E-9D0C-1075276AEB33}" presName="negativeSpace" presStyleCnt="0"/>
      <dgm:spPr/>
    </dgm:pt>
    <dgm:pt modelId="{DAB67101-12C9-40D6-9DDE-F0FD8D1CB5F9}" type="pres">
      <dgm:prSet presAssocID="{9D67C55F-77F1-4B6E-9D0C-1075276AEB33}" presName="childText" presStyleLbl="conFgAcc1" presStyleIdx="1" presStyleCnt="4">
        <dgm:presLayoutVars>
          <dgm:bulletEnabled val="1"/>
        </dgm:presLayoutVars>
      </dgm:prSet>
      <dgm:spPr/>
    </dgm:pt>
    <dgm:pt modelId="{EE97FA4B-B629-439D-93B7-2466766CAD74}" type="pres">
      <dgm:prSet presAssocID="{15349AAD-C4A2-407F-AF60-6DE12E9A6EF0}" presName="spaceBetweenRectangles" presStyleCnt="0"/>
      <dgm:spPr/>
    </dgm:pt>
    <dgm:pt modelId="{02D1AEE7-EA58-4BDE-9126-4EA2C7A64ABA}" type="pres">
      <dgm:prSet presAssocID="{E8DC1376-4BF4-420C-AE9E-F9FACA0F16A8}" presName="parentLin" presStyleCnt="0"/>
      <dgm:spPr/>
    </dgm:pt>
    <dgm:pt modelId="{A25B2FDB-391D-4307-A379-2336B510B33D}" type="pres">
      <dgm:prSet presAssocID="{E8DC1376-4BF4-420C-AE9E-F9FACA0F16A8}" presName="parentLeftMargin" presStyleLbl="node1" presStyleIdx="1" presStyleCnt="4"/>
      <dgm:spPr/>
    </dgm:pt>
    <dgm:pt modelId="{54651B0F-D4FA-42FA-9889-6B4A4234553E}" type="pres">
      <dgm:prSet presAssocID="{E8DC1376-4BF4-420C-AE9E-F9FACA0F16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5620B5-E21B-42E7-9C01-E06270E3198F}" type="pres">
      <dgm:prSet presAssocID="{E8DC1376-4BF4-420C-AE9E-F9FACA0F16A8}" presName="negativeSpace" presStyleCnt="0"/>
      <dgm:spPr/>
    </dgm:pt>
    <dgm:pt modelId="{95B7E8ED-149A-4F9F-BFE4-A90AC97949F2}" type="pres">
      <dgm:prSet presAssocID="{E8DC1376-4BF4-420C-AE9E-F9FACA0F16A8}" presName="childText" presStyleLbl="conFgAcc1" presStyleIdx="2" presStyleCnt="4">
        <dgm:presLayoutVars>
          <dgm:bulletEnabled val="1"/>
        </dgm:presLayoutVars>
      </dgm:prSet>
      <dgm:spPr/>
    </dgm:pt>
    <dgm:pt modelId="{2554E2E3-387F-45F8-BD1B-8D68FB65201E}" type="pres">
      <dgm:prSet presAssocID="{37CFAAA3-09EF-4F2F-AF94-BC258309AC00}" presName="spaceBetweenRectangles" presStyleCnt="0"/>
      <dgm:spPr/>
    </dgm:pt>
    <dgm:pt modelId="{2A6AD83F-B845-4D4F-A68C-D361B68016B9}" type="pres">
      <dgm:prSet presAssocID="{5BA1615A-0C7A-4D52-8B85-729704558D76}" presName="parentLin" presStyleCnt="0"/>
      <dgm:spPr/>
    </dgm:pt>
    <dgm:pt modelId="{4C75EEBA-DF1E-4162-BC88-6E5F4B687167}" type="pres">
      <dgm:prSet presAssocID="{5BA1615A-0C7A-4D52-8B85-729704558D76}" presName="parentLeftMargin" presStyleLbl="node1" presStyleIdx="2" presStyleCnt="4"/>
      <dgm:spPr/>
    </dgm:pt>
    <dgm:pt modelId="{D5D67470-DB0F-4B05-9B99-881D084CBADB}" type="pres">
      <dgm:prSet presAssocID="{5BA1615A-0C7A-4D52-8B85-729704558D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C9EB0EF-432B-458B-BDE6-7CD6D3EDE448}" type="pres">
      <dgm:prSet presAssocID="{5BA1615A-0C7A-4D52-8B85-729704558D76}" presName="negativeSpace" presStyleCnt="0"/>
      <dgm:spPr/>
    </dgm:pt>
    <dgm:pt modelId="{50D5048E-138D-42CD-8595-57C44F729BA3}" type="pres">
      <dgm:prSet presAssocID="{5BA1615A-0C7A-4D52-8B85-729704558D7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694000E-A803-4D80-A4F0-CE9B9FD73AA3}" type="presOf" srcId="{AF37F336-E072-4B56-8F9D-5DE4DDBDFCCD}" destId="{0B056B75-F128-4351-A768-21DF0F729797}" srcOrd="0" destOrd="0" presId="urn:microsoft.com/office/officeart/2005/8/layout/list1"/>
    <dgm:cxn modelId="{FC865D0E-598E-4861-B914-3A2325A37A57}" type="presOf" srcId="{5BA1615A-0C7A-4D52-8B85-729704558D76}" destId="{4C75EEBA-DF1E-4162-BC88-6E5F4B687167}" srcOrd="0" destOrd="0" presId="urn:microsoft.com/office/officeart/2005/8/layout/list1"/>
    <dgm:cxn modelId="{0831C615-EC23-4CD1-BB0F-8308C09AEB52}" type="presOf" srcId="{9D67C55F-77F1-4B6E-9D0C-1075276AEB33}" destId="{C87B890D-460E-46F7-A8F6-8176D399F2F5}" srcOrd="1" destOrd="0" presId="urn:microsoft.com/office/officeart/2005/8/layout/list1"/>
    <dgm:cxn modelId="{92C3962E-4E4D-4A36-9961-1DA19CA00933}" type="presOf" srcId="{AF37F336-E072-4B56-8F9D-5DE4DDBDFCCD}" destId="{650FD9D7-6229-4245-852B-4D25D151998E}" srcOrd="1" destOrd="0" presId="urn:microsoft.com/office/officeart/2005/8/layout/list1"/>
    <dgm:cxn modelId="{3C12695D-F244-4812-9BD8-D32EAADCBE76}" srcId="{8FF53D3C-AD2E-4461-8878-571AE7DA1E6E}" destId="{AF37F336-E072-4B56-8F9D-5DE4DDBDFCCD}" srcOrd="0" destOrd="0" parTransId="{8F87D0DA-D9F8-446D-B31F-4D977AA6F897}" sibTransId="{686F85A2-5863-45BA-854C-D1DDF4589B99}"/>
    <dgm:cxn modelId="{B72DA15F-52F1-49E1-9335-81A059C72AB7}" type="presOf" srcId="{8FF53D3C-AD2E-4461-8878-571AE7DA1E6E}" destId="{F9B8A12C-D98E-4A5B-AEEA-2F8FF64A1373}" srcOrd="0" destOrd="0" presId="urn:microsoft.com/office/officeart/2005/8/layout/list1"/>
    <dgm:cxn modelId="{BDD0264E-5799-4B9A-BF35-E2EA2918B2BF}" type="presOf" srcId="{E8DC1376-4BF4-420C-AE9E-F9FACA0F16A8}" destId="{A25B2FDB-391D-4307-A379-2336B510B33D}" srcOrd="0" destOrd="0" presId="urn:microsoft.com/office/officeart/2005/8/layout/list1"/>
    <dgm:cxn modelId="{EB9FD470-4B72-4F9A-A815-7D1869013F0B}" srcId="{8FF53D3C-AD2E-4461-8878-571AE7DA1E6E}" destId="{9D67C55F-77F1-4B6E-9D0C-1075276AEB33}" srcOrd="1" destOrd="0" parTransId="{DDB2D27D-7BD9-4B7C-AFF2-986153407C0C}" sibTransId="{15349AAD-C4A2-407F-AF60-6DE12E9A6EF0}"/>
    <dgm:cxn modelId="{DE137857-BD0A-4596-952F-7BDDC296B921}" type="presOf" srcId="{5BA1615A-0C7A-4D52-8B85-729704558D76}" destId="{D5D67470-DB0F-4B05-9B99-881D084CBADB}" srcOrd="1" destOrd="0" presId="urn:microsoft.com/office/officeart/2005/8/layout/list1"/>
    <dgm:cxn modelId="{9EB30E78-1326-4B4E-9A5A-A62CA702E3C0}" type="presOf" srcId="{9D67C55F-77F1-4B6E-9D0C-1075276AEB33}" destId="{C0CA4FC2-9A51-40F5-B007-7263BC5446C2}" srcOrd="0" destOrd="0" presId="urn:microsoft.com/office/officeart/2005/8/layout/list1"/>
    <dgm:cxn modelId="{4972829E-FBE0-4584-B054-C92D3A488737}" type="presOf" srcId="{E8DC1376-4BF4-420C-AE9E-F9FACA0F16A8}" destId="{54651B0F-D4FA-42FA-9889-6B4A4234553E}" srcOrd="1" destOrd="0" presId="urn:microsoft.com/office/officeart/2005/8/layout/list1"/>
    <dgm:cxn modelId="{182B08FC-AE11-4914-9F9B-9F1BC95DB085}" srcId="{8FF53D3C-AD2E-4461-8878-571AE7DA1E6E}" destId="{E8DC1376-4BF4-420C-AE9E-F9FACA0F16A8}" srcOrd="2" destOrd="0" parTransId="{46416AB5-5193-4D46-A7DE-04DA55DCBC0B}" sibTransId="{37CFAAA3-09EF-4F2F-AF94-BC258309AC00}"/>
    <dgm:cxn modelId="{FEE4F2FC-F965-45B1-9CE7-3C6DA27BFC55}" srcId="{8FF53D3C-AD2E-4461-8878-571AE7DA1E6E}" destId="{5BA1615A-0C7A-4D52-8B85-729704558D76}" srcOrd="3" destOrd="0" parTransId="{6443B550-7158-420D-AFCF-EF84E0FD12A7}" sibTransId="{B07EF702-673E-4D9D-99BE-BBE7F7612FFE}"/>
    <dgm:cxn modelId="{4E611559-4002-451E-8D39-4CA7A82EE24B}" type="presParOf" srcId="{F9B8A12C-D98E-4A5B-AEEA-2F8FF64A1373}" destId="{B79C643A-A260-4CB6-AEEA-61C026867148}" srcOrd="0" destOrd="0" presId="urn:microsoft.com/office/officeart/2005/8/layout/list1"/>
    <dgm:cxn modelId="{FEF48313-DE12-4F18-A6BF-B54ACCF79440}" type="presParOf" srcId="{B79C643A-A260-4CB6-AEEA-61C026867148}" destId="{0B056B75-F128-4351-A768-21DF0F729797}" srcOrd="0" destOrd="0" presId="urn:microsoft.com/office/officeart/2005/8/layout/list1"/>
    <dgm:cxn modelId="{07AA3CD8-3ADE-4B30-9331-04206494B63F}" type="presParOf" srcId="{B79C643A-A260-4CB6-AEEA-61C026867148}" destId="{650FD9D7-6229-4245-852B-4D25D151998E}" srcOrd="1" destOrd="0" presId="urn:microsoft.com/office/officeart/2005/8/layout/list1"/>
    <dgm:cxn modelId="{7D73BF78-4E89-4F25-9992-14DEBD4DFB9B}" type="presParOf" srcId="{F9B8A12C-D98E-4A5B-AEEA-2F8FF64A1373}" destId="{AC7F5351-122F-43DA-8EF8-D9B1CD17BACA}" srcOrd="1" destOrd="0" presId="urn:microsoft.com/office/officeart/2005/8/layout/list1"/>
    <dgm:cxn modelId="{E820435A-E5F7-4395-A765-1B4853C04E5C}" type="presParOf" srcId="{F9B8A12C-D98E-4A5B-AEEA-2F8FF64A1373}" destId="{18288AE6-7290-40B5-B619-450D0E6D7289}" srcOrd="2" destOrd="0" presId="urn:microsoft.com/office/officeart/2005/8/layout/list1"/>
    <dgm:cxn modelId="{F9DE67FF-D3DF-4C8F-B294-17D6C621EF1E}" type="presParOf" srcId="{F9B8A12C-D98E-4A5B-AEEA-2F8FF64A1373}" destId="{4DE2C5F2-5341-4C3E-8707-2AB64CE9EB12}" srcOrd="3" destOrd="0" presId="urn:microsoft.com/office/officeart/2005/8/layout/list1"/>
    <dgm:cxn modelId="{DB3A76FB-C725-4C4B-9522-F74758D51F8D}" type="presParOf" srcId="{F9B8A12C-D98E-4A5B-AEEA-2F8FF64A1373}" destId="{56803A0A-6B87-4376-BF1B-22E84994601A}" srcOrd="4" destOrd="0" presId="urn:microsoft.com/office/officeart/2005/8/layout/list1"/>
    <dgm:cxn modelId="{78999CA1-8844-40A2-8881-392C3B23DAB3}" type="presParOf" srcId="{56803A0A-6B87-4376-BF1B-22E84994601A}" destId="{C0CA4FC2-9A51-40F5-B007-7263BC5446C2}" srcOrd="0" destOrd="0" presId="urn:microsoft.com/office/officeart/2005/8/layout/list1"/>
    <dgm:cxn modelId="{1AE2E28F-5388-48E8-9798-3022ACF6565D}" type="presParOf" srcId="{56803A0A-6B87-4376-BF1B-22E84994601A}" destId="{C87B890D-460E-46F7-A8F6-8176D399F2F5}" srcOrd="1" destOrd="0" presId="urn:microsoft.com/office/officeart/2005/8/layout/list1"/>
    <dgm:cxn modelId="{247C9F89-0BE2-4B65-A26D-18FB59247804}" type="presParOf" srcId="{F9B8A12C-D98E-4A5B-AEEA-2F8FF64A1373}" destId="{3FD5C5FA-EBCC-4C48-93BF-44A88CC96B71}" srcOrd="5" destOrd="0" presId="urn:microsoft.com/office/officeart/2005/8/layout/list1"/>
    <dgm:cxn modelId="{268EFFDE-9D1D-4369-B9E8-6F4DB619831A}" type="presParOf" srcId="{F9B8A12C-D98E-4A5B-AEEA-2F8FF64A1373}" destId="{DAB67101-12C9-40D6-9DDE-F0FD8D1CB5F9}" srcOrd="6" destOrd="0" presId="urn:microsoft.com/office/officeart/2005/8/layout/list1"/>
    <dgm:cxn modelId="{82DA88DE-1E86-462A-B041-B9C9EA2DEEDF}" type="presParOf" srcId="{F9B8A12C-D98E-4A5B-AEEA-2F8FF64A1373}" destId="{EE97FA4B-B629-439D-93B7-2466766CAD74}" srcOrd="7" destOrd="0" presId="urn:microsoft.com/office/officeart/2005/8/layout/list1"/>
    <dgm:cxn modelId="{86B7078C-A8A3-452B-B612-C3D33706CF3D}" type="presParOf" srcId="{F9B8A12C-D98E-4A5B-AEEA-2F8FF64A1373}" destId="{02D1AEE7-EA58-4BDE-9126-4EA2C7A64ABA}" srcOrd="8" destOrd="0" presId="urn:microsoft.com/office/officeart/2005/8/layout/list1"/>
    <dgm:cxn modelId="{46196F67-7FFA-4E74-A333-EE26B9CBC0ED}" type="presParOf" srcId="{02D1AEE7-EA58-4BDE-9126-4EA2C7A64ABA}" destId="{A25B2FDB-391D-4307-A379-2336B510B33D}" srcOrd="0" destOrd="0" presId="urn:microsoft.com/office/officeart/2005/8/layout/list1"/>
    <dgm:cxn modelId="{76EB70BD-7451-49F3-869A-04A91A0D13DB}" type="presParOf" srcId="{02D1AEE7-EA58-4BDE-9126-4EA2C7A64ABA}" destId="{54651B0F-D4FA-42FA-9889-6B4A4234553E}" srcOrd="1" destOrd="0" presId="urn:microsoft.com/office/officeart/2005/8/layout/list1"/>
    <dgm:cxn modelId="{F7D0F1F2-1F43-4A6B-BC72-0F1DCC968C0A}" type="presParOf" srcId="{F9B8A12C-D98E-4A5B-AEEA-2F8FF64A1373}" destId="{C55620B5-E21B-42E7-9C01-E06270E3198F}" srcOrd="9" destOrd="0" presId="urn:microsoft.com/office/officeart/2005/8/layout/list1"/>
    <dgm:cxn modelId="{CF1E7E5F-CF59-4F58-AFF0-90F72A6ADBDD}" type="presParOf" srcId="{F9B8A12C-D98E-4A5B-AEEA-2F8FF64A1373}" destId="{95B7E8ED-149A-4F9F-BFE4-A90AC97949F2}" srcOrd="10" destOrd="0" presId="urn:microsoft.com/office/officeart/2005/8/layout/list1"/>
    <dgm:cxn modelId="{26956FE6-4AAC-44EC-87D5-DCFF9B8D2864}" type="presParOf" srcId="{F9B8A12C-D98E-4A5B-AEEA-2F8FF64A1373}" destId="{2554E2E3-387F-45F8-BD1B-8D68FB65201E}" srcOrd="11" destOrd="0" presId="urn:microsoft.com/office/officeart/2005/8/layout/list1"/>
    <dgm:cxn modelId="{56EFD46B-95AF-40B5-9F65-E6511106B21D}" type="presParOf" srcId="{F9B8A12C-D98E-4A5B-AEEA-2F8FF64A1373}" destId="{2A6AD83F-B845-4D4F-A68C-D361B68016B9}" srcOrd="12" destOrd="0" presId="urn:microsoft.com/office/officeart/2005/8/layout/list1"/>
    <dgm:cxn modelId="{E9FB84F7-34D1-480A-8A9A-A3ADC8CCA653}" type="presParOf" srcId="{2A6AD83F-B845-4D4F-A68C-D361B68016B9}" destId="{4C75EEBA-DF1E-4162-BC88-6E5F4B687167}" srcOrd="0" destOrd="0" presId="urn:microsoft.com/office/officeart/2005/8/layout/list1"/>
    <dgm:cxn modelId="{2F23BAAE-E673-4C4E-BE56-7F1312F3F0F9}" type="presParOf" srcId="{2A6AD83F-B845-4D4F-A68C-D361B68016B9}" destId="{D5D67470-DB0F-4B05-9B99-881D084CBADB}" srcOrd="1" destOrd="0" presId="urn:microsoft.com/office/officeart/2005/8/layout/list1"/>
    <dgm:cxn modelId="{96A5BA7E-F85E-4DB7-8219-B5725197AECD}" type="presParOf" srcId="{F9B8A12C-D98E-4A5B-AEEA-2F8FF64A1373}" destId="{3C9EB0EF-432B-458B-BDE6-7CD6D3EDE448}" srcOrd="13" destOrd="0" presId="urn:microsoft.com/office/officeart/2005/8/layout/list1"/>
    <dgm:cxn modelId="{2406F169-12C2-4EA6-A44D-0BA0094327C7}" type="presParOf" srcId="{F9B8A12C-D98E-4A5B-AEEA-2F8FF64A1373}" destId="{50D5048E-138D-42CD-8595-57C44F729B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EA5A9A-EB10-47C4-83FC-BE07570A2A5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3252024C-2BE7-4251-A792-E983202E688C}">
      <dgm:prSet phldrT="[Text]"/>
      <dgm:spPr/>
      <dgm:t>
        <a:bodyPr/>
        <a:lstStyle/>
        <a:p>
          <a:r>
            <a:rPr lang="en-US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gm:t>
    </dgm:pt>
    <dgm:pt modelId="{DD412CD0-5FFD-491F-9E85-472A61EE0527}" type="parTrans" cxnId="{68299BF3-371E-4ED6-8A65-0D46BC3C7B53}">
      <dgm:prSet/>
      <dgm:spPr/>
      <dgm:t>
        <a:bodyPr/>
        <a:lstStyle/>
        <a:p>
          <a:endParaRPr lang="en-US"/>
        </a:p>
      </dgm:t>
    </dgm:pt>
    <dgm:pt modelId="{4C182B9A-EECB-41DA-941A-50566BAF63FF}" type="sibTrans" cxnId="{68299BF3-371E-4ED6-8A65-0D46BC3C7B53}">
      <dgm:prSet/>
      <dgm:spPr/>
      <dgm:t>
        <a:bodyPr/>
        <a:lstStyle/>
        <a:p>
          <a:endParaRPr lang="en-US"/>
        </a:p>
      </dgm:t>
    </dgm:pt>
    <dgm:pt modelId="{A351A165-6E6A-4BA4-B942-D6BC0DDFE15D}" type="pres">
      <dgm:prSet presAssocID="{D4EA5A9A-EB10-47C4-83FC-BE07570A2A59}" presName="Name0" presStyleCnt="0">
        <dgm:presLayoutVars>
          <dgm:chMax/>
          <dgm:chPref/>
          <dgm:dir/>
        </dgm:presLayoutVars>
      </dgm:prSet>
      <dgm:spPr/>
    </dgm:pt>
    <dgm:pt modelId="{1FF04121-99E7-4B50-9157-269F33ED38CC}" type="pres">
      <dgm:prSet presAssocID="{3252024C-2BE7-4251-A792-E983202E688C}" presName="composite" presStyleCnt="0">
        <dgm:presLayoutVars>
          <dgm:chMax val="1"/>
          <dgm:chPref val="1"/>
        </dgm:presLayoutVars>
      </dgm:prSet>
      <dgm:spPr/>
    </dgm:pt>
    <dgm:pt modelId="{31CEB28F-7012-4079-A8B3-E7DF9914CA96}" type="pres">
      <dgm:prSet presAssocID="{3252024C-2BE7-4251-A792-E983202E688C}" presName="Accent" presStyleLbl="trAlignAcc1" presStyleIdx="0" presStyleCnt="1" custLinFactNeighborX="-1179" custLinFactNeighborY="-10026">
        <dgm:presLayoutVars>
          <dgm:chMax val="0"/>
          <dgm:chPref val="0"/>
        </dgm:presLayoutVars>
      </dgm:prSet>
      <dgm:spPr/>
    </dgm:pt>
    <dgm:pt modelId="{CA7E148B-12D4-4236-B73B-67A711113F40}" type="pres">
      <dgm:prSet presAssocID="{3252024C-2BE7-4251-A792-E983202E688C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Lawyer Woman, lawyer, people, cartoon, woman png">
            <a:extLst>
              <a:ext uri="{FF2B5EF4-FFF2-40B4-BE49-F238E27FC236}">
                <a16:creationId xmlns:a16="http://schemas.microsoft.com/office/drawing/2014/main" id="{F7BE2D3B-B4A9-4CDE-90DE-006016DAE13F}"/>
              </a:ext>
            </a:extLst>
          </dgm14:cNvPr>
        </a:ext>
      </dgm:extLst>
    </dgm:pt>
    <dgm:pt modelId="{C1ACCC99-BAD3-4DA5-A4A6-F7651611D05C}" type="pres">
      <dgm:prSet presAssocID="{3252024C-2BE7-4251-A792-E983202E688C}" presName="ChildComposite" presStyleCnt="0"/>
      <dgm:spPr/>
    </dgm:pt>
    <dgm:pt modelId="{2B864B51-E534-40D9-8683-27A125BD2A90}" type="pres">
      <dgm:prSet presAssocID="{3252024C-2BE7-4251-A792-E983202E688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11DE5A7-E66C-4D86-8296-CE0DA2328BD7}" type="pres">
      <dgm:prSet presAssocID="{3252024C-2BE7-4251-A792-E983202E688C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55C1B44E-66E0-4059-96B6-0B36FEEF5186}" type="presOf" srcId="{D4EA5A9A-EB10-47C4-83FC-BE07570A2A59}" destId="{A351A165-6E6A-4BA4-B942-D6BC0DDFE15D}" srcOrd="0" destOrd="0" presId="urn:microsoft.com/office/officeart/2008/layout/CaptionedPictures"/>
    <dgm:cxn modelId="{DA9B5DC1-27F3-409A-BB53-E044D3DDE62B}" type="presOf" srcId="{3252024C-2BE7-4251-A792-E983202E688C}" destId="{F11DE5A7-E66C-4D86-8296-CE0DA2328BD7}" srcOrd="0" destOrd="0" presId="urn:microsoft.com/office/officeart/2008/layout/CaptionedPictures"/>
    <dgm:cxn modelId="{68299BF3-371E-4ED6-8A65-0D46BC3C7B53}" srcId="{D4EA5A9A-EB10-47C4-83FC-BE07570A2A59}" destId="{3252024C-2BE7-4251-A792-E983202E688C}" srcOrd="0" destOrd="0" parTransId="{DD412CD0-5FFD-491F-9E85-472A61EE0527}" sibTransId="{4C182B9A-EECB-41DA-941A-50566BAF63FF}"/>
    <dgm:cxn modelId="{C5751574-F7E4-4025-BA0C-F7E57D504FF5}" type="presParOf" srcId="{A351A165-6E6A-4BA4-B942-D6BC0DDFE15D}" destId="{1FF04121-99E7-4B50-9157-269F33ED38CC}" srcOrd="0" destOrd="0" presId="urn:microsoft.com/office/officeart/2008/layout/CaptionedPictures"/>
    <dgm:cxn modelId="{2F87C01F-0D0D-4F26-8139-EA67604848E0}" type="presParOf" srcId="{1FF04121-99E7-4B50-9157-269F33ED38CC}" destId="{31CEB28F-7012-4079-A8B3-E7DF9914CA96}" srcOrd="0" destOrd="0" presId="urn:microsoft.com/office/officeart/2008/layout/CaptionedPictures"/>
    <dgm:cxn modelId="{30FFD234-72B4-4674-8CBD-FDAE927A5180}" type="presParOf" srcId="{1FF04121-99E7-4B50-9157-269F33ED38CC}" destId="{CA7E148B-12D4-4236-B73B-67A711113F40}" srcOrd="1" destOrd="0" presId="urn:microsoft.com/office/officeart/2008/layout/CaptionedPictures"/>
    <dgm:cxn modelId="{63BB0AA6-F363-4379-AD0D-20B29D3DF9D1}" type="presParOf" srcId="{1FF04121-99E7-4B50-9157-269F33ED38CC}" destId="{C1ACCC99-BAD3-4DA5-A4A6-F7651611D05C}" srcOrd="2" destOrd="0" presId="urn:microsoft.com/office/officeart/2008/layout/CaptionedPictures"/>
    <dgm:cxn modelId="{1E6B270A-EB3F-4E86-B3C1-34B8FB4C6D75}" type="presParOf" srcId="{C1ACCC99-BAD3-4DA5-A4A6-F7651611D05C}" destId="{2B864B51-E534-40D9-8683-27A125BD2A90}" srcOrd="0" destOrd="0" presId="urn:microsoft.com/office/officeart/2008/layout/CaptionedPictures"/>
    <dgm:cxn modelId="{F4ECDC82-3929-4DEA-8164-E2198B513FE2}" type="presParOf" srcId="{C1ACCC99-BAD3-4DA5-A4A6-F7651611D05C}" destId="{F11DE5A7-E66C-4D86-8296-CE0DA2328BD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F53D3C-AD2E-4461-8878-571AE7DA1E6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7F336-E072-4B56-8F9D-5DE4DDBDFCCD}">
      <dgm:prSet phldrT="[Text]" phldr="0" custT="1"/>
      <dgm:spPr/>
      <dgm:t>
        <a:bodyPr/>
        <a:lstStyle/>
        <a:p>
          <a:r>
            <a:rPr lang="en-US" sz="19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Integration with the Executive Team</a:t>
          </a:r>
        </a:p>
      </dgm:t>
    </dgm:pt>
    <dgm:pt modelId="{8F87D0DA-D9F8-446D-B31F-4D977AA6F897}" type="parTrans" cxnId="{3C12695D-F244-4812-9BD8-D32EAADCBE76}">
      <dgm:prSet/>
      <dgm:spPr/>
      <dgm:t>
        <a:bodyPr/>
        <a:lstStyle/>
        <a:p>
          <a:endParaRPr lang="en-US"/>
        </a:p>
      </dgm:t>
    </dgm:pt>
    <dgm:pt modelId="{686F85A2-5863-45BA-854C-D1DDF4589B99}" type="sibTrans" cxnId="{3C12695D-F244-4812-9BD8-D32EAADCBE76}">
      <dgm:prSet/>
      <dgm:spPr/>
      <dgm:t>
        <a:bodyPr/>
        <a:lstStyle/>
        <a:p>
          <a:endParaRPr lang="en-US"/>
        </a:p>
      </dgm:t>
    </dgm:pt>
    <dgm:pt modelId="{A4C00D91-DD38-4C31-87F1-8E12DE779556}">
      <dgm:prSet phldr="0" custT="1"/>
      <dgm:spPr/>
      <dgm:t>
        <a:bodyPr/>
        <a:lstStyle/>
        <a:p>
          <a:pPr rtl="0"/>
          <a:r>
            <a:rPr lang="en-US" sz="19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Cost Management</a:t>
          </a:r>
        </a:p>
      </dgm:t>
    </dgm:pt>
    <dgm:pt modelId="{FDF1B7C2-300C-4840-89EA-42A46D97F3C2}" type="parTrans" cxnId="{D3B69B14-72FD-4F59-A112-1A3FBA24C8A8}">
      <dgm:prSet/>
      <dgm:spPr/>
      <dgm:t>
        <a:bodyPr/>
        <a:lstStyle/>
        <a:p>
          <a:endParaRPr lang="en-US"/>
        </a:p>
      </dgm:t>
    </dgm:pt>
    <dgm:pt modelId="{68660533-483E-4A2D-A064-C46FEB67FA8F}" type="sibTrans" cxnId="{D3B69B14-72FD-4F59-A112-1A3FBA24C8A8}">
      <dgm:prSet/>
      <dgm:spPr/>
      <dgm:t>
        <a:bodyPr/>
        <a:lstStyle/>
        <a:p>
          <a:endParaRPr lang="en-US"/>
        </a:p>
      </dgm:t>
    </dgm:pt>
    <dgm:pt modelId="{5157B1C2-67C1-4F00-9D20-DE2E8E909D84}">
      <dgm:prSet phldr="0" custT="1"/>
      <dgm:spPr/>
      <dgm:t>
        <a:bodyPr/>
        <a:lstStyle/>
        <a:p>
          <a:pPr rtl="0"/>
          <a:r>
            <a:rPr lang="en-US" sz="19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Talent Development in the Legal Team</a:t>
          </a:r>
        </a:p>
      </dgm:t>
    </dgm:pt>
    <dgm:pt modelId="{022A8542-EF6B-4703-9ADC-93D288EB690E}" type="parTrans" cxnId="{8ECDA2C5-6E17-48A1-8A16-7C07C45DA618}">
      <dgm:prSet/>
      <dgm:spPr/>
      <dgm:t>
        <a:bodyPr/>
        <a:lstStyle/>
        <a:p>
          <a:endParaRPr lang="en-US"/>
        </a:p>
      </dgm:t>
    </dgm:pt>
    <dgm:pt modelId="{B3241781-3CF4-4C38-9C50-21A38E709681}" type="sibTrans" cxnId="{8ECDA2C5-6E17-48A1-8A16-7C07C45DA618}">
      <dgm:prSet/>
      <dgm:spPr/>
      <dgm:t>
        <a:bodyPr/>
        <a:lstStyle/>
        <a:p>
          <a:endParaRPr lang="en-US"/>
        </a:p>
      </dgm:t>
    </dgm:pt>
    <dgm:pt modelId="{4069507D-723A-48ED-9577-69AFA98A7C53}">
      <dgm:prSet phldr="0" custT="1"/>
      <dgm:spPr/>
      <dgm:t>
        <a:bodyPr/>
        <a:lstStyle/>
        <a:p>
          <a:pPr rtl="0"/>
          <a:r>
            <a:rPr lang="en-US" sz="1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Technological Solutions Implemented</a:t>
          </a:r>
        </a:p>
      </dgm:t>
    </dgm:pt>
    <dgm:pt modelId="{C1BFEA72-0C96-4A1E-B6C2-5D712F90306B}" type="parTrans" cxnId="{656D3CE2-AB15-4D79-8F10-88DB2DFF0974}">
      <dgm:prSet/>
      <dgm:spPr/>
      <dgm:t>
        <a:bodyPr/>
        <a:lstStyle/>
        <a:p>
          <a:endParaRPr lang="en-US"/>
        </a:p>
      </dgm:t>
    </dgm:pt>
    <dgm:pt modelId="{20A21044-B68B-4364-AEB7-E2B76AA1BF15}" type="sibTrans" cxnId="{656D3CE2-AB15-4D79-8F10-88DB2DFF0974}">
      <dgm:prSet/>
      <dgm:spPr/>
      <dgm:t>
        <a:bodyPr/>
        <a:lstStyle/>
        <a:p>
          <a:endParaRPr lang="en-US"/>
        </a:p>
      </dgm:t>
    </dgm:pt>
    <dgm:pt modelId="{F9B8A12C-D98E-4A5B-AEEA-2F8FF64A1373}" type="pres">
      <dgm:prSet presAssocID="{8FF53D3C-AD2E-4461-8878-571AE7DA1E6E}" presName="linear" presStyleCnt="0">
        <dgm:presLayoutVars>
          <dgm:dir/>
          <dgm:animLvl val="lvl"/>
          <dgm:resizeHandles val="exact"/>
        </dgm:presLayoutVars>
      </dgm:prSet>
      <dgm:spPr/>
    </dgm:pt>
    <dgm:pt modelId="{8F3EFAF3-B1C8-4419-8872-0D20811EAD3A}" type="pres">
      <dgm:prSet presAssocID="{4069507D-723A-48ED-9577-69AFA98A7C53}" presName="parentLin" presStyleCnt="0"/>
      <dgm:spPr/>
    </dgm:pt>
    <dgm:pt modelId="{8E21899E-8D61-45B8-9B42-3DECF449BD5C}" type="pres">
      <dgm:prSet presAssocID="{4069507D-723A-48ED-9577-69AFA98A7C53}" presName="parentLeftMargin" presStyleLbl="node1" presStyleIdx="0" presStyleCnt="4"/>
      <dgm:spPr/>
    </dgm:pt>
    <dgm:pt modelId="{57024F03-B25B-409C-8421-3170C557B9C1}" type="pres">
      <dgm:prSet presAssocID="{4069507D-723A-48ED-9577-69AFA98A7C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F6BFF4A-B11C-4250-84CE-4A794D88AB79}" type="pres">
      <dgm:prSet presAssocID="{4069507D-723A-48ED-9577-69AFA98A7C53}" presName="negativeSpace" presStyleCnt="0"/>
      <dgm:spPr/>
    </dgm:pt>
    <dgm:pt modelId="{B780BCA5-DF2D-4E23-9BE4-7520DEB8F414}" type="pres">
      <dgm:prSet presAssocID="{4069507D-723A-48ED-9577-69AFA98A7C53}" presName="childText" presStyleLbl="conFgAcc1" presStyleIdx="0" presStyleCnt="4">
        <dgm:presLayoutVars>
          <dgm:bulletEnabled val="1"/>
        </dgm:presLayoutVars>
      </dgm:prSet>
      <dgm:spPr/>
    </dgm:pt>
    <dgm:pt modelId="{F89E0D22-F17A-42A6-9181-2ED75F647E60}" type="pres">
      <dgm:prSet presAssocID="{20A21044-B68B-4364-AEB7-E2B76AA1BF15}" presName="spaceBetweenRectangles" presStyleCnt="0"/>
      <dgm:spPr/>
    </dgm:pt>
    <dgm:pt modelId="{B79C643A-A260-4CB6-AEEA-61C026867148}" type="pres">
      <dgm:prSet presAssocID="{AF37F336-E072-4B56-8F9D-5DE4DDBDFCCD}" presName="parentLin" presStyleCnt="0"/>
      <dgm:spPr/>
    </dgm:pt>
    <dgm:pt modelId="{0B056B75-F128-4351-A768-21DF0F729797}" type="pres">
      <dgm:prSet presAssocID="{AF37F336-E072-4B56-8F9D-5DE4DDBDFCCD}" presName="parentLeftMargin" presStyleLbl="node1" presStyleIdx="0" presStyleCnt="4"/>
      <dgm:spPr/>
    </dgm:pt>
    <dgm:pt modelId="{650FD9D7-6229-4245-852B-4D25D151998E}" type="pres">
      <dgm:prSet presAssocID="{AF37F336-E072-4B56-8F9D-5DE4DDBDFC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7F5351-122F-43DA-8EF8-D9B1CD17BACA}" type="pres">
      <dgm:prSet presAssocID="{AF37F336-E072-4B56-8F9D-5DE4DDBDFCCD}" presName="negativeSpace" presStyleCnt="0"/>
      <dgm:spPr/>
    </dgm:pt>
    <dgm:pt modelId="{18288AE6-7290-40B5-B619-450D0E6D7289}" type="pres">
      <dgm:prSet presAssocID="{AF37F336-E072-4B56-8F9D-5DE4DDBDFCCD}" presName="childText" presStyleLbl="conFgAcc1" presStyleIdx="1" presStyleCnt="4">
        <dgm:presLayoutVars>
          <dgm:bulletEnabled val="1"/>
        </dgm:presLayoutVars>
      </dgm:prSet>
      <dgm:spPr/>
    </dgm:pt>
    <dgm:pt modelId="{4DE2C5F2-5341-4C3E-8707-2AB64CE9EB12}" type="pres">
      <dgm:prSet presAssocID="{686F85A2-5863-45BA-854C-D1DDF4589B99}" presName="spaceBetweenRectangles" presStyleCnt="0"/>
      <dgm:spPr/>
    </dgm:pt>
    <dgm:pt modelId="{3E440638-EC2A-4E1B-A974-0D9CCE07117F}" type="pres">
      <dgm:prSet presAssocID="{A4C00D91-DD38-4C31-87F1-8E12DE779556}" presName="parentLin" presStyleCnt="0"/>
      <dgm:spPr/>
    </dgm:pt>
    <dgm:pt modelId="{0C0361ED-F755-4B82-A678-E6ACC8038912}" type="pres">
      <dgm:prSet presAssocID="{A4C00D91-DD38-4C31-87F1-8E12DE779556}" presName="parentLeftMargin" presStyleLbl="node1" presStyleIdx="1" presStyleCnt="4"/>
      <dgm:spPr/>
    </dgm:pt>
    <dgm:pt modelId="{86F9539A-6E82-4BFC-89BA-BDCDA6125247}" type="pres">
      <dgm:prSet presAssocID="{A4C00D91-DD38-4C31-87F1-8E12DE7795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009811-BFB1-4BD7-AB15-05D30E815455}" type="pres">
      <dgm:prSet presAssocID="{A4C00D91-DD38-4C31-87F1-8E12DE779556}" presName="negativeSpace" presStyleCnt="0"/>
      <dgm:spPr/>
    </dgm:pt>
    <dgm:pt modelId="{E90C2F69-4767-44BC-AECA-B6C90FEE1D25}" type="pres">
      <dgm:prSet presAssocID="{A4C00D91-DD38-4C31-87F1-8E12DE779556}" presName="childText" presStyleLbl="conFgAcc1" presStyleIdx="2" presStyleCnt="4">
        <dgm:presLayoutVars>
          <dgm:bulletEnabled val="1"/>
        </dgm:presLayoutVars>
      </dgm:prSet>
      <dgm:spPr/>
    </dgm:pt>
    <dgm:pt modelId="{F3E782C1-6445-4647-ADBD-925BF6AA6011}" type="pres">
      <dgm:prSet presAssocID="{68660533-483E-4A2D-A064-C46FEB67FA8F}" presName="spaceBetweenRectangles" presStyleCnt="0"/>
      <dgm:spPr/>
    </dgm:pt>
    <dgm:pt modelId="{7EC4AF74-F0EC-4B04-BCFA-97E02090A6EC}" type="pres">
      <dgm:prSet presAssocID="{5157B1C2-67C1-4F00-9D20-DE2E8E909D84}" presName="parentLin" presStyleCnt="0"/>
      <dgm:spPr/>
    </dgm:pt>
    <dgm:pt modelId="{1A57CB7A-16D4-452D-B2A4-AE872C2C9E4A}" type="pres">
      <dgm:prSet presAssocID="{5157B1C2-67C1-4F00-9D20-DE2E8E909D84}" presName="parentLeftMargin" presStyleLbl="node1" presStyleIdx="2" presStyleCnt="4"/>
      <dgm:spPr/>
    </dgm:pt>
    <dgm:pt modelId="{0334F151-F97F-48B1-A925-12E06B685EFB}" type="pres">
      <dgm:prSet presAssocID="{5157B1C2-67C1-4F00-9D20-DE2E8E909D8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366464B-7D22-480A-B7F2-FE75879AB8EA}" type="pres">
      <dgm:prSet presAssocID="{5157B1C2-67C1-4F00-9D20-DE2E8E909D84}" presName="negativeSpace" presStyleCnt="0"/>
      <dgm:spPr/>
    </dgm:pt>
    <dgm:pt modelId="{4088603A-26A9-4F6C-A6EA-40677D8F6478}" type="pres">
      <dgm:prSet presAssocID="{5157B1C2-67C1-4F00-9D20-DE2E8E909D8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1181909-D8B6-4FA1-81CE-C27C1465284F}" type="presOf" srcId="{AF37F336-E072-4B56-8F9D-5DE4DDBDFCCD}" destId="{650FD9D7-6229-4245-852B-4D25D151998E}" srcOrd="1" destOrd="0" presId="urn:microsoft.com/office/officeart/2005/8/layout/list1"/>
    <dgm:cxn modelId="{D3B69B14-72FD-4F59-A112-1A3FBA24C8A8}" srcId="{8FF53D3C-AD2E-4461-8878-571AE7DA1E6E}" destId="{A4C00D91-DD38-4C31-87F1-8E12DE779556}" srcOrd="2" destOrd="0" parTransId="{FDF1B7C2-300C-4840-89EA-42A46D97F3C2}" sibTransId="{68660533-483E-4A2D-A064-C46FEB67FA8F}"/>
    <dgm:cxn modelId="{3C12695D-F244-4812-9BD8-D32EAADCBE76}" srcId="{8FF53D3C-AD2E-4461-8878-571AE7DA1E6E}" destId="{AF37F336-E072-4B56-8F9D-5DE4DDBDFCCD}" srcOrd="1" destOrd="0" parTransId="{8F87D0DA-D9F8-446D-B31F-4D977AA6F897}" sibTransId="{686F85A2-5863-45BA-854C-D1DDF4589B99}"/>
    <dgm:cxn modelId="{B72DA15F-52F1-49E1-9335-81A059C72AB7}" type="presOf" srcId="{8FF53D3C-AD2E-4461-8878-571AE7DA1E6E}" destId="{F9B8A12C-D98E-4A5B-AEEA-2F8FF64A1373}" srcOrd="0" destOrd="0" presId="urn:microsoft.com/office/officeart/2005/8/layout/list1"/>
    <dgm:cxn modelId="{8EC25F66-6987-45FB-86F0-B49343BBF2F9}" type="presOf" srcId="{A4C00D91-DD38-4C31-87F1-8E12DE779556}" destId="{0C0361ED-F755-4B82-A678-E6ACC8038912}" srcOrd="0" destOrd="0" presId="urn:microsoft.com/office/officeart/2005/8/layout/list1"/>
    <dgm:cxn modelId="{1415A254-1300-4938-A43F-280BC3EE5A1E}" type="presOf" srcId="{4069507D-723A-48ED-9577-69AFA98A7C53}" destId="{57024F03-B25B-409C-8421-3170C557B9C1}" srcOrd="1" destOrd="0" presId="urn:microsoft.com/office/officeart/2005/8/layout/list1"/>
    <dgm:cxn modelId="{3215EE7C-D23B-4395-9262-458990268A0C}" type="presOf" srcId="{4069507D-723A-48ED-9577-69AFA98A7C53}" destId="{8E21899E-8D61-45B8-9B42-3DECF449BD5C}" srcOrd="0" destOrd="0" presId="urn:microsoft.com/office/officeart/2005/8/layout/list1"/>
    <dgm:cxn modelId="{3E7DD58E-6D9A-4BEA-A119-EBB964F57D65}" type="presOf" srcId="{5157B1C2-67C1-4F00-9D20-DE2E8E909D84}" destId="{0334F151-F97F-48B1-A925-12E06B685EFB}" srcOrd="1" destOrd="0" presId="urn:microsoft.com/office/officeart/2005/8/layout/list1"/>
    <dgm:cxn modelId="{38E803A5-690E-475E-9271-AAF3F7188AD1}" type="presOf" srcId="{AF37F336-E072-4B56-8F9D-5DE4DDBDFCCD}" destId="{0B056B75-F128-4351-A768-21DF0F729797}" srcOrd="0" destOrd="0" presId="urn:microsoft.com/office/officeart/2005/8/layout/list1"/>
    <dgm:cxn modelId="{8ECDA2C5-6E17-48A1-8A16-7C07C45DA618}" srcId="{8FF53D3C-AD2E-4461-8878-571AE7DA1E6E}" destId="{5157B1C2-67C1-4F00-9D20-DE2E8E909D84}" srcOrd="3" destOrd="0" parTransId="{022A8542-EF6B-4703-9ADC-93D288EB690E}" sibTransId="{B3241781-3CF4-4C38-9C50-21A38E709681}"/>
    <dgm:cxn modelId="{663CE4C5-F368-4CEF-8EFE-FC11CCD75380}" type="presOf" srcId="{A4C00D91-DD38-4C31-87F1-8E12DE779556}" destId="{86F9539A-6E82-4BFC-89BA-BDCDA6125247}" srcOrd="1" destOrd="0" presId="urn:microsoft.com/office/officeart/2005/8/layout/list1"/>
    <dgm:cxn modelId="{656D3CE2-AB15-4D79-8F10-88DB2DFF0974}" srcId="{8FF53D3C-AD2E-4461-8878-571AE7DA1E6E}" destId="{4069507D-723A-48ED-9577-69AFA98A7C53}" srcOrd="0" destOrd="0" parTransId="{C1BFEA72-0C96-4A1E-B6C2-5D712F90306B}" sibTransId="{20A21044-B68B-4364-AEB7-E2B76AA1BF15}"/>
    <dgm:cxn modelId="{6846FAFC-C067-4262-B605-A5DF4996E732}" type="presOf" srcId="{5157B1C2-67C1-4F00-9D20-DE2E8E909D84}" destId="{1A57CB7A-16D4-452D-B2A4-AE872C2C9E4A}" srcOrd="0" destOrd="0" presId="urn:microsoft.com/office/officeart/2005/8/layout/list1"/>
    <dgm:cxn modelId="{7F70C50F-1A02-4827-9728-A93AA4B376CC}" type="presParOf" srcId="{F9B8A12C-D98E-4A5B-AEEA-2F8FF64A1373}" destId="{8F3EFAF3-B1C8-4419-8872-0D20811EAD3A}" srcOrd="0" destOrd="0" presId="urn:microsoft.com/office/officeart/2005/8/layout/list1"/>
    <dgm:cxn modelId="{5BCA2A33-70FB-4927-A7CF-3D3E4B4FC7F3}" type="presParOf" srcId="{8F3EFAF3-B1C8-4419-8872-0D20811EAD3A}" destId="{8E21899E-8D61-45B8-9B42-3DECF449BD5C}" srcOrd="0" destOrd="0" presId="urn:microsoft.com/office/officeart/2005/8/layout/list1"/>
    <dgm:cxn modelId="{E92A363B-2AE4-4DFD-A747-492CCAB5F4F0}" type="presParOf" srcId="{8F3EFAF3-B1C8-4419-8872-0D20811EAD3A}" destId="{57024F03-B25B-409C-8421-3170C557B9C1}" srcOrd="1" destOrd="0" presId="urn:microsoft.com/office/officeart/2005/8/layout/list1"/>
    <dgm:cxn modelId="{C782764D-8644-4A03-9D9E-CCF64E54847F}" type="presParOf" srcId="{F9B8A12C-D98E-4A5B-AEEA-2F8FF64A1373}" destId="{FF6BFF4A-B11C-4250-84CE-4A794D88AB79}" srcOrd="1" destOrd="0" presId="urn:microsoft.com/office/officeart/2005/8/layout/list1"/>
    <dgm:cxn modelId="{8B56C680-474C-4A1C-AFD8-F7AD9AE27318}" type="presParOf" srcId="{F9B8A12C-D98E-4A5B-AEEA-2F8FF64A1373}" destId="{B780BCA5-DF2D-4E23-9BE4-7520DEB8F414}" srcOrd="2" destOrd="0" presId="urn:microsoft.com/office/officeart/2005/8/layout/list1"/>
    <dgm:cxn modelId="{AFD82B9E-2ADE-4651-BDE5-B587618450C1}" type="presParOf" srcId="{F9B8A12C-D98E-4A5B-AEEA-2F8FF64A1373}" destId="{F89E0D22-F17A-42A6-9181-2ED75F647E60}" srcOrd="3" destOrd="0" presId="urn:microsoft.com/office/officeart/2005/8/layout/list1"/>
    <dgm:cxn modelId="{4960FDB6-AECD-4171-A730-D3B11132020B}" type="presParOf" srcId="{F9B8A12C-D98E-4A5B-AEEA-2F8FF64A1373}" destId="{B79C643A-A260-4CB6-AEEA-61C026867148}" srcOrd="4" destOrd="0" presId="urn:microsoft.com/office/officeart/2005/8/layout/list1"/>
    <dgm:cxn modelId="{7B3BC7CF-6059-454B-8EFB-1D84DA96AB6C}" type="presParOf" srcId="{B79C643A-A260-4CB6-AEEA-61C026867148}" destId="{0B056B75-F128-4351-A768-21DF0F729797}" srcOrd="0" destOrd="0" presId="urn:microsoft.com/office/officeart/2005/8/layout/list1"/>
    <dgm:cxn modelId="{08AACB4A-04C4-456D-BD62-281B72B331B6}" type="presParOf" srcId="{B79C643A-A260-4CB6-AEEA-61C026867148}" destId="{650FD9D7-6229-4245-852B-4D25D151998E}" srcOrd="1" destOrd="0" presId="urn:microsoft.com/office/officeart/2005/8/layout/list1"/>
    <dgm:cxn modelId="{96C9803E-EDC2-47FA-826C-55B95266607D}" type="presParOf" srcId="{F9B8A12C-D98E-4A5B-AEEA-2F8FF64A1373}" destId="{AC7F5351-122F-43DA-8EF8-D9B1CD17BACA}" srcOrd="5" destOrd="0" presId="urn:microsoft.com/office/officeart/2005/8/layout/list1"/>
    <dgm:cxn modelId="{6489F2DC-B00B-4E61-81E2-6F7608DE0491}" type="presParOf" srcId="{F9B8A12C-D98E-4A5B-AEEA-2F8FF64A1373}" destId="{18288AE6-7290-40B5-B619-450D0E6D7289}" srcOrd="6" destOrd="0" presId="urn:microsoft.com/office/officeart/2005/8/layout/list1"/>
    <dgm:cxn modelId="{87DF2B9B-984B-40DC-BFD8-D7A65B3F19D7}" type="presParOf" srcId="{F9B8A12C-D98E-4A5B-AEEA-2F8FF64A1373}" destId="{4DE2C5F2-5341-4C3E-8707-2AB64CE9EB12}" srcOrd="7" destOrd="0" presId="urn:microsoft.com/office/officeart/2005/8/layout/list1"/>
    <dgm:cxn modelId="{137E19B0-1DA8-4885-83CB-03DDC17397CE}" type="presParOf" srcId="{F9B8A12C-D98E-4A5B-AEEA-2F8FF64A1373}" destId="{3E440638-EC2A-4E1B-A974-0D9CCE07117F}" srcOrd="8" destOrd="0" presId="urn:microsoft.com/office/officeart/2005/8/layout/list1"/>
    <dgm:cxn modelId="{30F953BB-2181-4D06-AB93-3572E6CC93FD}" type="presParOf" srcId="{3E440638-EC2A-4E1B-A974-0D9CCE07117F}" destId="{0C0361ED-F755-4B82-A678-E6ACC8038912}" srcOrd="0" destOrd="0" presId="urn:microsoft.com/office/officeart/2005/8/layout/list1"/>
    <dgm:cxn modelId="{82FDAA79-E267-43C5-9F18-00796E8F163F}" type="presParOf" srcId="{3E440638-EC2A-4E1B-A974-0D9CCE07117F}" destId="{86F9539A-6E82-4BFC-89BA-BDCDA6125247}" srcOrd="1" destOrd="0" presId="urn:microsoft.com/office/officeart/2005/8/layout/list1"/>
    <dgm:cxn modelId="{54AA1E29-4487-473B-8A11-E334D6E4BBE8}" type="presParOf" srcId="{F9B8A12C-D98E-4A5B-AEEA-2F8FF64A1373}" destId="{BB009811-BFB1-4BD7-AB15-05D30E815455}" srcOrd="9" destOrd="0" presId="urn:microsoft.com/office/officeart/2005/8/layout/list1"/>
    <dgm:cxn modelId="{0EF78F4E-45E6-4B81-86C2-E8265E3A2079}" type="presParOf" srcId="{F9B8A12C-D98E-4A5B-AEEA-2F8FF64A1373}" destId="{E90C2F69-4767-44BC-AECA-B6C90FEE1D25}" srcOrd="10" destOrd="0" presId="urn:microsoft.com/office/officeart/2005/8/layout/list1"/>
    <dgm:cxn modelId="{CB220D8A-9ECE-4147-9ADF-AAD169D607C3}" type="presParOf" srcId="{F9B8A12C-D98E-4A5B-AEEA-2F8FF64A1373}" destId="{F3E782C1-6445-4647-ADBD-925BF6AA6011}" srcOrd="11" destOrd="0" presId="urn:microsoft.com/office/officeart/2005/8/layout/list1"/>
    <dgm:cxn modelId="{6B820144-365E-4143-8B91-B6CA2881E7C8}" type="presParOf" srcId="{F9B8A12C-D98E-4A5B-AEEA-2F8FF64A1373}" destId="{7EC4AF74-F0EC-4B04-BCFA-97E02090A6EC}" srcOrd="12" destOrd="0" presId="urn:microsoft.com/office/officeart/2005/8/layout/list1"/>
    <dgm:cxn modelId="{B929F3D4-CC1F-453E-B5F3-DAE9B33CC017}" type="presParOf" srcId="{7EC4AF74-F0EC-4B04-BCFA-97E02090A6EC}" destId="{1A57CB7A-16D4-452D-B2A4-AE872C2C9E4A}" srcOrd="0" destOrd="0" presId="urn:microsoft.com/office/officeart/2005/8/layout/list1"/>
    <dgm:cxn modelId="{B33FCCB8-8ABE-49FF-B6ED-BBA535A0A9F0}" type="presParOf" srcId="{7EC4AF74-F0EC-4B04-BCFA-97E02090A6EC}" destId="{0334F151-F97F-48B1-A925-12E06B685EFB}" srcOrd="1" destOrd="0" presId="urn:microsoft.com/office/officeart/2005/8/layout/list1"/>
    <dgm:cxn modelId="{45DA20F9-81CE-4228-8977-D7DDD3CC5C39}" type="presParOf" srcId="{F9B8A12C-D98E-4A5B-AEEA-2F8FF64A1373}" destId="{7366464B-7D22-480A-B7F2-FE75879AB8EA}" srcOrd="13" destOrd="0" presId="urn:microsoft.com/office/officeart/2005/8/layout/list1"/>
    <dgm:cxn modelId="{D97D33DC-59B3-42F3-AD05-82BF82A1A13C}" type="presParOf" srcId="{F9B8A12C-D98E-4A5B-AEEA-2F8FF64A1373}" destId="{4088603A-26A9-4F6C-A6EA-40677D8F647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EA5A9A-EB10-47C4-83FC-BE07570A2A5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3252024C-2BE7-4251-A792-E983202E688C}">
      <dgm:prSet phldrT="[Text]"/>
      <dgm:spPr/>
      <dgm:t>
        <a:bodyPr/>
        <a:lstStyle/>
        <a:p>
          <a:r>
            <a:rPr lang="en-US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gm:t>
    </dgm:pt>
    <dgm:pt modelId="{DD412CD0-5FFD-491F-9E85-472A61EE0527}" type="parTrans" cxnId="{68299BF3-371E-4ED6-8A65-0D46BC3C7B53}">
      <dgm:prSet/>
      <dgm:spPr/>
      <dgm:t>
        <a:bodyPr/>
        <a:lstStyle/>
        <a:p>
          <a:endParaRPr lang="en-US"/>
        </a:p>
      </dgm:t>
    </dgm:pt>
    <dgm:pt modelId="{4C182B9A-EECB-41DA-941A-50566BAF63FF}" type="sibTrans" cxnId="{68299BF3-371E-4ED6-8A65-0D46BC3C7B53}">
      <dgm:prSet/>
      <dgm:spPr/>
      <dgm:t>
        <a:bodyPr/>
        <a:lstStyle/>
        <a:p>
          <a:endParaRPr lang="en-US"/>
        </a:p>
      </dgm:t>
    </dgm:pt>
    <dgm:pt modelId="{A351A165-6E6A-4BA4-B942-D6BC0DDFE15D}" type="pres">
      <dgm:prSet presAssocID="{D4EA5A9A-EB10-47C4-83FC-BE07570A2A59}" presName="Name0" presStyleCnt="0">
        <dgm:presLayoutVars>
          <dgm:chMax/>
          <dgm:chPref/>
          <dgm:dir/>
        </dgm:presLayoutVars>
      </dgm:prSet>
      <dgm:spPr/>
    </dgm:pt>
    <dgm:pt modelId="{1FF04121-99E7-4B50-9157-269F33ED38CC}" type="pres">
      <dgm:prSet presAssocID="{3252024C-2BE7-4251-A792-E983202E688C}" presName="composite" presStyleCnt="0">
        <dgm:presLayoutVars>
          <dgm:chMax val="1"/>
          <dgm:chPref val="1"/>
        </dgm:presLayoutVars>
      </dgm:prSet>
      <dgm:spPr/>
    </dgm:pt>
    <dgm:pt modelId="{31CEB28F-7012-4079-A8B3-E7DF9914CA96}" type="pres">
      <dgm:prSet presAssocID="{3252024C-2BE7-4251-A792-E983202E688C}" presName="Accent" presStyleLbl="trAlignAcc1" presStyleIdx="0" presStyleCnt="1" custLinFactNeighborX="-1179" custLinFactNeighborY="-10026">
        <dgm:presLayoutVars>
          <dgm:chMax val="0"/>
          <dgm:chPref val="0"/>
        </dgm:presLayoutVars>
      </dgm:prSet>
      <dgm:spPr/>
    </dgm:pt>
    <dgm:pt modelId="{CA7E148B-12D4-4236-B73B-67A711113F40}" type="pres">
      <dgm:prSet presAssocID="{3252024C-2BE7-4251-A792-E983202E688C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Lawyer Woman, lawyer, people, cartoon, woman png">
            <a:extLst>
              <a:ext uri="{FF2B5EF4-FFF2-40B4-BE49-F238E27FC236}">
                <a16:creationId xmlns:a16="http://schemas.microsoft.com/office/drawing/2014/main" id="{F7BE2D3B-B4A9-4CDE-90DE-006016DAE13F}"/>
              </a:ext>
            </a:extLst>
          </dgm14:cNvPr>
        </a:ext>
      </dgm:extLst>
    </dgm:pt>
    <dgm:pt modelId="{C1ACCC99-BAD3-4DA5-A4A6-F7651611D05C}" type="pres">
      <dgm:prSet presAssocID="{3252024C-2BE7-4251-A792-E983202E688C}" presName="ChildComposite" presStyleCnt="0"/>
      <dgm:spPr/>
    </dgm:pt>
    <dgm:pt modelId="{2B864B51-E534-40D9-8683-27A125BD2A90}" type="pres">
      <dgm:prSet presAssocID="{3252024C-2BE7-4251-A792-E983202E688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11DE5A7-E66C-4D86-8296-CE0DA2328BD7}" type="pres">
      <dgm:prSet presAssocID="{3252024C-2BE7-4251-A792-E983202E688C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55C1B44E-66E0-4059-96B6-0B36FEEF5186}" type="presOf" srcId="{D4EA5A9A-EB10-47C4-83FC-BE07570A2A59}" destId="{A351A165-6E6A-4BA4-B942-D6BC0DDFE15D}" srcOrd="0" destOrd="0" presId="urn:microsoft.com/office/officeart/2008/layout/CaptionedPictures"/>
    <dgm:cxn modelId="{DA9B5DC1-27F3-409A-BB53-E044D3DDE62B}" type="presOf" srcId="{3252024C-2BE7-4251-A792-E983202E688C}" destId="{F11DE5A7-E66C-4D86-8296-CE0DA2328BD7}" srcOrd="0" destOrd="0" presId="urn:microsoft.com/office/officeart/2008/layout/CaptionedPictures"/>
    <dgm:cxn modelId="{68299BF3-371E-4ED6-8A65-0D46BC3C7B53}" srcId="{D4EA5A9A-EB10-47C4-83FC-BE07570A2A59}" destId="{3252024C-2BE7-4251-A792-E983202E688C}" srcOrd="0" destOrd="0" parTransId="{DD412CD0-5FFD-491F-9E85-472A61EE0527}" sibTransId="{4C182B9A-EECB-41DA-941A-50566BAF63FF}"/>
    <dgm:cxn modelId="{C5751574-F7E4-4025-BA0C-F7E57D504FF5}" type="presParOf" srcId="{A351A165-6E6A-4BA4-B942-D6BC0DDFE15D}" destId="{1FF04121-99E7-4B50-9157-269F33ED38CC}" srcOrd="0" destOrd="0" presId="urn:microsoft.com/office/officeart/2008/layout/CaptionedPictures"/>
    <dgm:cxn modelId="{2F87C01F-0D0D-4F26-8139-EA67604848E0}" type="presParOf" srcId="{1FF04121-99E7-4B50-9157-269F33ED38CC}" destId="{31CEB28F-7012-4079-A8B3-E7DF9914CA96}" srcOrd="0" destOrd="0" presId="urn:microsoft.com/office/officeart/2008/layout/CaptionedPictures"/>
    <dgm:cxn modelId="{30FFD234-72B4-4674-8CBD-FDAE927A5180}" type="presParOf" srcId="{1FF04121-99E7-4B50-9157-269F33ED38CC}" destId="{CA7E148B-12D4-4236-B73B-67A711113F40}" srcOrd="1" destOrd="0" presId="urn:microsoft.com/office/officeart/2008/layout/CaptionedPictures"/>
    <dgm:cxn modelId="{63BB0AA6-F363-4379-AD0D-20B29D3DF9D1}" type="presParOf" srcId="{1FF04121-99E7-4B50-9157-269F33ED38CC}" destId="{C1ACCC99-BAD3-4DA5-A4A6-F7651611D05C}" srcOrd="2" destOrd="0" presId="urn:microsoft.com/office/officeart/2008/layout/CaptionedPictures"/>
    <dgm:cxn modelId="{1E6B270A-EB3F-4E86-B3C1-34B8FB4C6D75}" type="presParOf" srcId="{C1ACCC99-BAD3-4DA5-A4A6-F7651611D05C}" destId="{2B864B51-E534-40D9-8683-27A125BD2A90}" srcOrd="0" destOrd="0" presId="urn:microsoft.com/office/officeart/2008/layout/CaptionedPictures"/>
    <dgm:cxn modelId="{F4ECDC82-3929-4DEA-8164-E2198B513FE2}" type="presParOf" srcId="{C1ACCC99-BAD3-4DA5-A4A6-F7651611D05C}" destId="{F11DE5A7-E66C-4D86-8296-CE0DA2328BD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EA5A9A-EB10-47C4-83FC-BE07570A2A5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3252024C-2BE7-4251-A792-E983202E688C}">
      <dgm:prSet phldrT="[Text]"/>
      <dgm:spPr/>
      <dgm:t>
        <a:bodyPr/>
        <a:lstStyle/>
        <a:p>
          <a:r>
            <a:rPr lang="en-US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gm:t>
    </dgm:pt>
    <dgm:pt modelId="{DD412CD0-5FFD-491F-9E85-472A61EE0527}" type="parTrans" cxnId="{68299BF3-371E-4ED6-8A65-0D46BC3C7B53}">
      <dgm:prSet/>
      <dgm:spPr/>
      <dgm:t>
        <a:bodyPr/>
        <a:lstStyle/>
        <a:p>
          <a:endParaRPr lang="en-US"/>
        </a:p>
      </dgm:t>
    </dgm:pt>
    <dgm:pt modelId="{4C182B9A-EECB-41DA-941A-50566BAF63FF}" type="sibTrans" cxnId="{68299BF3-371E-4ED6-8A65-0D46BC3C7B53}">
      <dgm:prSet/>
      <dgm:spPr/>
      <dgm:t>
        <a:bodyPr/>
        <a:lstStyle/>
        <a:p>
          <a:endParaRPr lang="en-US"/>
        </a:p>
      </dgm:t>
    </dgm:pt>
    <dgm:pt modelId="{A351A165-6E6A-4BA4-B942-D6BC0DDFE15D}" type="pres">
      <dgm:prSet presAssocID="{D4EA5A9A-EB10-47C4-83FC-BE07570A2A59}" presName="Name0" presStyleCnt="0">
        <dgm:presLayoutVars>
          <dgm:chMax/>
          <dgm:chPref/>
          <dgm:dir/>
        </dgm:presLayoutVars>
      </dgm:prSet>
      <dgm:spPr/>
    </dgm:pt>
    <dgm:pt modelId="{1FF04121-99E7-4B50-9157-269F33ED38CC}" type="pres">
      <dgm:prSet presAssocID="{3252024C-2BE7-4251-A792-E983202E688C}" presName="composite" presStyleCnt="0">
        <dgm:presLayoutVars>
          <dgm:chMax val="1"/>
          <dgm:chPref val="1"/>
        </dgm:presLayoutVars>
      </dgm:prSet>
      <dgm:spPr/>
    </dgm:pt>
    <dgm:pt modelId="{31CEB28F-7012-4079-A8B3-E7DF9914CA96}" type="pres">
      <dgm:prSet presAssocID="{3252024C-2BE7-4251-A792-E983202E688C}" presName="Accent" presStyleLbl="trAlignAcc1" presStyleIdx="0" presStyleCnt="1" custLinFactNeighborX="-1179" custLinFactNeighborY="-10026">
        <dgm:presLayoutVars>
          <dgm:chMax val="0"/>
          <dgm:chPref val="0"/>
        </dgm:presLayoutVars>
      </dgm:prSet>
      <dgm:spPr/>
    </dgm:pt>
    <dgm:pt modelId="{CA7E148B-12D4-4236-B73B-67A711113F40}" type="pres">
      <dgm:prSet presAssocID="{3252024C-2BE7-4251-A792-E983202E688C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Lawyer Woman, lawyer, people, cartoon, woman png">
            <a:extLst>
              <a:ext uri="{FF2B5EF4-FFF2-40B4-BE49-F238E27FC236}">
                <a16:creationId xmlns:a16="http://schemas.microsoft.com/office/drawing/2014/main" id="{F7BE2D3B-B4A9-4CDE-90DE-006016DAE13F}"/>
              </a:ext>
            </a:extLst>
          </dgm14:cNvPr>
        </a:ext>
      </dgm:extLst>
    </dgm:pt>
    <dgm:pt modelId="{C1ACCC99-BAD3-4DA5-A4A6-F7651611D05C}" type="pres">
      <dgm:prSet presAssocID="{3252024C-2BE7-4251-A792-E983202E688C}" presName="ChildComposite" presStyleCnt="0"/>
      <dgm:spPr/>
    </dgm:pt>
    <dgm:pt modelId="{2B864B51-E534-40D9-8683-27A125BD2A90}" type="pres">
      <dgm:prSet presAssocID="{3252024C-2BE7-4251-A792-E983202E688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11DE5A7-E66C-4D86-8296-CE0DA2328BD7}" type="pres">
      <dgm:prSet presAssocID="{3252024C-2BE7-4251-A792-E983202E688C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55C1B44E-66E0-4059-96B6-0B36FEEF5186}" type="presOf" srcId="{D4EA5A9A-EB10-47C4-83FC-BE07570A2A59}" destId="{A351A165-6E6A-4BA4-B942-D6BC0DDFE15D}" srcOrd="0" destOrd="0" presId="urn:microsoft.com/office/officeart/2008/layout/CaptionedPictures"/>
    <dgm:cxn modelId="{DA9B5DC1-27F3-409A-BB53-E044D3DDE62B}" type="presOf" srcId="{3252024C-2BE7-4251-A792-E983202E688C}" destId="{F11DE5A7-E66C-4D86-8296-CE0DA2328BD7}" srcOrd="0" destOrd="0" presId="urn:microsoft.com/office/officeart/2008/layout/CaptionedPictures"/>
    <dgm:cxn modelId="{68299BF3-371E-4ED6-8A65-0D46BC3C7B53}" srcId="{D4EA5A9A-EB10-47C4-83FC-BE07570A2A59}" destId="{3252024C-2BE7-4251-A792-E983202E688C}" srcOrd="0" destOrd="0" parTransId="{DD412CD0-5FFD-491F-9E85-472A61EE0527}" sibTransId="{4C182B9A-EECB-41DA-941A-50566BAF63FF}"/>
    <dgm:cxn modelId="{C5751574-F7E4-4025-BA0C-F7E57D504FF5}" type="presParOf" srcId="{A351A165-6E6A-4BA4-B942-D6BC0DDFE15D}" destId="{1FF04121-99E7-4B50-9157-269F33ED38CC}" srcOrd="0" destOrd="0" presId="urn:microsoft.com/office/officeart/2008/layout/CaptionedPictures"/>
    <dgm:cxn modelId="{2F87C01F-0D0D-4F26-8139-EA67604848E0}" type="presParOf" srcId="{1FF04121-99E7-4B50-9157-269F33ED38CC}" destId="{31CEB28F-7012-4079-A8B3-E7DF9914CA96}" srcOrd="0" destOrd="0" presId="urn:microsoft.com/office/officeart/2008/layout/CaptionedPictures"/>
    <dgm:cxn modelId="{30FFD234-72B4-4674-8CBD-FDAE927A5180}" type="presParOf" srcId="{1FF04121-99E7-4B50-9157-269F33ED38CC}" destId="{CA7E148B-12D4-4236-B73B-67A711113F40}" srcOrd="1" destOrd="0" presId="urn:microsoft.com/office/officeart/2008/layout/CaptionedPictures"/>
    <dgm:cxn modelId="{63BB0AA6-F363-4379-AD0D-20B29D3DF9D1}" type="presParOf" srcId="{1FF04121-99E7-4B50-9157-269F33ED38CC}" destId="{C1ACCC99-BAD3-4DA5-A4A6-F7651611D05C}" srcOrd="2" destOrd="0" presId="urn:microsoft.com/office/officeart/2008/layout/CaptionedPictures"/>
    <dgm:cxn modelId="{1E6B270A-EB3F-4E86-B3C1-34B8FB4C6D75}" type="presParOf" srcId="{C1ACCC99-BAD3-4DA5-A4A6-F7651611D05C}" destId="{2B864B51-E534-40D9-8683-27A125BD2A90}" srcOrd="0" destOrd="0" presId="urn:microsoft.com/office/officeart/2008/layout/CaptionedPictures"/>
    <dgm:cxn modelId="{F4ECDC82-3929-4DEA-8164-E2198B513FE2}" type="presParOf" srcId="{C1ACCC99-BAD3-4DA5-A4A6-F7651611D05C}" destId="{F11DE5A7-E66C-4D86-8296-CE0DA2328BD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A011EE-9DCB-4251-AEAA-3FA5B62CDA38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09408-BFF9-4C9D-B211-1C3E118F45AC}">
      <dgm:prSet phldrT="[Text]" custT="1"/>
      <dgm:spPr/>
      <dgm:t>
        <a:bodyPr/>
        <a:lstStyle/>
        <a:p>
          <a:pPr rtl="0"/>
          <a:r>
            <a:rPr lang="en-US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Limited resources and budgets provided</a:t>
          </a:r>
        </a:p>
      </dgm:t>
    </dgm:pt>
    <dgm:pt modelId="{FD756FF2-0156-4C49-8157-220200CE8FB9}" type="parTrans" cxnId="{4A2577D2-78E9-4871-8D0F-603996902363}">
      <dgm:prSet/>
      <dgm:spPr/>
      <dgm:t>
        <a:bodyPr/>
        <a:lstStyle/>
        <a:p>
          <a:endParaRPr lang="en-US"/>
        </a:p>
      </dgm:t>
    </dgm:pt>
    <dgm:pt modelId="{0FB53D00-AE16-4568-B74A-6AC13A3E1AF2}" type="sibTrans" cxnId="{4A2577D2-78E9-4871-8D0F-603996902363}">
      <dgm:prSet/>
      <dgm:spPr/>
      <dgm:t>
        <a:bodyPr/>
        <a:lstStyle/>
        <a:p>
          <a:endParaRPr lang="en-US" sz="19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31185B4-ACA6-4FFA-B2D5-722E02DD4E1B}">
      <dgm:prSet phldrT="[Text]" custT="1"/>
      <dgm:spPr/>
      <dgm:t>
        <a:bodyPr/>
        <a:lstStyle/>
        <a:p>
          <a:pPr rtl="0"/>
          <a:r>
            <a:rPr lang="en-US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Lack of support from the management team</a:t>
          </a:r>
        </a:p>
      </dgm:t>
    </dgm:pt>
    <dgm:pt modelId="{C8CA9E98-B615-493F-86B7-C98995D65170}" type="parTrans" cxnId="{1D983791-3C75-44FB-955B-E0C6597E4527}">
      <dgm:prSet/>
      <dgm:spPr/>
      <dgm:t>
        <a:bodyPr/>
        <a:lstStyle/>
        <a:p>
          <a:endParaRPr lang="en-US"/>
        </a:p>
      </dgm:t>
    </dgm:pt>
    <dgm:pt modelId="{03D6419A-AF99-442D-BF33-ACD8167336AA}" type="sibTrans" cxnId="{1D983791-3C75-44FB-955B-E0C6597E4527}">
      <dgm:prSet/>
      <dgm:spPr/>
      <dgm:t>
        <a:bodyPr/>
        <a:lstStyle/>
        <a:p>
          <a:endParaRPr lang="en-US"/>
        </a:p>
      </dgm:t>
    </dgm:pt>
    <dgm:pt modelId="{BB37F15F-1918-41D3-B06C-A7CB469234E3}">
      <dgm:prSet phldr="0" custT="1"/>
      <dgm:spPr/>
      <dgm:t>
        <a:bodyPr/>
        <a:lstStyle/>
        <a:p>
          <a:pPr rtl="0"/>
          <a:r>
            <a:rPr lang="en-US" sz="19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Lack of updated systems implemented in the organization </a:t>
          </a:r>
        </a:p>
      </dgm:t>
    </dgm:pt>
    <dgm:pt modelId="{22CF7F53-04AD-4014-89C7-8F588F202128}" type="parTrans" cxnId="{92AA0A15-4920-4DD2-ADB3-4F3FC70892C0}">
      <dgm:prSet/>
      <dgm:spPr/>
      <dgm:t>
        <a:bodyPr/>
        <a:lstStyle/>
        <a:p>
          <a:endParaRPr lang="en-US"/>
        </a:p>
      </dgm:t>
    </dgm:pt>
    <dgm:pt modelId="{81A12F74-821B-44E7-8693-71B69620D88E}" type="sibTrans" cxnId="{92AA0A15-4920-4DD2-ADB3-4F3FC70892C0}">
      <dgm:prSet/>
      <dgm:spPr/>
      <dgm:t>
        <a:bodyPr/>
        <a:lstStyle/>
        <a:p>
          <a:endParaRPr lang="en-US"/>
        </a:p>
      </dgm:t>
    </dgm:pt>
    <dgm:pt modelId="{C286F319-7DF7-4A71-A016-8AA0C09D3FBF}">
      <dgm:prSet phldrT="[Text]" custT="1"/>
      <dgm:spPr/>
      <dgm:t>
        <a:bodyPr/>
        <a:lstStyle/>
        <a:p>
          <a:pPr rtl="0"/>
          <a:r>
            <a:rPr lang="en-US" sz="1900" b="1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Constantly </a:t>
          </a:r>
          <a:r>
            <a:rPr lang="en-US" sz="19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evolving business models and complex international structures</a:t>
          </a:r>
          <a:endParaRPr lang="en-US" sz="19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5AF1772-E173-4139-8E07-FDEBD317C060}" type="parTrans" cxnId="{91EFA1C0-49E0-4F1D-915A-B715FC5DC63A}">
      <dgm:prSet/>
      <dgm:spPr/>
      <dgm:t>
        <a:bodyPr/>
        <a:lstStyle/>
        <a:p>
          <a:endParaRPr lang="en-US"/>
        </a:p>
      </dgm:t>
    </dgm:pt>
    <dgm:pt modelId="{891AD119-28F3-4BD6-8DD4-56E803481893}" type="sibTrans" cxnId="{91EFA1C0-49E0-4F1D-915A-B715FC5DC63A}">
      <dgm:prSet/>
      <dgm:spPr/>
      <dgm:t>
        <a:bodyPr/>
        <a:lstStyle/>
        <a:p>
          <a:endParaRPr lang="en-US"/>
        </a:p>
      </dgm:t>
    </dgm:pt>
    <dgm:pt modelId="{66315B3F-6AFC-42D3-9614-F54A03E16397}" type="pres">
      <dgm:prSet presAssocID="{57A011EE-9DCB-4251-AEAA-3FA5B62CDA38}" presName="Name0" presStyleCnt="0">
        <dgm:presLayoutVars>
          <dgm:chMax val="7"/>
          <dgm:chPref val="7"/>
          <dgm:dir/>
        </dgm:presLayoutVars>
      </dgm:prSet>
      <dgm:spPr/>
    </dgm:pt>
    <dgm:pt modelId="{4E88A21F-4E51-46FF-91BF-F3E6DBC46DB8}" type="pres">
      <dgm:prSet presAssocID="{57A011EE-9DCB-4251-AEAA-3FA5B62CDA38}" presName="Name1" presStyleCnt="0"/>
      <dgm:spPr/>
    </dgm:pt>
    <dgm:pt modelId="{C29BB577-2056-49F9-AA78-43BA8AB866B7}" type="pres">
      <dgm:prSet presAssocID="{57A011EE-9DCB-4251-AEAA-3FA5B62CDA38}" presName="cycle" presStyleCnt="0"/>
      <dgm:spPr/>
    </dgm:pt>
    <dgm:pt modelId="{AA79C36A-EDC9-45FC-9CC7-92327BB31EAD}" type="pres">
      <dgm:prSet presAssocID="{57A011EE-9DCB-4251-AEAA-3FA5B62CDA38}" presName="srcNode" presStyleLbl="node1" presStyleIdx="0" presStyleCnt="4"/>
      <dgm:spPr/>
    </dgm:pt>
    <dgm:pt modelId="{EF42EB18-DB50-4DEE-B05E-1F8E9992937D}" type="pres">
      <dgm:prSet presAssocID="{57A011EE-9DCB-4251-AEAA-3FA5B62CDA38}" presName="conn" presStyleLbl="parChTrans1D2" presStyleIdx="0" presStyleCnt="1"/>
      <dgm:spPr/>
    </dgm:pt>
    <dgm:pt modelId="{89AC48B8-EFBB-4899-96B9-EA44AAB42D7F}" type="pres">
      <dgm:prSet presAssocID="{57A011EE-9DCB-4251-AEAA-3FA5B62CDA38}" presName="extraNode" presStyleLbl="node1" presStyleIdx="0" presStyleCnt="4"/>
      <dgm:spPr/>
    </dgm:pt>
    <dgm:pt modelId="{569D2D4F-1C9E-45EC-80FC-A511368C6823}" type="pres">
      <dgm:prSet presAssocID="{57A011EE-9DCB-4251-AEAA-3FA5B62CDA38}" presName="dstNode" presStyleLbl="node1" presStyleIdx="0" presStyleCnt="4"/>
      <dgm:spPr/>
    </dgm:pt>
    <dgm:pt modelId="{F085AF42-3C4C-47AC-8C70-FE73F6008219}" type="pres">
      <dgm:prSet presAssocID="{41609408-BFF9-4C9D-B211-1C3E118F45AC}" presName="text_1" presStyleLbl="node1" presStyleIdx="0" presStyleCnt="4">
        <dgm:presLayoutVars>
          <dgm:bulletEnabled val="1"/>
        </dgm:presLayoutVars>
      </dgm:prSet>
      <dgm:spPr/>
    </dgm:pt>
    <dgm:pt modelId="{8E832039-59FC-4197-AB8E-6DF2643E36BF}" type="pres">
      <dgm:prSet presAssocID="{41609408-BFF9-4C9D-B211-1C3E118F45AC}" presName="accent_1" presStyleCnt="0"/>
      <dgm:spPr/>
    </dgm:pt>
    <dgm:pt modelId="{1747EA24-E2A0-4B43-A545-07AD994E650C}" type="pres">
      <dgm:prSet presAssocID="{41609408-BFF9-4C9D-B211-1C3E118F45AC}" presName="accentRepeatNode" presStyleLbl="solidFgAcc1" presStyleIdx="0" presStyleCnt="4"/>
      <dgm:spPr/>
    </dgm:pt>
    <dgm:pt modelId="{5D3F036B-DC1F-4369-8C2C-F01E9E9E0AC8}" type="pres">
      <dgm:prSet presAssocID="{BB37F15F-1918-41D3-B06C-A7CB469234E3}" presName="text_2" presStyleLbl="node1" presStyleIdx="1" presStyleCnt="4">
        <dgm:presLayoutVars>
          <dgm:bulletEnabled val="1"/>
        </dgm:presLayoutVars>
      </dgm:prSet>
      <dgm:spPr/>
    </dgm:pt>
    <dgm:pt modelId="{2238B5FE-01B0-4413-8B23-2254B7DE9F30}" type="pres">
      <dgm:prSet presAssocID="{BB37F15F-1918-41D3-B06C-A7CB469234E3}" presName="accent_2" presStyleCnt="0"/>
      <dgm:spPr/>
    </dgm:pt>
    <dgm:pt modelId="{D26475FB-E646-456D-949E-ACE701C873D6}" type="pres">
      <dgm:prSet presAssocID="{BB37F15F-1918-41D3-B06C-A7CB469234E3}" presName="accentRepeatNode" presStyleLbl="solidFgAcc1" presStyleIdx="1" presStyleCnt="4"/>
      <dgm:spPr/>
    </dgm:pt>
    <dgm:pt modelId="{5C246BA8-7AB2-4674-9C2F-43AEAFAAE705}" type="pres">
      <dgm:prSet presAssocID="{A31185B4-ACA6-4FFA-B2D5-722E02DD4E1B}" presName="text_3" presStyleLbl="node1" presStyleIdx="2" presStyleCnt="4">
        <dgm:presLayoutVars>
          <dgm:bulletEnabled val="1"/>
        </dgm:presLayoutVars>
      </dgm:prSet>
      <dgm:spPr/>
    </dgm:pt>
    <dgm:pt modelId="{FB8F0293-6C69-44EA-9602-857DEAD14D3A}" type="pres">
      <dgm:prSet presAssocID="{A31185B4-ACA6-4FFA-B2D5-722E02DD4E1B}" presName="accent_3" presStyleCnt="0"/>
      <dgm:spPr/>
    </dgm:pt>
    <dgm:pt modelId="{A6879DA7-5CBA-40F6-A5F6-017FFCFBFD59}" type="pres">
      <dgm:prSet presAssocID="{A31185B4-ACA6-4FFA-B2D5-722E02DD4E1B}" presName="accentRepeatNode" presStyleLbl="solidFgAcc1" presStyleIdx="2" presStyleCnt="4"/>
      <dgm:spPr/>
    </dgm:pt>
    <dgm:pt modelId="{EC1F9E11-BC2A-44C6-8CFB-72B5989F3059}" type="pres">
      <dgm:prSet presAssocID="{C286F319-7DF7-4A71-A016-8AA0C09D3FBF}" presName="text_4" presStyleLbl="node1" presStyleIdx="3" presStyleCnt="4">
        <dgm:presLayoutVars>
          <dgm:bulletEnabled val="1"/>
        </dgm:presLayoutVars>
      </dgm:prSet>
      <dgm:spPr/>
    </dgm:pt>
    <dgm:pt modelId="{303967AE-8C32-4C37-A966-EBF9543966CF}" type="pres">
      <dgm:prSet presAssocID="{C286F319-7DF7-4A71-A016-8AA0C09D3FBF}" presName="accent_4" presStyleCnt="0"/>
      <dgm:spPr/>
    </dgm:pt>
    <dgm:pt modelId="{25DB7A19-66A0-48BA-872E-4BEC3538E2EB}" type="pres">
      <dgm:prSet presAssocID="{C286F319-7DF7-4A71-A016-8AA0C09D3FBF}" presName="accentRepeatNode" presStyleLbl="solidFgAcc1" presStyleIdx="3" presStyleCnt="4"/>
      <dgm:spPr/>
    </dgm:pt>
  </dgm:ptLst>
  <dgm:cxnLst>
    <dgm:cxn modelId="{92AA0A15-4920-4DD2-ADB3-4F3FC70892C0}" srcId="{57A011EE-9DCB-4251-AEAA-3FA5B62CDA38}" destId="{BB37F15F-1918-41D3-B06C-A7CB469234E3}" srcOrd="1" destOrd="0" parTransId="{22CF7F53-04AD-4014-89C7-8F588F202128}" sibTransId="{81A12F74-821B-44E7-8693-71B69620D88E}"/>
    <dgm:cxn modelId="{81AE7A1B-8758-493A-9804-62411805519E}" type="presOf" srcId="{BB37F15F-1918-41D3-B06C-A7CB469234E3}" destId="{5D3F036B-DC1F-4369-8C2C-F01E9E9E0AC8}" srcOrd="0" destOrd="0" presId="urn:microsoft.com/office/officeart/2008/layout/VerticalCurvedList"/>
    <dgm:cxn modelId="{F4C2606F-A390-4083-A837-A8FE85CA737F}" type="presOf" srcId="{0FB53D00-AE16-4568-B74A-6AC13A3E1AF2}" destId="{EF42EB18-DB50-4DEE-B05E-1F8E9992937D}" srcOrd="0" destOrd="0" presId="urn:microsoft.com/office/officeart/2008/layout/VerticalCurvedList"/>
    <dgm:cxn modelId="{C445BC52-D4D8-4B88-8A39-333FC3ED0803}" type="presOf" srcId="{41609408-BFF9-4C9D-B211-1C3E118F45AC}" destId="{F085AF42-3C4C-47AC-8C70-FE73F6008219}" srcOrd="0" destOrd="0" presId="urn:microsoft.com/office/officeart/2008/layout/VerticalCurvedList"/>
    <dgm:cxn modelId="{A93B8459-0091-42B9-8D90-D8BFEF122927}" type="presOf" srcId="{57A011EE-9DCB-4251-AEAA-3FA5B62CDA38}" destId="{66315B3F-6AFC-42D3-9614-F54A03E16397}" srcOrd="0" destOrd="0" presId="urn:microsoft.com/office/officeart/2008/layout/VerticalCurvedList"/>
    <dgm:cxn modelId="{1D983791-3C75-44FB-955B-E0C6597E4527}" srcId="{57A011EE-9DCB-4251-AEAA-3FA5B62CDA38}" destId="{A31185B4-ACA6-4FFA-B2D5-722E02DD4E1B}" srcOrd="2" destOrd="0" parTransId="{C8CA9E98-B615-493F-86B7-C98995D65170}" sibTransId="{03D6419A-AF99-442D-BF33-ACD8167336AA}"/>
    <dgm:cxn modelId="{E4BF0996-4F06-4D8D-B048-507155841788}" type="presOf" srcId="{A31185B4-ACA6-4FFA-B2D5-722E02DD4E1B}" destId="{5C246BA8-7AB2-4674-9C2F-43AEAFAAE705}" srcOrd="0" destOrd="0" presId="urn:microsoft.com/office/officeart/2008/layout/VerticalCurvedList"/>
    <dgm:cxn modelId="{91EFA1C0-49E0-4F1D-915A-B715FC5DC63A}" srcId="{57A011EE-9DCB-4251-AEAA-3FA5B62CDA38}" destId="{C286F319-7DF7-4A71-A016-8AA0C09D3FBF}" srcOrd="3" destOrd="0" parTransId="{F5AF1772-E173-4139-8E07-FDEBD317C060}" sibTransId="{891AD119-28F3-4BD6-8DD4-56E803481893}"/>
    <dgm:cxn modelId="{FD5FDECC-3278-43CC-A250-A4E900ADF1E9}" type="presOf" srcId="{C286F319-7DF7-4A71-A016-8AA0C09D3FBF}" destId="{EC1F9E11-BC2A-44C6-8CFB-72B5989F3059}" srcOrd="0" destOrd="0" presId="urn:microsoft.com/office/officeart/2008/layout/VerticalCurvedList"/>
    <dgm:cxn modelId="{4A2577D2-78E9-4871-8D0F-603996902363}" srcId="{57A011EE-9DCB-4251-AEAA-3FA5B62CDA38}" destId="{41609408-BFF9-4C9D-B211-1C3E118F45AC}" srcOrd="0" destOrd="0" parTransId="{FD756FF2-0156-4C49-8157-220200CE8FB9}" sibTransId="{0FB53D00-AE16-4568-B74A-6AC13A3E1AF2}"/>
    <dgm:cxn modelId="{C8A0B201-B4C6-4661-ADB7-CDA507A7A0CD}" type="presParOf" srcId="{66315B3F-6AFC-42D3-9614-F54A03E16397}" destId="{4E88A21F-4E51-46FF-91BF-F3E6DBC46DB8}" srcOrd="0" destOrd="0" presId="urn:microsoft.com/office/officeart/2008/layout/VerticalCurvedList"/>
    <dgm:cxn modelId="{3BCF931B-17FD-4817-86B7-BEC0691365E7}" type="presParOf" srcId="{4E88A21F-4E51-46FF-91BF-F3E6DBC46DB8}" destId="{C29BB577-2056-49F9-AA78-43BA8AB866B7}" srcOrd="0" destOrd="0" presId="urn:microsoft.com/office/officeart/2008/layout/VerticalCurvedList"/>
    <dgm:cxn modelId="{0640C32E-C03F-408C-8527-2C52206BE639}" type="presParOf" srcId="{C29BB577-2056-49F9-AA78-43BA8AB866B7}" destId="{AA79C36A-EDC9-45FC-9CC7-92327BB31EAD}" srcOrd="0" destOrd="0" presId="urn:microsoft.com/office/officeart/2008/layout/VerticalCurvedList"/>
    <dgm:cxn modelId="{152678FD-C35B-466C-BED1-1842D5464637}" type="presParOf" srcId="{C29BB577-2056-49F9-AA78-43BA8AB866B7}" destId="{EF42EB18-DB50-4DEE-B05E-1F8E9992937D}" srcOrd="1" destOrd="0" presId="urn:microsoft.com/office/officeart/2008/layout/VerticalCurvedList"/>
    <dgm:cxn modelId="{D3E06DC2-62AA-4076-AE25-60CE10ED38B1}" type="presParOf" srcId="{C29BB577-2056-49F9-AA78-43BA8AB866B7}" destId="{89AC48B8-EFBB-4899-96B9-EA44AAB42D7F}" srcOrd="2" destOrd="0" presId="urn:microsoft.com/office/officeart/2008/layout/VerticalCurvedList"/>
    <dgm:cxn modelId="{09FA15E3-AC17-4B3E-BD75-698CEF73703F}" type="presParOf" srcId="{C29BB577-2056-49F9-AA78-43BA8AB866B7}" destId="{569D2D4F-1C9E-45EC-80FC-A511368C6823}" srcOrd="3" destOrd="0" presId="urn:microsoft.com/office/officeart/2008/layout/VerticalCurvedList"/>
    <dgm:cxn modelId="{A6302A07-AAB2-4B59-8476-66D94B59BEA5}" type="presParOf" srcId="{4E88A21F-4E51-46FF-91BF-F3E6DBC46DB8}" destId="{F085AF42-3C4C-47AC-8C70-FE73F6008219}" srcOrd="1" destOrd="0" presId="urn:microsoft.com/office/officeart/2008/layout/VerticalCurvedList"/>
    <dgm:cxn modelId="{C3A48048-FCA3-4DC8-947A-1733BD2E1300}" type="presParOf" srcId="{4E88A21F-4E51-46FF-91BF-F3E6DBC46DB8}" destId="{8E832039-59FC-4197-AB8E-6DF2643E36BF}" srcOrd="2" destOrd="0" presId="urn:microsoft.com/office/officeart/2008/layout/VerticalCurvedList"/>
    <dgm:cxn modelId="{FC9AB767-DA96-46B3-9788-C20BC2ED7EF7}" type="presParOf" srcId="{8E832039-59FC-4197-AB8E-6DF2643E36BF}" destId="{1747EA24-E2A0-4B43-A545-07AD994E650C}" srcOrd="0" destOrd="0" presId="urn:microsoft.com/office/officeart/2008/layout/VerticalCurvedList"/>
    <dgm:cxn modelId="{88A2BD3D-C059-4639-9F57-3F09F54B5068}" type="presParOf" srcId="{4E88A21F-4E51-46FF-91BF-F3E6DBC46DB8}" destId="{5D3F036B-DC1F-4369-8C2C-F01E9E9E0AC8}" srcOrd="3" destOrd="0" presId="urn:microsoft.com/office/officeart/2008/layout/VerticalCurvedList"/>
    <dgm:cxn modelId="{B038EADC-8289-4810-982A-90CE8B55C7E4}" type="presParOf" srcId="{4E88A21F-4E51-46FF-91BF-F3E6DBC46DB8}" destId="{2238B5FE-01B0-4413-8B23-2254B7DE9F30}" srcOrd="4" destOrd="0" presId="urn:microsoft.com/office/officeart/2008/layout/VerticalCurvedList"/>
    <dgm:cxn modelId="{E1F005BF-5F65-4FA0-B5D2-B9A52D954711}" type="presParOf" srcId="{2238B5FE-01B0-4413-8B23-2254B7DE9F30}" destId="{D26475FB-E646-456D-949E-ACE701C873D6}" srcOrd="0" destOrd="0" presId="urn:microsoft.com/office/officeart/2008/layout/VerticalCurvedList"/>
    <dgm:cxn modelId="{CF1932FA-423A-413B-A3BA-72BB13ECDE97}" type="presParOf" srcId="{4E88A21F-4E51-46FF-91BF-F3E6DBC46DB8}" destId="{5C246BA8-7AB2-4674-9C2F-43AEAFAAE705}" srcOrd="5" destOrd="0" presId="urn:microsoft.com/office/officeart/2008/layout/VerticalCurvedList"/>
    <dgm:cxn modelId="{793E54A6-79DC-437D-8921-AAF7BDF2202E}" type="presParOf" srcId="{4E88A21F-4E51-46FF-91BF-F3E6DBC46DB8}" destId="{FB8F0293-6C69-44EA-9602-857DEAD14D3A}" srcOrd="6" destOrd="0" presId="urn:microsoft.com/office/officeart/2008/layout/VerticalCurvedList"/>
    <dgm:cxn modelId="{1C50A914-409D-42A3-AEEE-D823CC896342}" type="presParOf" srcId="{FB8F0293-6C69-44EA-9602-857DEAD14D3A}" destId="{A6879DA7-5CBA-40F6-A5F6-017FFCFBFD59}" srcOrd="0" destOrd="0" presId="urn:microsoft.com/office/officeart/2008/layout/VerticalCurvedList"/>
    <dgm:cxn modelId="{D43F3C40-4975-49A4-83FF-33E1000A7DF5}" type="presParOf" srcId="{4E88A21F-4E51-46FF-91BF-F3E6DBC46DB8}" destId="{EC1F9E11-BC2A-44C6-8CFB-72B5989F3059}" srcOrd="7" destOrd="0" presId="urn:microsoft.com/office/officeart/2008/layout/VerticalCurvedList"/>
    <dgm:cxn modelId="{3C8E0BFB-3201-418F-AEF8-DB67BC89AE76}" type="presParOf" srcId="{4E88A21F-4E51-46FF-91BF-F3E6DBC46DB8}" destId="{303967AE-8C32-4C37-A966-EBF9543966CF}" srcOrd="8" destOrd="0" presId="urn:microsoft.com/office/officeart/2008/layout/VerticalCurvedList"/>
    <dgm:cxn modelId="{E783A4CC-063D-4EA7-91A0-0D7FAA911D45}" type="presParOf" srcId="{303967AE-8C32-4C37-A966-EBF9543966CF}" destId="{25DB7A19-66A0-48BA-872E-4BEC3538E2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EA5A9A-EB10-47C4-83FC-BE07570A2A5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3252024C-2BE7-4251-A792-E983202E688C}">
      <dgm:prSet phldrT="[Text]"/>
      <dgm:spPr/>
      <dgm:t>
        <a:bodyPr/>
        <a:lstStyle/>
        <a:p>
          <a:r>
            <a:rPr lang="en-US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gm:t>
    </dgm:pt>
    <dgm:pt modelId="{DD412CD0-5FFD-491F-9E85-472A61EE0527}" type="parTrans" cxnId="{68299BF3-371E-4ED6-8A65-0D46BC3C7B53}">
      <dgm:prSet/>
      <dgm:spPr/>
      <dgm:t>
        <a:bodyPr/>
        <a:lstStyle/>
        <a:p>
          <a:endParaRPr lang="en-US"/>
        </a:p>
      </dgm:t>
    </dgm:pt>
    <dgm:pt modelId="{4C182B9A-EECB-41DA-941A-50566BAF63FF}" type="sibTrans" cxnId="{68299BF3-371E-4ED6-8A65-0D46BC3C7B53}">
      <dgm:prSet/>
      <dgm:spPr/>
      <dgm:t>
        <a:bodyPr/>
        <a:lstStyle/>
        <a:p>
          <a:endParaRPr lang="en-US"/>
        </a:p>
      </dgm:t>
    </dgm:pt>
    <dgm:pt modelId="{A351A165-6E6A-4BA4-B942-D6BC0DDFE15D}" type="pres">
      <dgm:prSet presAssocID="{D4EA5A9A-EB10-47C4-83FC-BE07570A2A59}" presName="Name0" presStyleCnt="0">
        <dgm:presLayoutVars>
          <dgm:chMax/>
          <dgm:chPref/>
          <dgm:dir/>
        </dgm:presLayoutVars>
      </dgm:prSet>
      <dgm:spPr/>
    </dgm:pt>
    <dgm:pt modelId="{1FF04121-99E7-4B50-9157-269F33ED38CC}" type="pres">
      <dgm:prSet presAssocID="{3252024C-2BE7-4251-A792-E983202E688C}" presName="composite" presStyleCnt="0">
        <dgm:presLayoutVars>
          <dgm:chMax val="1"/>
          <dgm:chPref val="1"/>
        </dgm:presLayoutVars>
      </dgm:prSet>
      <dgm:spPr/>
    </dgm:pt>
    <dgm:pt modelId="{31CEB28F-7012-4079-A8B3-E7DF9914CA96}" type="pres">
      <dgm:prSet presAssocID="{3252024C-2BE7-4251-A792-E983202E688C}" presName="Accent" presStyleLbl="trAlignAcc1" presStyleIdx="0" presStyleCnt="1" custLinFactNeighborX="-1179" custLinFactNeighborY="-10026">
        <dgm:presLayoutVars>
          <dgm:chMax val="0"/>
          <dgm:chPref val="0"/>
        </dgm:presLayoutVars>
      </dgm:prSet>
      <dgm:spPr/>
    </dgm:pt>
    <dgm:pt modelId="{CA7E148B-12D4-4236-B73B-67A711113F40}" type="pres">
      <dgm:prSet presAssocID="{3252024C-2BE7-4251-A792-E983202E688C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Lawyer Woman, lawyer, people, cartoon, woman png">
            <a:extLst>
              <a:ext uri="{FF2B5EF4-FFF2-40B4-BE49-F238E27FC236}">
                <a16:creationId xmlns:a16="http://schemas.microsoft.com/office/drawing/2014/main" id="{F7BE2D3B-B4A9-4CDE-90DE-006016DAE13F}"/>
              </a:ext>
            </a:extLst>
          </dgm14:cNvPr>
        </a:ext>
      </dgm:extLst>
    </dgm:pt>
    <dgm:pt modelId="{C1ACCC99-BAD3-4DA5-A4A6-F7651611D05C}" type="pres">
      <dgm:prSet presAssocID="{3252024C-2BE7-4251-A792-E983202E688C}" presName="ChildComposite" presStyleCnt="0"/>
      <dgm:spPr/>
    </dgm:pt>
    <dgm:pt modelId="{2B864B51-E534-40D9-8683-27A125BD2A90}" type="pres">
      <dgm:prSet presAssocID="{3252024C-2BE7-4251-A792-E983202E688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11DE5A7-E66C-4D86-8296-CE0DA2328BD7}" type="pres">
      <dgm:prSet presAssocID="{3252024C-2BE7-4251-A792-E983202E688C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55C1B44E-66E0-4059-96B6-0B36FEEF5186}" type="presOf" srcId="{D4EA5A9A-EB10-47C4-83FC-BE07570A2A59}" destId="{A351A165-6E6A-4BA4-B942-D6BC0DDFE15D}" srcOrd="0" destOrd="0" presId="urn:microsoft.com/office/officeart/2008/layout/CaptionedPictures"/>
    <dgm:cxn modelId="{DA9B5DC1-27F3-409A-BB53-E044D3DDE62B}" type="presOf" srcId="{3252024C-2BE7-4251-A792-E983202E688C}" destId="{F11DE5A7-E66C-4D86-8296-CE0DA2328BD7}" srcOrd="0" destOrd="0" presId="urn:microsoft.com/office/officeart/2008/layout/CaptionedPictures"/>
    <dgm:cxn modelId="{68299BF3-371E-4ED6-8A65-0D46BC3C7B53}" srcId="{D4EA5A9A-EB10-47C4-83FC-BE07570A2A59}" destId="{3252024C-2BE7-4251-A792-E983202E688C}" srcOrd="0" destOrd="0" parTransId="{DD412CD0-5FFD-491F-9E85-472A61EE0527}" sibTransId="{4C182B9A-EECB-41DA-941A-50566BAF63FF}"/>
    <dgm:cxn modelId="{C5751574-F7E4-4025-BA0C-F7E57D504FF5}" type="presParOf" srcId="{A351A165-6E6A-4BA4-B942-D6BC0DDFE15D}" destId="{1FF04121-99E7-4B50-9157-269F33ED38CC}" srcOrd="0" destOrd="0" presId="urn:microsoft.com/office/officeart/2008/layout/CaptionedPictures"/>
    <dgm:cxn modelId="{2F87C01F-0D0D-4F26-8139-EA67604848E0}" type="presParOf" srcId="{1FF04121-99E7-4B50-9157-269F33ED38CC}" destId="{31CEB28F-7012-4079-A8B3-E7DF9914CA96}" srcOrd="0" destOrd="0" presId="urn:microsoft.com/office/officeart/2008/layout/CaptionedPictures"/>
    <dgm:cxn modelId="{30FFD234-72B4-4674-8CBD-FDAE927A5180}" type="presParOf" srcId="{1FF04121-99E7-4B50-9157-269F33ED38CC}" destId="{CA7E148B-12D4-4236-B73B-67A711113F40}" srcOrd="1" destOrd="0" presId="urn:microsoft.com/office/officeart/2008/layout/CaptionedPictures"/>
    <dgm:cxn modelId="{63BB0AA6-F363-4379-AD0D-20B29D3DF9D1}" type="presParOf" srcId="{1FF04121-99E7-4B50-9157-269F33ED38CC}" destId="{C1ACCC99-BAD3-4DA5-A4A6-F7651611D05C}" srcOrd="2" destOrd="0" presId="urn:microsoft.com/office/officeart/2008/layout/CaptionedPictures"/>
    <dgm:cxn modelId="{1E6B270A-EB3F-4E86-B3C1-34B8FB4C6D75}" type="presParOf" srcId="{C1ACCC99-BAD3-4DA5-A4A6-F7651611D05C}" destId="{2B864B51-E534-40D9-8683-27A125BD2A90}" srcOrd="0" destOrd="0" presId="urn:microsoft.com/office/officeart/2008/layout/CaptionedPictures"/>
    <dgm:cxn modelId="{F4ECDC82-3929-4DEA-8164-E2198B513FE2}" type="presParOf" srcId="{C1ACCC99-BAD3-4DA5-A4A6-F7651611D05C}" destId="{F11DE5A7-E66C-4D86-8296-CE0DA2328BD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CC474-E835-450D-AF7E-8E7D691DF8AC}" type="doc">
      <dgm:prSet loTypeId="urn:microsoft.com/office/officeart/2005/8/layout/equatio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8FE8F-5646-4040-BF1C-CFA5FDA87EAB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Legal Adviser </a:t>
          </a:r>
        </a:p>
      </dgm:t>
    </dgm:pt>
    <dgm:pt modelId="{C0905B1C-85EE-4876-8CE0-B50FB7059510}" type="parTrans" cxnId="{E66061AC-1C0E-492A-BBFE-5A6551F527A0}">
      <dgm:prSet/>
      <dgm:spPr/>
      <dgm:t>
        <a:bodyPr/>
        <a:lstStyle/>
        <a:p>
          <a:endParaRPr lang="en-US"/>
        </a:p>
      </dgm:t>
    </dgm:pt>
    <dgm:pt modelId="{64805ED2-B1CC-40C6-ACCE-50EA506D5BC3}" type="sibTrans" cxnId="{E66061AC-1C0E-492A-BBFE-5A6551F527A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290A566-A498-41FC-BAF7-E04FA0A6CAF1}">
      <dgm:prSet phldrT="[Text]"/>
      <dgm:spPr/>
      <dgm:t>
        <a:bodyPr/>
        <a:lstStyle/>
        <a:p>
          <a:pPr rtl="0"/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Senior Corporate Manager </a:t>
          </a:r>
        </a:p>
      </dgm:t>
    </dgm:pt>
    <dgm:pt modelId="{AFAE9C8F-71C2-4B27-8AC8-D72DED76FD3D}" type="parTrans" cxnId="{2DB9FD0D-2412-41BD-BC40-612B11EE0E71}">
      <dgm:prSet/>
      <dgm:spPr/>
      <dgm:t>
        <a:bodyPr/>
        <a:lstStyle/>
        <a:p>
          <a:endParaRPr lang="en-US"/>
        </a:p>
      </dgm:t>
    </dgm:pt>
    <dgm:pt modelId="{91B5807B-8BD0-42A6-8A35-64B5464E0B83}" type="sibTrans" cxnId="{2DB9FD0D-2412-41BD-BC40-612B11EE0E7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FCB6B8A-A07D-4F8F-96DA-0C9C56CE3A26}">
      <dgm:prSet phldrT="[Text]"/>
      <dgm:spPr/>
      <dgm:t>
        <a:bodyPr/>
        <a:lstStyle/>
        <a:p>
          <a:pPr rtl="0"/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Empowering teams </a:t>
          </a:r>
        </a:p>
      </dgm:t>
    </dgm:pt>
    <dgm:pt modelId="{25D2F3A8-75E0-4BED-973A-F4B613CE7105}" type="parTrans" cxnId="{8C9D700E-2CEB-4E70-829C-F3D06A687627}">
      <dgm:prSet/>
      <dgm:spPr/>
      <dgm:t>
        <a:bodyPr/>
        <a:lstStyle/>
        <a:p>
          <a:endParaRPr lang="en-US"/>
        </a:p>
      </dgm:t>
    </dgm:pt>
    <dgm:pt modelId="{F0497055-7C6D-4320-B6B0-FDADBD9CB4CF}" type="sibTrans" cxnId="{8C9D700E-2CEB-4E70-829C-F3D06A687627}">
      <dgm:prSet/>
      <dgm:spPr/>
      <dgm:t>
        <a:bodyPr/>
        <a:lstStyle/>
        <a:p>
          <a:endParaRPr lang="en-US"/>
        </a:p>
      </dgm:t>
    </dgm:pt>
    <dgm:pt modelId="{F659625F-B81F-4073-B18D-5442231139FA}">
      <dgm:prSet phldr="0"/>
      <dgm:spPr/>
      <dgm:t>
        <a:bodyPr/>
        <a:lstStyle/>
        <a:p>
          <a:pPr rtl="0"/>
          <a:r>
            <a:rPr lang="en-US" b="1">
              <a:latin typeface="Roboto"/>
              <a:ea typeface="Roboto"/>
              <a:cs typeface="Roboto"/>
            </a:rPr>
            <a:t>Empowering team</a:t>
          </a:r>
          <a:endParaRPr lang="en-US">
            <a:latin typeface="Roboto"/>
            <a:ea typeface="Roboto"/>
            <a:cs typeface="Roboto"/>
          </a:endParaRPr>
        </a:p>
      </dgm:t>
    </dgm:pt>
    <dgm:pt modelId="{F7EB842A-0F1C-40F7-81CD-531BF6451B3E}" type="parTrans" cxnId="{95DCAC54-FFF4-4D08-BDEA-8CDB7CCDB60C}">
      <dgm:prSet/>
      <dgm:spPr/>
      <dgm:t>
        <a:bodyPr/>
        <a:lstStyle/>
        <a:p>
          <a:endParaRPr lang="en-US"/>
        </a:p>
      </dgm:t>
    </dgm:pt>
    <dgm:pt modelId="{D9608752-B149-42DF-9022-5667E0E05575}" type="sibTrans" cxnId="{95DCAC54-FFF4-4D08-BDEA-8CDB7CCDB60C}">
      <dgm:prSet/>
      <dgm:spPr/>
      <dgm:t>
        <a:bodyPr/>
        <a:lstStyle/>
        <a:p>
          <a:endParaRPr lang="en-US"/>
        </a:p>
      </dgm:t>
    </dgm:pt>
    <dgm:pt modelId="{D9AF062B-944D-4173-9417-F703E23A17F3}" type="pres">
      <dgm:prSet presAssocID="{BB1CC474-E835-450D-AF7E-8E7D691DF8AC}" presName="Name0" presStyleCnt="0">
        <dgm:presLayoutVars>
          <dgm:dir/>
          <dgm:resizeHandles val="exact"/>
        </dgm:presLayoutVars>
      </dgm:prSet>
      <dgm:spPr/>
    </dgm:pt>
    <dgm:pt modelId="{16D4CE99-8093-4B91-9652-9EB9EE582001}" type="pres">
      <dgm:prSet presAssocID="{BB1CC474-E835-450D-AF7E-8E7D691DF8AC}" presName="vNodes" presStyleCnt="0"/>
      <dgm:spPr/>
    </dgm:pt>
    <dgm:pt modelId="{302CE89F-C535-4909-9EB0-3016752143F2}" type="pres">
      <dgm:prSet presAssocID="{AEE8FE8F-5646-4040-BF1C-CFA5FDA87EAB}" presName="node" presStyleLbl="node1" presStyleIdx="0" presStyleCnt="4">
        <dgm:presLayoutVars>
          <dgm:bulletEnabled val="1"/>
        </dgm:presLayoutVars>
      </dgm:prSet>
      <dgm:spPr/>
    </dgm:pt>
    <dgm:pt modelId="{D634236A-8259-4CA1-B0F9-4F1FA4F0C585}" type="pres">
      <dgm:prSet presAssocID="{64805ED2-B1CC-40C6-ACCE-50EA506D5BC3}" presName="spacerT" presStyleCnt="0"/>
      <dgm:spPr/>
    </dgm:pt>
    <dgm:pt modelId="{DD49E60A-8370-4BA6-95A3-54B0D27E0435}" type="pres">
      <dgm:prSet presAssocID="{64805ED2-B1CC-40C6-ACCE-50EA506D5BC3}" presName="sibTrans" presStyleLbl="sibTrans2D1" presStyleIdx="0" presStyleCnt="3"/>
      <dgm:spPr/>
    </dgm:pt>
    <dgm:pt modelId="{80B84039-78A7-4A41-A490-B2AB6B1E0D6C}" type="pres">
      <dgm:prSet presAssocID="{64805ED2-B1CC-40C6-ACCE-50EA506D5BC3}" presName="spacerB" presStyleCnt="0"/>
      <dgm:spPr/>
    </dgm:pt>
    <dgm:pt modelId="{42240C0E-A802-4674-B9BD-747066E20082}" type="pres">
      <dgm:prSet presAssocID="{6290A566-A498-41FC-BAF7-E04FA0A6CAF1}" presName="node" presStyleLbl="node1" presStyleIdx="1" presStyleCnt="4">
        <dgm:presLayoutVars>
          <dgm:bulletEnabled val="1"/>
        </dgm:presLayoutVars>
      </dgm:prSet>
      <dgm:spPr/>
    </dgm:pt>
    <dgm:pt modelId="{B225D414-39BC-4AFF-A7D9-478269741948}" type="pres">
      <dgm:prSet presAssocID="{91B5807B-8BD0-42A6-8A35-64B5464E0B83}" presName="spacerT" presStyleCnt="0"/>
      <dgm:spPr/>
    </dgm:pt>
    <dgm:pt modelId="{D9A93B10-DDBC-4915-A991-8D056446E0BF}" type="pres">
      <dgm:prSet presAssocID="{91B5807B-8BD0-42A6-8A35-64B5464E0B83}" presName="sibTrans" presStyleLbl="sibTrans2D1" presStyleIdx="1" presStyleCnt="3"/>
      <dgm:spPr/>
    </dgm:pt>
    <dgm:pt modelId="{989F8844-4DBE-4F75-902C-00C1E4975745}" type="pres">
      <dgm:prSet presAssocID="{91B5807B-8BD0-42A6-8A35-64B5464E0B83}" presName="spacerB" presStyleCnt="0"/>
      <dgm:spPr/>
    </dgm:pt>
    <dgm:pt modelId="{B61304E5-A7E6-4C54-A33C-0BB6E0371C54}" type="pres">
      <dgm:prSet presAssocID="{BFCB6B8A-A07D-4F8F-96DA-0C9C56CE3A26}" presName="node" presStyleLbl="node1" presStyleIdx="2" presStyleCnt="4">
        <dgm:presLayoutVars>
          <dgm:bulletEnabled val="1"/>
        </dgm:presLayoutVars>
      </dgm:prSet>
      <dgm:spPr/>
    </dgm:pt>
    <dgm:pt modelId="{D7976EAB-EC2D-4999-AADE-997281C4E3AF}" type="pres">
      <dgm:prSet presAssocID="{BB1CC474-E835-450D-AF7E-8E7D691DF8AC}" presName="sibTransLast" presStyleLbl="sibTrans2D1" presStyleIdx="2" presStyleCnt="3"/>
      <dgm:spPr/>
    </dgm:pt>
    <dgm:pt modelId="{4D256156-DD31-46F4-AD56-5166A04F6F67}" type="pres">
      <dgm:prSet presAssocID="{BB1CC474-E835-450D-AF7E-8E7D691DF8AC}" presName="connectorText" presStyleLbl="sibTrans2D1" presStyleIdx="2" presStyleCnt="3"/>
      <dgm:spPr/>
    </dgm:pt>
    <dgm:pt modelId="{C6A9D82C-EA15-4CA4-A684-37D04F16181E}" type="pres">
      <dgm:prSet presAssocID="{BB1CC474-E835-450D-AF7E-8E7D691DF8AC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E3F61A06-AEC4-4622-BCBA-AA763493A9B6}" type="presOf" srcId="{64805ED2-B1CC-40C6-ACCE-50EA506D5BC3}" destId="{DD49E60A-8370-4BA6-95A3-54B0D27E0435}" srcOrd="0" destOrd="0" presId="urn:microsoft.com/office/officeart/2005/8/layout/equation2"/>
    <dgm:cxn modelId="{9BD5500D-B630-4546-9604-5FE86B38F605}" type="presOf" srcId="{91B5807B-8BD0-42A6-8A35-64B5464E0B83}" destId="{D9A93B10-DDBC-4915-A991-8D056446E0BF}" srcOrd="0" destOrd="0" presId="urn:microsoft.com/office/officeart/2005/8/layout/equation2"/>
    <dgm:cxn modelId="{2DB9FD0D-2412-41BD-BC40-612B11EE0E71}" srcId="{BB1CC474-E835-450D-AF7E-8E7D691DF8AC}" destId="{6290A566-A498-41FC-BAF7-E04FA0A6CAF1}" srcOrd="1" destOrd="0" parTransId="{AFAE9C8F-71C2-4B27-8AC8-D72DED76FD3D}" sibTransId="{91B5807B-8BD0-42A6-8A35-64B5464E0B83}"/>
    <dgm:cxn modelId="{8C9D700E-2CEB-4E70-829C-F3D06A687627}" srcId="{BB1CC474-E835-450D-AF7E-8E7D691DF8AC}" destId="{BFCB6B8A-A07D-4F8F-96DA-0C9C56CE3A26}" srcOrd="2" destOrd="0" parTransId="{25D2F3A8-75E0-4BED-973A-F4B613CE7105}" sibTransId="{F0497055-7C6D-4320-B6B0-FDADBD9CB4CF}"/>
    <dgm:cxn modelId="{95DCAC54-FFF4-4D08-BDEA-8CDB7CCDB60C}" srcId="{BB1CC474-E835-450D-AF7E-8E7D691DF8AC}" destId="{F659625F-B81F-4073-B18D-5442231139FA}" srcOrd="3" destOrd="0" parTransId="{F7EB842A-0F1C-40F7-81CD-531BF6451B3E}" sibTransId="{D9608752-B149-42DF-9022-5667E0E05575}"/>
    <dgm:cxn modelId="{91F3F979-0AEC-456A-B7BE-711FC515706A}" type="presOf" srcId="{BB1CC474-E835-450D-AF7E-8E7D691DF8AC}" destId="{D9AF062B-944D-4173-9417-F703E23A17F3}" srcOrd="0" destOrd="0" presId="urn:microsoft.com/office/officeart/2005/8/layout/equation2"/>
    <dgm:cxn modelId="{E51345A2-537F-4F2E-80CD-C2F8A4B9ED72}" type="presOf" srcId="{AEE8FE8F-5646-4040-BF1C-CFA5FDA87EAB}" destId="{302CE89F-C535-4909-9EB0-3016752143F2}" srcOrd="0" destOrd="0" presId="urn:microsoft.com/office/officeart/2005/8/layout/equation2"/>
    <dgm:cxn modelId="{BE016EA2-88B4-4F33-89A8-34EBA0A3B4E8}" type="presOf" srcId="{F0497055-7C6D-4320-B6B0-FDADBD9CB4CF}" destId="{D7976EAB-EC2D-4999-AADE-997281C4E3AF}" srcOrd="0" destOrd="0" presId="urn:microsoft.com/office/officeart/2005/8/layout/equation2"/>
    <dgm:cxn modelId="{2F0DA1A2-8420-4EDB-AB50-8CA9DC1B44C3}" type="presOf" srcId="{F0497055-7C6D-4320-B6B0-FDADBD9CB4CF}" destId="{4D256156-DD31-46F4-AD56-5166A04F6F67}" srcOrd="1" destOrd="0" presId="urn:microsoft.com/office/officeart/2005/8/layout/equation2"/>
    <dgm:cxn modelId="{E66061AC-1C0E-492A-BBFE-5A6551F527A0}" srcId="{BB1CC474-E835-450D-AF7E-8E7D691DF8AC}" destId="{AEE8FE8F-5646-4040-BF1C-CFA5FDA87EAB}" srcOrd="0" destOrd="0" parTransId="{C0905B1C-85EE-4876-8CE0-B50FB7059510}" sibTransId="{64805ED2-B1CC-40C6-ACCE-50EA506D5BC3}"/>
    <dgm:cxn modelId="{BA01FECD-0CE6-4EF4-A7E1-FC7CA43FBB57}" type="presOf" srcId="{F659625F-B81F-4073-B18D-5442231139FA}" destId="{C6A9D82C-EA15-4CA4-A684-37D04F16181E}" srcOrd="0" destOrd="0" presId="urn:microsoft.com/office/officeart/2005/8/layout/equation2"/>
    <dgm:cxn modelId="{6D6442CE-77B0-41BE-A553-E6B9A3572F40}" type="presOf" srcId="{BFCB6B8A-A07D-4F8F-96DA-0C9C56CE3A26}" destId="{B61304E5-A7E6-4C54-A33C-0BB6E0371C54}" srcOrd="0" destOrd="0" presId="urn:microsoft.com/office/officeart/2005/8/layout/equation2"/>
    <dgm:cxn modelId="{E86512D9-94A3-4413-ABAD-71F49FF2FA2A}" type="presOf" srcId="{6290A566-A498-41FC-BAF7-E04FA0A6CAF1}" destId="{42240C0E-A802-4674-B9BD-747066E20082}" srcOrd="0" destOrd="0" presId="urn:microsoft.com/office/officeart/2005/8/layout/equation2"/>
    <dgm:cxn modelId="{24AA6CA5-B5C7-4293-9AA8-139AE629F35E}" type="presParOf" srcId="{D9AF062B-944D-4173-9417-F703E23A17F3}" destId="{16D4CE99-8093-4B91-9652-9EB9EE582001}" srcOrd="0" destOrd="0" presId="urn:microsoft.com/office/officeart/2005/8/layout/equation2"/>
    <dgm:cxn modelId="{152E763D-4DF3-4651-91A6-8A6E0BF8CB77}" type="presParOf" srcId="{16D4CE99-8093-4B91-9652-9EB9EE582001}" destId="{302CE89F-C535-4909-9EB0-3016752143F2}" srcOrd="0" destOrd="0" presId="urn:microsoft.com/office/officeart/2005/8/layout/equation2"/>
    <dgm:cxn modelId="{9392B2BF-C357-401E-BB9C-C7D7247103B3}" type="presParOf" srcId="{16D4CE99-8093-4B91-9652-9EB9EE582001}" destId="{D634236A-8259-4CA1-B0F9-4F1FA4F0C585}" srcOrd="1" destOrd="0" presId="urn:microsoft.com/office/officeart/2005/8/layout/equation2"/>
    <dgm:cxn modelId="{B80461EB-99E4-402B-8D75-BFA8B3FCC65F}" type="presParOf" srcId="{16D4CE99-8093-4B91-9652-9EB9EE582001}" destId="{DD49E60A-8370-4BA6-95A3-54B0D27E0435}" srcOrd="2" destOrd="0" presId="urn:microsoft.com/office/officeart/2005/8/layout/equation2"/>
    <dgm:cxn modelId="{9E65AFF7-66DB-42A6-877B-ED22BAA447FB}" type="presParOf" srcId="{16D4CE99-8093-4B91-9652-9EB9EE582001}" destId="{80B84039-78A7-4A41-A490-B2AB6B1E0D6C}" srcOrd="3" destOrd="0" presId="urn:microsoft.com/office/officeart/2005/8/layout/equation2"/>
    <dgm:cxn modelId="{F03244AF-D79E-40B5-9DD7-C3A98436654E}" type="presParOf" srcId="{16D4CE99-8093-4B91-9652-9EB9EE582001}" destId="{42240C0E-A802-4674-B9BD-747066E20082}" srcOrd="4" destOrd="0" presId="urn:microsoft.com/office/officeart/2005/8/layout/equation2"/>
    <dgm:cxn modelId="{081F30B3-B53E-410D-A49B-AA7F805ADF1A}" type="presParOf" srcId="{16D4CE99-8093-4B91-9652-9EB9EE582001}" destId="{B225D414-39BC-4AFF-A7D9-478269741948}" srcOrd="5" destOrd="0" presId="urn:microsoft.com/office/officeart/2005/8/layout/equation2"/>
    <dgm:cxn modelId="{9F0643C9-F38E-4892-ACB3-BF6A1D33DCFD}" type="presParOf" srcId="{16D4CE99-8093-4B91-9652-9EB9EE582001}" destId="{D9A93B10-DDBC-4915-A991-8D056446E0BF}" srcOrd="6" destOrd="0" presId="urn:microsoft.com/office/officeart/2005/8/layout/equation2"/>
    <dgm:cxn modelId="{E7D80D0F-53F9-40F1-A8EE-53984479FC99}" type="presParOf" srcId="{16D4CE99-8093-4B91-9652-9EB9EE582001}" destId="{989F8844-4DBE-4F75-902C-00C1E4975745}" srcOrd="7" destOrd="0" presId="urn:microsoft.com/office/officeart/2005/8/layout/equation2"/>
    <dgm:cxn modelId="{6FDF730C-EF78-4EFE-9C47-F5DB4380E27D}" type="presParOf" srcId="{16D4CE99-8093-4B91-9652-9EB9EE582001}" destId="{B61304E5-A7E6-4C54-A33C-0BB6E0371C54}" srcOrd="8" destOrd="0" presId="urn:microsoft.com/office/officeart/2005/8/layout/equation2"/>
    <dgm:cxn modelId="{D1CD1C0C-2419-4704-AC95-E7556990A5E5}" type="presParOf" srcId="{D9AF062B-944D-4173-9417-F703E23A17F3}" destId="{D7976EAB-EC2D-4999-AADE-997281C4E3AF}" srcOrd="1" destOrd="0" presId="urn:microsoft.com/office/officeart/2005/8/layout/equation2"/>
    <dgm:cxn modelId="{286FACEE-D195-4717-B8AB-D7BB5F7EF3E7}" type="presParOf" srcId="{D7976EAB-EC2D-4999-AADE-997281C4E3AF}" destId="{4D256156-DD31-46F4-AD56-5166A04F6F67}" srcOrd="0" destOrd="0" presId="urn:microsoft.com/office/officeart/2005/8/layout/equation2"/>
    <dgm:cxn modelId="{6CC4999F-2B01-4626-987A-CE7ED1E3AAF6}" type="presParOf" srcId="{D9AF062B-944D-4173-9417-F703E23A17F3}" destId="{C6A9D82C-EA15-4CA4-A684-37D04F16181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1CC474-E835-450D-AF7E-8E7D691DF8AC}" type="doc">
      <dgm:prSet loTypeId="urn:microsoft.com/office/officeart/2005/8/layout/equatio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CB6B8A-A07D-4F8F-96DA-0C9C56CE3A26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Strategic Business Partner </a:t>
          </a:r>
        </a:p>
      </dgm:t>
    </dgm:pt>
    <dgm:pt modelId="{25D2F3A8-75E0-4BED-973A-F4B613CE7105}" type="parTrans" cxnId="{8C9D700E-2CEB-4E70-829C-F3D06A687627}">
      <dgm:prSet/>
      <dgm:spPr/>
      <dgm:t>
        <a:bodyPr/>
        <a:lstStyle/>
        <a:p>
          <a:endParaRPr lang="en-US"/>
        </a:p>
      </dgm:t>
    </dgm:pt>
    <dgm:pt modelId="{F0497055-7C6D-4320-B6B0-FDADBD9CB4CF}" type="sibTrans" cxnId="{8C9D700E-2CEB-4E70-829C-F3D06A687627}">
      <dgm:prSet/>
      <dgm:spPr/>
      <dgm:t>
        <a:bodyPr/>
        <a:lstStyle/>
        <a:p>
          <a:endParaRPr lang="en-US"/>
        </a:p>
      </dgm:t>
    </dgm:pt>
    <dgm:pt modelId="{D9AF062B-944D-4173-9417-F703E23A17F3}" type="pres">
      <dgm:prSet presAssocID="{BB1CC474-E835-450D-AF7E-8E7D691DF8AC}" presName="Name0" presStyleCnt="0">
        <dgm:presLayoutVars>
          <dgm:dir/>
          <dgm:resizeHandles val="exact"/>
        </dgm:presLayoutVars>
      </dgm:prSet>
      <dgm:spPr/>
    </dgm:pt>
    <dgm:pt modelId="{16D4CE99-8093-4B91-9652-9EB9EE582001}" type="pres">
      <dgm:prSet presAssocID="{BB1CC474-E835-450D-AF7E-8E7D691DF8AC}" presName="vNodes" presStyleCnt="0"/>
      <dgm:spPr/>
    </dgm:pt>
    <dgm:pt modelId="{C6A9D82C-EA15-4CA4-A684-37D04F16181E}" type="pres">
      <dgm:prSet presAssocID="{BB1CC474-E835-450D-AF7E-8E7D691DF8AC}" presName="lastNode" presStyleLbl="node1" presStyleIdx="0" presStyleCnt="1">
        <dgm:presLayoutVars>
          <dgm:bulletEnabled val="1"/>
        </dgm:presLayoutVars>
      </dgm:prSet>
      <dgm:spPr/>
    </dgm:pt>
  </dgm:ptLst>
  <dgm:cxnLst>
    <dgm:cxn modelId="{8C9D700E-2CEB-4E70-829C-F3D06A687627}" srcId="{BB1CC474-E835-450D-AF7E-8E7D691DF8AC}" destId="{BFCB6B8A-A07D-4F8F-96DA-0C9C56CE3A26}" srcOrd="0" destOrd="0" parTransId="{25D2F3A8-75E0-4BED-973A-F4B613CE7105}" sibTransId="{F0497055-7C6D-4320-B6B0-FDADBD9CB4CF}"/>
    <dgm:cxn modelId="{525A3931-E9C9-4C4C-A4EA-2A25608843AB}" type="presOf" srcId="{BFCB6B8A-A07D-4F8F-96DA-0C9C56CE3A26}" destId="{C6A9D82C-EA15-4CA4-A684-37D04F16181E}" srcOrd="0" destOrd="0" presId="urn:microsoft.com/office/officeart/2005/8/layout/equation2"/>
    <dgm:cxn modelId="{91F3F979-0AEC-456A-B7BE-711FC515706A}" type="presOf" srcId="{BB1CC474-E835-450D-AF7E-8E7D691DF8AC}" destId="{D9AF062B-944D-4173-9417-F703E23A17F3}" srcOrd="0" destOrd="0" presId="urn:microsoft.com/office/officeart/2005/8/layout/equation2"/>
    <dgm:cxn modelId="{312D0A6A-8090-4F11-AA71-C263548B4021}" type="presParOf" srcId="{D9AF062B-944D-4173-9417-F703E23A17F3}" destId="{16D4CE99-8093-4B91-9652-9EB9EE582001}" srcOrd="0" destOrd="0" presId="urn:microsoft.com/office/officeart/2005/8/layout/equation2"/>
    <dgm:cxn modelId="{39540DDD-A16F-4D82-8A43-CAF3976C0480}" type="presParOf" srcId="{D9AF062B-944D-4173-9417-F703E23A17F3}" destId="{C6A9D82C-EA15-4CA4-A684-37D04F16181E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EA5A9A-EB10-47C4-83FC-BE07570A2A5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3252024C-2BE7-4251-A792-E983202E688C}">
      <dgm:prSet phldrT="[Text]"/>
      <dgm:spPr/>
      <dgm:t>
        <a:bodyPr/>
        <a:lstStyle/>
        <a:p>
          <a:r>
            <a:rPr lang="en-US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gm:t>
    </dgm:pt>
    <dgm:pt modelId="{DD412CD0-5FFD-491F-9E85-472A61EE0527}" type="parTrans" cxnId="{68299BF3-371E-4ED6-8A65-0D46BC3C7B53}">
      <dgm:prSet/>
      <dgm:spPr/>
      <dgm:t>
        <a:bodyPr/>
        <a:lstStyle/>
        <a:p>
          <a:endParaRPr lang="en-US"/>
        </a:p>
      </dgm:t>
    </dgm:pt>
    <dgm:pt modelId="{4C182B9A-EECB-41DA-941A-50566BAF63FF}" type="sibTrans" cxnId="{68299BF3-371E-4ED6-8A65-0D46BC3C7B53}">
      <dgm:prSet/>
      <dgm:spPr/>
      <dgm:t>
        <a:bodyPr/>
        <a:lstStyle/>
        <a:p>
          <a:endParaRPr lang="en-US"/>
        </a:p>
      </dgm:t>
    </dgm:pt>
    <dgm:pt modelId="{A351A165-6E6A-4BA4-B942-D6BC0DDFE15D}" type="pres">
      <dgm:prSet presAssocID="{D4EA5A9A-EB10-47C4-83FC-BE07570A2A59}" presName="Name0" presStyleCnt="0">
        <dgm:presLayoutVars>
          <dgm:chMax/>
          <dgm:chPref/>
          <dgm:dir/>
        </dgm:presLayoutVars>
      </dgm:prSet>
      <dgm:spPr/>
    </dgm:pt>
    <dgm:pt modelId="{1FF04121-99E7-4B50-9157-269F33ED38CC}" type="pres">
      <dgm:prSet presAssocID="{3252024C-2BE7-4251-A792-E983202E688C}" presName="composite" presStyleCnt="0">
        <dgm:presLayoutVars>
          <dgm:chMax val="1"/>
          <dgm:chPref val="1"/>
        </dgm:presLayoutVars>
      </dgm:prSet>
      <dgm:spPr/>
    </dgm:pt>
    <dgm:pt modelId="{31CEB28F-7012-4079-A8B3-E7DF9914CA96}" type="pres">
      <dgm:prSet presAssocID="{3252024C-2BE7-4251-A792-E983202E688C}" presName="Accent" presStyleLbl="trAlignAcc1" presStyleIdx="0" presStyleCnt="1" custLinFactNeighborX="-1179" custLinFactNeighborY="-10026">
        <dgm:presLayoutVars>
          <dgm:chMax val="0"/>
          <dgm:chPref val="0"/>
        </dgm:presLayoutVars>
      </dgm:prSet>
      <dgm:spPr/>
    </dgm:pt>
    <dgm:pt modelId="{CA7E148B-12D4-4236-B73B-67A711113F40}" type="pres">
      <dgm:prSet presAssocID="{3252024C-2BE7-4251-A792-E983202E688C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Lawyer Woman, lawyer, people, cartoon, woman png">
            <a:extLst>
              <a:ext uri="{FF2B5EF4-FFF2-40B4-BE49-F238E27FC236}">
                <a16:creationId xmlns:a16="http://schemas.microsoft.com/office/drawing/2014/main" id="{F7BE2D3B-B4A9-4CDE-90DE-006016DAE13F}"/>
              </a:ext>
            </a:extLst>
          </dgm14:cNvPr>
        </a:ext>
      </dgm:extLst>
    </dgm:pt>
    <dgm:pt modelId="{C1ACCC99-BAD3-4DA5-A4A6-F7651611D05C}" type="pres">
      <dgm:prSet presAssocID="{3252024C-2BE7-4251-A792-E983202E688C}" presName="ChildComposite" presStyleCnt="0"/>
      <dgm:spPr/>
    </dgm:pt>
    <dgm:pt modelId="{2B864B51-E534-40D9-8683-27A125BD2A90}" type="pres">
      <dgm:prSet presAssocID="{3252024C-2BE7-4251-A792-E983202E688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11DE5A7-E66C-4D86-8296-CE0DA2328BD7}" type="pres">
      <dgm:prSet presAssocID="{3252024C-2BE7-4251-A792-E983202E688C}" presName="Parent" presStyleLbl="revTx" presStyleIdx="0" presStyleCnt="1">
        <dgm:presLayoutVars>
          <dgm:chMax val="1"/>
          <dgm:chPref val="0"/>
          <dgm:bulletEnabled val="1"/>
        </dgm:presLayoutVars>
      </dgm:prSet>
      <dgm:spPr/>
    </dgm:pt>
  </dgm:ptLst>
  <dgm:cxnLst>
    <dgm:cxn modelId="{55C1B44E-66E0-4059-96B6-0B36FEEF5186}" type="presOf" srcId="{D4EA5A9A-EB10-47C4-83FC-BE07570A2A59}" destId="{A351A165-6E6A-4BA4-B942-D6BC0DDFE15D}" srcOrd="0" destOrd="0" presId="urn:microsoft.com/office/officeart/2008/layout/CaptionedPictures"/>
    <dgm:cxn modelId="{DA9B5DC1-27F3-409A-BB53-E044D3DDE62B}" type="presOf" srcId="{3252024C-2BE7-4251-A792-E983202E688C}" destId="{F11DE5A7-E66C-4D86-8296-CE0DA2328BD7}" srcOrd="0" destOrd="0" presId="urn:microsoft.com/office/officeart/2008/layout/CaptionedPictures"/>
    <dgm:cxn modelId="{68299BF3-371E-4ED6-8A65-0D46BC3C7B53}" srcId="{D4EA5A9A-EB10-47C4-83FC-BE07570A2A59}" destId="{3252024C-2BE7-4251-A792-E983202E688C}" srcOrd="0" destOrd="0" parTransId="{DD412CD0-5FFD-491F-9E85-472A61EE0527}" sibTransId="{4C182B9A-EECB-41DA-941A-50566BAF63FF}"/>
    <dgm:cxn modelId="{C5751574-F7E4-4025-BA0C-F7E57D504FF5}" type="presParOf" srcId="{A351A165-6E6A-4BA4-B942-D6BC0DDFE15D}" destId="{1FF04121-99E7-4B50-9157-269F33ED38CC}" srcOrd="0" destOrd="0" presId="urn:microsoft.com/office/officeart/2008/layout/CaptionedPictures"/>
    <dgm:cxn modelId="{2F87C01F-0D0D-4F26-8139-EA67604848E0}" type="presParOf" srcId="{1FF04121-99E7-4B50-9157-269F33ED38CC}" destId="{31CEB28F-7012-4079-A8B3-E7DF9914CA96}" srcOrd="0" destOrd="0" presId="urn:microsoft.com/office/officeart/2008/layout/CaptionedPictures"/>
    <dgm:cxn modelId="{30FFD234-72B4-4674-8CBD-FDAE927A5180}" type="presParOf" srcId="{1FF04121-99E7-4B50-9157-269F33ED38CC}" destId="{CA7E148B-12D4-4236-B73B-67A711113F40}" srcOrd="1" destOrd="0" presId="urn:microsoft.com/office/officeart/2008/layout/CaptionedPictures"/>
    <dgm:cxn modelId="{63BB0AA6-F363-4379-AD0D-20B29D3DF9D1}" type="presParOf" srcId="{1FF04121-99E7-4B50-9157-269F33ED38CC}" destId="{C1ACCC99-BAD3-4DA5-A4A6-F7651611D05C}" srcOrd="2" destOrd="0" presId="urn:microsoft.com/office/officeart/2008/layout/CaptionedPictures"/>
    <dgm:cxn modelId="{1E6B270A-EB3F-4E86-B3C1-34B8FB4C6D75}" type="presParOf" srcId="{C1ACCC99-BAD3-4DA5-A4A6-F7651611D05C}" destId="{2B864B51-E534-40D9-8683-27A125BD2A90}" srcOrd="0" destOrd="0" presId="urn:microsoft.com/office/officeart/2008/layout/CaptionedPictures"/>
    <dgm:cxn modelId="{F4ECDC82-3929-4DEA-8164-E2198B513FE2}" type="presParOf" srcId="{C1ACCC99-BAD3-4DA5-A4A6-F7651611D05C}" destId="{F11DE5A7-E66C-4D86-8296-CE0DA2328BD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08D0B5-CE1C-4FB9-9CB5-5C0AAAB763B9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F7365-2A79-4284-BC24-D0786D31F9A6}">
      <dgm:prSet phldrT="[Text]" custT="1"/>
      <dgm:spPr/>
      <dgm:t>
        <a:bodyPr/>
        <a:lstStyle/>
        <a:p>
          <a:r>
            <a: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Highly Procedural Markets</a:t>
          </a:r>
        </a:p>
      </dgm:t>
    </dgm:pt>
    <dgm:pt modelId="{77382D77-8C50-4D06-8B86-4D51098FF9DE}" type="parTrans" cxnId="{4136D4ED-3018-4D11-9F79-8179F9BF9F5B}">
      <dgm:prSet/>
      <dgm:spPr/>
      <dgm:t>
        <a:bodyPr/>
        <a:lstStyle/>
        <a:p>
          <a:endParaRPr lang="en-US"/>
        </a:p>
      </dgm:t>
    </dgm:pt>
    <dgm:pt modelId="{D368279B-EE26-4D57-B3C4-999FC74B96DB}" type="sibTrans" cxnId="{4136D4ED-3018-4D11-9F79-8179F9BF9F5B}">
      <dgm:prSet/>
      <dgm:spPr/>
      <dgm:t>
        <a:bodyPr/>
        <a:lstStyle/>
        <a:p>
          <a:endParaRPr lang="en-US"/>
        </a:p>
      </dgm:t>
    </dgm:pt>
    <dgm:pt modelId="{C5F95E4E-C5A6-40AD-B64A-2A168510B6D2}">
      <dgm:prSet phldrT="[Text]" custT="1"/>
      <dgm:spPr/>
      <dgm:t>
        <a:bodyPr/>
        <a:lstStyle/>
        <a:p>
          <a:r>
            <a: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Emerging Markets </a:t>
          </a:r>
        </a:p>
      </dgm:t>
    </dgm:pt>
    <dgm:pt modelId="{BB2AC236-8817-4335-93CA-C7EFEFE6D3A2}" type="parTrans" cxnId="{C1E60FA3-5F19-46D9-821D-368CC681080F}">
      <dgm:prSet/>
      <dgm:spPr/>
      <dgm:t>
        <a:bodyPr/>
        <a:lstStyle/>
        <a:p>
          <a:endParaRPr lang="en-US"/>
        </a:p>
      </dgm:t>
    </dgm:pt>
    <dgm:pt modelId="{DDB99379-B179-4DD4-A276-F94F9B32C2EE}" type="sibTrans" cxnId="{C1E60FA3-5F19-46D9-821D-368CC681080F}">
      <dgm:prSet/>
      <dgm:spPr/>
      <dgm:t>
        <a:bodyPr/>
        <a:lstStyle/>
        <a:p>
          <a:endParaRPr lang="en-US"/>
        </a:p>
      </dgm:t>
    </dgm:pt>
    <dgm:pt modelId="{A1FBCD7D-6986-42AC-97B2-A1611A88E9E9}" type="pres">
      <dgm:prSet presAssocID="{BA08D0B5-CE1C-4FB9-9CB5-5C0AAAB763B9}" presName="compositeShape" presStyleCnt="0">
        <dgm:presLayoutVars>
          <dgm:chMax val="2"/>
          <dgm:dir/>
          <dgm:resizeHandles val="exact"/>
        </dgm:presLayoutVars>
      </dgm:prSet>
      <dgm:spPr/>
    </dgm:pt>
    <dgm:pt modelId="{E67D01E3-FC50-4E07-8645-86457C29D155}" type="pres">
      <dgm:prSet presAssocID="{BA08D0B5-CE1C-4FB9-9CB5-5C0AAAB763B9}" presName="ribbon" presStyleLbl="node1" presStyleIdx="0" presStyleCnt="1" custLinFactNeighborY="29777"/>
      <dgm:spPr/>
    </dgm:pt>
    <dgm:pt modelId="{40E2D80D-B699-438A-9AFB-E1CB09E15CC8}" type="pres">
      <dgm:prSet presAssocID="{BA08D0B5-CE1C-4FB9-9CB5-5C0AAAB763B9}" presName="leftArrowText" presStyleLbl="node1" presStyleIdx="0" presStyleCnt="1" custLinFactNeighborX="-189" custLinFactNeighborY="66316">
        <dgm:presLayoutVars>
          <dgm:chMax val="0"/>
          <dgm:bulletEnabled val="1"/>
        </dgm:presLayoutVars>
      </dgm:prSet>
      <dgm:spPr/>
    </dgm:pt>
    <dgm:pt modelId="{6C2E6696-68E4-471A-9283-E6F7D970FA01}" type="pres">
      <dgm:prSet presAssocID="{BA08D0B5-CE1C-4FB9-9CB5-5C0AAAB763B9}" presName="rightArrowText" presStyleLbl="node1" presStyleIdx="0" presStyleCnt="1" custLinFactNeighborX="2885" custLinFactNeighborY="70112">
        <dgm:presLayoutVars>
          <dgm:chMax val="0"/>
          <dgm:bulletEnabled val="1"/>
        </dgm:presLayoutVars>
      </dgm:prSet>
      <dgm:spPr/>
    </dgm:pt>
  </dgm:ptLst>
  <dgm:cxnLst>
    <dgm:cxn modelId="{7CFAB94D-8E12-4C47-B73B-06973424455F}" type="presOf" srcId="{C5F95E4E-C5A6-40AD-B64A-2A168510B6D2}" destId="{6C2E6696-68E4-471A-9283-E6F7D970FA01}" srcOrd="0" destOrd="0" presId="urn:microsoft.com/office/officeart/2005/8/layout/arrow6"/>
    <dgm:cxn modelId="{C1E60FA3-5F19-46D9-821D-368CC681080F}" srcId="{BA08D0B5-CE1C-4FB9-9CB5-5C0AAAB763B9}" destId="{C5F95E4E-C5A6-40AD-B64A-2A168510B6D2}" srcOrd="1" destOrd="0" parTransId="{BB2AC236-8817-4335-93CA-C7EFEFE6D3A2}" sibTransId="{DDB99379-B179-4DD4-A276-F94F9B32C2EE}"/>
    <dgm:cxn modelId="{9A4506BD-BE71-41C0-A0F7-E120C7B68714}" type="presOf" srcId="{BA08D0B5-CE1C-4FB9-9CB5-5C0AAAB763B9}" destId="{A1FBCD7D-6986-42AC-97B2-A1611A88E9E9}" srcOrd="0" destOrd="0" presId="urn:microsoft.com/office/officeart/2005/8/layout/arrow6"/>
    <dgm:cxn modelId="{4136D4ED-3018-4D11-9F79-8179F9BF9F5B}" srcId="{BA08D0B5-CE1C-4FB9-9CB5-5C0AAAB763B9}" destId="{C5CF7365-2A79-4284-BC24-D0786D31F9A6}" srcOrd="0" destOrd="0" parTransId="{77382D77-8C50-4D06-8B86-4D51098FF9DE}" sibTransId="{D368279B-EE26-4D57-B3C4-999FC74B96DB}"/>
    <dgm:cxn modelId="{7D85DEF7-174C-4980-BAAA-3D0E5F0ACB4C}" type="presOf" srcId="{C5CF7365-2A79-4284-BC24-D0786D31F9A6}" destId="{40E2D80D-B699-438A-9AFB-E1CB09E15CC8}" srcOrd="0" destOrd="0" presId="urn:microsoft.com/office/officeart/2005/8/layout/arrow6"/>
    <dgm:cxn modelId="{747F86E1-09C2-4AFC-B614-D2F247C6B950}" type="presParOf" srcId="{A1FBCD7D-6986-42AC-97B2-A1611A88E9E9}" destId="{E67D01E3-FC50-4E07-8645-86457C29D155}" srcOrd="0" destOrd="0" presId="urn:microsoft.com/office/officeart/2005/8/layout/arrow6"/>
    <dgm:cxn modelId="{D6937B87-6593-4826-B2D4-7C3BB16238C2}" type="presParOf" srcId="{A1FBCD7D-6986-42AC-97B2-A1611A88E9E9}" destId="{40E2D80D-B699-438A-9AFB-E1CB09E15CC8}" srcOrd="1" destOrd="0" presId="urn:microsoft.com/office/officeart/2005/8/layout/arrow6"/>
    <dgm:cxn modelId="{95918A4F-84E1-48EA-A381-74742DDDCD68}" type="presParOf" srcId="{A1FBCD7D-6986-42AC-97B2-A1611A88E9E9}" destId="{6C2E6696-68E4-471A-9283-E6F7D970FA0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3F9CA-0DF3-4738-B80F-F36B1AB7E412}">
      <dsp:nvSpPr>
        <dsp:cNvPr id="0" name=""/>
        <dsp:cNvSpPr/>
      </dsp:nvSpPr>
      <dsp:spPr>
        <a:xfrm>
          <a:off x="0" y="0"/>
          <a:ext cx="812292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269E6A-E1B9-442C-99AD-3F2555E71157}">
      <dsp:nvSpPr>
        <dsp:cNvPr id="0" name=""/>
        <dsp:cNvSpPr/>
      </dsp:nvSpPr>
      <dsp:spPr>
        <a:xfrm>
          <a:off x="0" y="0"/>
          <a:ext cx="1624584" cy="400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Today’s Discussion </a:t>
          </a:r>
        </a:p>
      </dsp:txBody>
      <dsp:txXfrm>
        <a:off x="0" y="0"/>
        <a:ext cx="1624584" cy="4003040"/>
      </dsp:txXfrm>
    </dsp:sp>
    <dsp:sp modelId="{10EE92EF-9A1B-447C-98F3-A2539CFDE2FE}">
      <dsp:nvSpPr>
        <dsp:cNvPr id="0" name=""/>
        <dsp:cNvSpPr/>
      </dsp:nvSpPr>
      <dsp:spPr>
        <a:xfrm>
          <a:off x="1746427" y="37723"/>
          <a:ext cx="6376492" cy="75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What is an In-house Counsel? </a:t>
          </a:r>
        </a:p>
      </dsp:txBody>
      <dsp:txXfrm>
        <a:off x="1746427" y="37723"/>
        <a:ext cx="6376492" cy="754479"/>
      </dsp:txXfrm>
    </dsp:sp>
    <dsp:sp modelId="{E5601864-E358-4634-BFE4-570AB410C80C}">
      <dsp:nvSpPr>
        <dsp:cNvPr id="0" name=""/>
        <dsp:cNvSpPr/>
      </dsp:nvSpPr>
      <dsp:spPr>
        <a:xfrm>
          <a:off x="1624584" y="792203"/>
          <a:ext cx="6498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232A796-D4CF-4E48-ABE1-D40B7068DADA}">
      <dsp:nvSpPr>
        <dsp:cNvPr id="0" name=""/>
        <dsp:cNvSpPr/>
      </dsp:nvSpPr>
      <dsp:spPr>
        <a:xfrm>
          <a:off x="1746427" y="829927"/>
          <a:ext cx="6376492" cy="75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Challenges to become a Strategic Partner </a:t>
          </a:r>
        </a:p>
      </dsp:txBody>
      <dsp:txXfrm>
        <a:off x="1746427" y="829927"/>
        <a:ext cx="6376492" cy="754479"/>
      </dsp:txXfrm>
    </dsp:sp>
    <dsp:sp modelId="{8918D710-0C88-4E54-A9FF-E82AFF5CCBCC}">
      <dsp:nvSpPr>
        <dsp:cNvPr id="0" name=""/>
        <dsp:cNvSpPr/>
      </dsp:nvSpPr>
      <dsp:spPr>
        <a:xfrm>
          <a:off x="1624584" y="1584406"/>
          <a:ext cx="6498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D152D30-6F16-4A04-8A76-673139BB73F3}">
      <dsp:nvSpPr>
        <dsp:cNvPr id="0" name=""/>
        <dsp:cNvSpPr/>
      </dsp:nvSpPr>
      <dsp:spPr>
        <a:xfrm>
          <a:off x="1746427" y="1622130"/>
          <a:ext cx="6376492" cy="75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Evolved Role of an In-house Counsel </a:t>
          </a:r>
          <a:r>
            <a:rPr lang="en-US" sz="2000" b="1" kern="1200" dirty="0">
              <a:latin typeface="Roboto"/>
              <a:ea typeface="Roboto"/>
              <a:cs typeface="Roboto"/>
            </a:rPr>
            <a:t>                       </a:t>
          </a:r>
          <a:endParaRPr lang="en-US" sz="2000" kern="1200" dirty="0">
            <a:latin typeface="Calibri"/>
            <a:cs typeface="Calibri"/>
          </a:endParaRPr>
        </a:p>
      </dsp:txBody>
      <dsp:txXfrm>
        <a:off x="1746427" y="1622130"/>
        <a:ext cx="6376492" cy="754479"/>
      </dsp:txXfrm>
    </dsp:sp>
    <dsp:sp modelId="{C748912A-EE57-47F1-97B3-8B4037D43EEF}">
      <dsp:nvSpPr>
        <dsp:cNvPr id="0" name=""/>
        <dsp:cNvSpPr/>
      </dsp:nvSpPr>
      <dsp:spPr>
        <a:xfrm>
          <a:off x="1624584" y="2376609"/>
          <a:ext cx="6498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11224FE-51B2-4E49-880C-7927BDD86050}">
      <dsp:nvSpPr>
        <dsp:cNvPr id="0" name=""/>
        <dsp:cNvSpPr/>
      </dsp:nvSpPr>
      <dsp:spPr>
        <a:xfrm>
          <a:off x="1746427" y="2414333"/>
          <a:ext cx="6376492" cy="75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Achieving a ‘Seat at the Table’ </a:t>
          </a:r>
        </a:p>
      </dsp:txBody>
      <dsp:txXfrm>
        <a:off x="1746427" y="2414333"/>
        <a:ext cx="6376492" cy="754479"/>
      </dsp:txXfrm>
    </dsp:sp>
    <dsp:sp modelId="{726DBF1D-CD4A-43C2-8483-1FF551F466B7}">
      <dsp:nvSpPr>
        <dsp:cNvPr id="0" name=""/>
        <dsp:cNvSpPr/>
      </dsp:nvSpPr>
      <dsp:spPr>
        <a:xfrm>
          <a:off x="1624584" y="3168812"/>
          <a:ext cx="6498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24910FB-99B0-4383-9B5E-EB352F3F4380}">
      <dsp:nvSpPr>
        <dsp:cNvPr id="0" name=""/>
        <dsp:cNvSpPr/>
      </dsp:nvSpPr>
      <dsp:spPr>
        <a:xfrm>
          <a:off x="1746427" y="3206536"/>
          <a:ext cx="6376492" cy="75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Q &amp; A</a:t>
          </a:r>
        </a:p>
      </dsp:txBody>
      <dsp:txXfrm>
        <a:off x="1746427" y="3206536"/>
        <a:ext cx="6376492" cy="754479"/>
      </dsp:txXfrm>
    </dsp:sp>
    <dsp:sp modelId="{8FDDB55C-F3F8-4AE4-8723-58141072FFD2}">
      <dsp:nvSpPr>
        <dsp:cNvPr id="0" name=""/>
        <dsp:cNvSpPr/>
      </dsp:nvSpPr>
      <dsp:spPr>
        <a:xfrm>
          <a:off x="1624584" y="3961015"/>
          <a:ext cx="649833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EB28F-7012-4079-A8B3-E7DF9914CA96}">
      <dsp:nvSpPr>
        <dsp:cNvPr id="0" name=""/>
        <dsp:cNvSpPr/>
      </dsp:nvSpPr>
      <dsp:spPr>
        <a:xfrm>
          <a:off x="331382" y="0"/>
          <a:ext cx="2585880" cy="30422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E148B-12D4-4236-B73B-67A711113F40}">
      <dsp:nvSpPr>
        <dsp:cNvPr id="0" name=""/>
        <dsp:cNvSpPr/>
      </dsp:nvSpPr>
      <dsp:spPr>
        <a:xfrm>
          <a:off x="491164" y="121688"/>
          <a:ext cx="2327292" cy="1977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DE5A7-E66C-4D86-8296-CE0DA2328BD7}">
      <dsp:nvSpPr>
        <dsp:cNvPr id="0" name=""/>
        <dsp:cNvSpPr/>
      </dsp:nvSpPr>
      <dsp:spPr>
        <a:xfrm>
          <a:off x="491164" y="2099126"/>
          <a:ext cx="2327292" cy="82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sp:txBody>
      <dsp:txXfrm>
        <a:off x="491164" y="2099126"/>
        <a:ext cx="2327292" cy="8213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8AE6-7290-40B5-B619-450D0E6D7289}">
      <dsp:nvSpPr>
        <dsp:cNvPr id="0" name=""/>
        <dsp:cNvSpPr/>
      </dsp:nvSpPr>
      <dsp:spPr>
        <a:xfrm>
          <a:off x="0" y="421578"/>
          <a:ext cx="69153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0FD9D7-6229-4245-852B-4D25D151998E}">
      <dsp:nvSpPr>
        <dsp:cNvPr id="0" name=""/>
        <dsp:cNvSpPr/>
      </dsp:nvSpPr>
      <dsp:spPr>
        <a:xfrm>
          <a:off x="345767" y="67338"/>
          <a:ext cx="484075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69" tIns="0" rIns="182969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New Legal/Regulatory Requirements</a:t>
          </a:r>
        </a:p>
      </dsp:txBody>
      <dsp:txXfrm>
        <a:off x="380352" y="101923"/>
        <a:ext cx="4771580" cy="639310"/>
      </dsp:txXfrm>
    </dsp:sp>
    <dsp:sp modelId="{DAB67101-12C9-40D6-9DDE-F0FD8D1CB5F9}">
      <dsp:nvSpPr>
        <dsp:cNvPr id="0" name=""/>
        <dsp:cNvSpPr/>
      </dsp:nvSpPr>
      <dsp:spPr>
        <a:xfrm>
          <a:off x="0" y="1510218"/>
          <a:ext cx="69153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7B890D-460E-46F7-A8F6-8176D399F2F5}">
      <dsp:nvSpPr>
        <dsp:cNvPr id="0" name=""/>
        <dsp:cNvSpPr/>
      </dsp:nvSpPr>
      <dsp:spPr>
        <a:xfrm>
          <a:off x="345767" y="1155978"/>
          <a:ext cx="484075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69" tIns="0" rIns="182969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Updates to Risk Management Strategies</a:t>
          </a:r>
        </a:p>
      </dsp:txBody>
      <dsp:txXfrm>
        <a:off x="380352" y="1190563"/>
        <a:ext cx="4771580" cy="639310"/>
      </dsp:txXfrm>
    </dsp:sp>
    <dsp:sp modelId="{95B7E8ED-149A-4F9F-BFE4-A90AC97949F2}">
      <dsp:nvSpPr>
        <dsp:cNvPr id="0" name=""/>
        <dsp:cNvSpPr/>
      </dsp:nvSpPr>
      <dsp:spPr>
        <a:xfrm>
          <a:off x="0" y="2598858"/>
          <a:ext cx="69153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651B0F-D4FA-42FA-9889-6B4A4234553E}">
      <dsp:nvSpPr>
        <dsp:cNvPr id="0" name=""/>
        <dsp:cNvSpPr/>
      </dsp:nvSpPr>
      <dsp:spPr>
        <a:xfrm>
          <a:off x="345767" y="2244618"/>
          <a:ext cx="484075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69" tIns="0" rIns="182969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Implementation of Internal Procedures</a:t>
          </a:r>
        </a:p>
      </dsp:txBody>
      <dsp:txXfrm>
        <a:off x="380352" y="2279203"/>
        <a:ext cx="4771580" cy="639310"/>
      </dsp:txXfrm>
    </dsp:sp>
    <dsp:sp modelId="{50D5048E-138D-42CD-8595-57C44F729BA3}">
      <dsp:nvSpPr>
        <dsp:cNvPr id="0" name=""/>
        <dsp:cNvSpPr/>
      </dsp:nvSpPr>
      <dsp:spPr>
        <a:xfrm>
          <a:off x="0" y="3687498"/>
          <a:ext cx="69153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D67470-DB0F-4B05-9B99-881D084CBADB}">
      <dsp:nvSpPr>
        <dsp:cNvPr id="0" name=""/>
        <dsp:cNvSpPr/>
      </dsp:nvSpPr>
      <dsp:spPr>
        <a:xfrm>
          <a:off x="345767" y="3333257"/>
          <a:ext cx="484075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69" tIns="0" rIns="182969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Empowerment of Company Functions</a:t>
          </a:r>
        </a:p>
      </dsp:txBody>
      <dsp:txXfrm>
        <a:off x="380352" y="3367842"/>
        <a:ext cx="4771580" cy="6393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EB28F-7012-4079-A8B3-E7DF9914CA96}">
      <dsp:nvSpPr>
        <dsp:cNvPr id="0" name=""/>
        <dsp:cNvSpPr/>
      </dsp:nvSpPr>
      <dsp:spPr>
        <a:xfrm>
          <a:off x="331382" y="0"/>
          <a:ext cx="2585880" cy="30422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E148B-12D4-4236-B73B-67A711113F40}">
      <dsp:nvSpPr>
        <dsp:cNvPr id="0" name=""/>
        <dsp:cNvSpPr/>
      </dsp:nvSpPr>
      <dsp:spPr>
        <a:xfrm>
          <a:off x="491164" y="121688"/>
          <a:ext cx="2327292" cy="1977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DE5A7-E66C-4D86-8296-CE0DA2328BD7}">
      <dsp:nvSpPr>
        <dsp:cNvPr id="0" name=""/>
        <dsp:cNvSpPr/>
      </dsp:nvSpPr>
      <dsp:spPr>
        <a:xfrm>
          <a:off x="491164" y="2099126"/>
          <a:ext cx="2327292" cy="82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sp:txBody>
      <dsp:txXfrm>
        <a:off x="491164" y="2099126"/>
        <a:ext cx="2327292" cy="8213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0BCA5-DF2D-4E23-9BE4-7520DEB8F414}">
      <dsp:nvSpPr>
        <dsp:cNvPr id="0" name=""/>
        <dsp:cNvSpPr/>
      </dsp:nvSpPr>
      <dsp:spPr>
        <a:xfrm>
          <a:off x="0" y="421578"/>
          <a:ext cx="69153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024F03-B25B-409C-8421-3170C557B9C1}">
      <dsp:nvSpPr>
        <dsp:cNvPr id="0" name=""/>
        <dsp:cNvSpPr/>
      </dsp:nvSpPr>
      <dsp:spPr>
        <a:xfrm>
          <a:off x="345767" y="67338"/>
          <a:ext cx="484075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69" tIns="0" rIns="182969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Technological Solutions Implemented</a:t>
          </a:r>
        </a:p>
      </dsp:txBody>
      <dsp:txXfrm>
        <a:off x="380352" y="101923"/>
        <a:ext cx="4771580" cy="639310"/>
      </dsp:txXfrm>
    </dsp:sp>
    <dsp:sp modelId="{18288AE6-7290-40B5-B619-450D0E6D7289}">
      <dsp:nvSpPr>
        <dsp:cNvPr id="0" name=""/>
        <dsp:cNvSpPr/>
      </dsp:nvSpPr>
      <dsp:spPr>
        <a:xfrm>
          <a:off x="0" y="1510218"/>
          <a:ext cx="69153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0FD9D7-6229-4245-852B-4D25D151998E}">
      <dsp:nvSpPr>
        <dsp:cNvPr id="0" name=""/>
        <dsp:cNvSpPr/>
      </dsp:nvSpPr>
      <dsp:spPr>
        <a:xfrm>
          <a:off x="345767" y="1155978"/>
          <a:ext cx="484075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69" tIns="0" rIns="1829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Integration with the Executive Team</a:t>
          </a:r>
        </a:p>
      </dsp:txBody>
      <dsp:txXfrm>
        <a:off x="380352" y="1190563"/>
        <a:ext cx="4771580" cy="639310"/>
      </dsp:txXfrm>
    </dsp:sp>
    <dsp:sp modelId="{E90C2F69-4767-44BC-AECA-B6C90FEE1D25}">
      <dsp:nvSpPr>
        <dsp:cNvPr id="0" name=""/>
        <dsp:cNvSpPr/>
      </dsp:nvSpPr>
      <dsp:spPr>
        <a:xfrm>
          <a:off x="0" y="2598858"/>
          <a:ext cx="69153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F9539A-6E82-4BFC-89BA-BDCDA6125247}">
      <dsp:nvSpPr>
        <dsp:cNvPr id="0" name=""/>
        <dsp:cNvSpPr/>
      </dsp:nvSpPr>
      <dsp:spPr>
        <a:xfrm>
          <a:off x="345767" y="2244618"/>
          <a:ext cx="484075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69" tIns="0" rIns="182969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Cost Management</a:t>
          </a:r>
        </a:p>
      </dsp:txBody>
      <dsp:txXfrm>
        <a:off x="380352" y="2279203"/>
        <a:ext cx="4771580" cy="639310"/>
      </dsp:txXfrm>
    </dsp:sp>
    <dsp:sp modelId="{4088603A-26A9-4F6C-A6EA-40677D8F6478}">
      <dsp:nvSpPr>
        <dsp:cNvPr id="0" name=""/>
        <dsp:cNvSpPr/>
      </dsp:nvSpPr>
      <dsp:spPr>
        <a:xfrm>
          <a:off x="0" y="3687498"/>
          <a:ext cx="69153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34F151-F97F-48B1-A925-12E06B685EFB}">
      <dsp:nvSpPr>
        <dsp:cNvPr id="0" name=""/>
        <dsp:cNvSpPr/>
      </dsp:nvSpPr>
      <dsp:spPr>
        <a:xfrm>
          <a:off x="345767" y="3333257"/>
          <a:ext cx="484075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69" tIns="0" rIns="182969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Talent Development in the Legal Team</a:t>
          </a:r>
        </a:p>
      </dsp:txBody>
      <dsp:txXfrm>
        <a:off x="380352" y="3367842"/>
        <a:ext cx="477158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EB28F-7012-4079-A8B3-E7DF9914CA96}">
      <dsp:nvSpPr>
        <dsp:cNvPr id="0" name=""/>
        <dsp:cNvSpPr/>
      </dsp:nvSpPr>
      <dsp:spPr>
        <a:xfrm>
          <a:off x="331382" y="0"/>
          <a:ext cx="2585880" cy="30422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E148B-12D4-4236-B73B-67A711113F40}">
      <dsp:nvSpPr>
        <dsp:cNvPr id="0" name=""/>
        <dsp:cNvSpPr/>
      </dsp:nvSpPr>
      <dsp:spPr>
        <a:xfrm>
          <a:off x="491164" y="121688"/>
          <a:ext cx="2327292" cy="1977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DE5A7-E66C-4D86-8296-CE0DA2328BD7}">
      <dsp:nvSpPr>
        <dsp:cNvPr id="0" name=""/>
        <dsp:cNvSpPr/>
      </dsp:nvSpPr>
      <dsp:spPr>
        <a:xfrm>
          <a:off x="491164" y="2099126"/>
          <a:ext cx="2327292" cy="82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sp:txBody>
      <dsp:txXfrm>
        <a:off x="491164" y="2099126"/>
        <a:ext cx="2327292" cy="821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EB28F-7012-4079-A8B3-E7DF9914CA96}">
      <dsp:nvSpPr>
        <dsp:cNvPr id="0" name=""/>
        <dsp:cNvSpPr/>
      </dsp:nvSpPr>
      <dsp:spPr>
        <a:xfrm>
          <a:off x="331382" y="0"/>
          <a:ext cx="2585880" cy="30422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E148B-12D4-4236-B73B-67A711113F40}">
      <dsp:nvSpPr>
        <dsp:cNvPr id="0" name=""/>
        <dsp:cNvSpPr/>
      </dsp:nvSpPr>
      <dsp:spPr>
        <a:xfrm>
          <a:off x="491164" y="121688"/>
          <a:ext cx="2327292" cy="1977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DE5A7-E66C-4D86-8296-CE0DA2328BD7}">
      <dsp:nvSpPr>
        <dsp:cNvPr id="0" name=""/>
        <dsp:cNvSpPr/>
      </dsp:nvSpPr>
      <dsp:spPr>
        <a:xfrm>
          <a:off x="491164" y="2099126"/>
          <a:ext cx="2327292" cy="82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sp:txBody>
      <dsp:txXfrm>
        <a:off x="491164" y="2099126"/>
        <a:ext cx="2327292" cy="821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2EB18-DB50-4DEE-B05E-1F8E9992937D}">
      <dsp:nvSpPr>
        <dsp:cNvPr id="0" name=""/>
        <dsp:cNvSpPr/>
      </dsp:nvSpPr>
      <dsp:spPr>
        <a:xfrm>
          <a:off x="-5009398" y="-767508"/>
          <a:ext cx="5965881" cy="5965881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5AF42-3C4C-47AC-8C70-FE73F6008219}">
      <dsp:nvSpPr>
        <dsp:cNvPr id="0" name=""/>
        <dsp:cNvSpPr/>
      </dsp:nvSpPr>
      <dsp:spPr>
        <a:xfrm>
          <a:off x="500852" y="340644"/>
          <a:ext cx="7180086" cy="681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055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Limited resources and budgets provided</a:t>
          </a:r>
        </a:p>
      </dsp:txBody>
      <dsp:txXfrm>
        <a:off x="500852" y="340644"/>
        <a:ext cx="7180086" cy="681644"/>
      </dsp:txXfrm>
    </dsp:sp>
    <dsp:sp modelId="{1747EA24-E2A0-4B43-A545-07AD994E650C}">
      <dsp:nvSpPr>
        <dsp:cNvPr id="0" name=""/>
        <dsp:cNvSpPr/>
      </dsp:nvSpPr>
      <dsp:spPr>
        <a:xfrm>
          <a:off x="74825" y="255439"/>
          <a:ext cx="852055" cy="852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F036B-DC1F-4369-8C2C-F01E9E9E0AC8}">
      <dsp:nvSpPr>
        <dsp:cNvPr id="0" name=""/>
        <dsp:cNvSpPr/>
      </dsp:nvSpPr>
      <dsp:spPr>
        <a:xfrm>
          <a:off x="891654" y="1363288"/>
          <a:ext cx="6789284" cy="681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055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Lack of updated systems implemented in the organization </a:t>
          </a:r>
        </a:p>
      </dsp:txBody>
      <dsp:txXfrm>
        <a:off x="891654" y="1363288"/>
        <a:ext cx="6789284" cy="681644"/>
      </dsp:txXfrm>
    </dsp:sp>
    <dsp:sp modelId="{D26475FB-E646-456D-949E-ACE701C873D6}">
      <dsp:nvSpPr>
        <dsp:cNvPr id="0" name=""/>
        <dsp:cNvSpPr/>
      </dsp:nvSpPr>
      <dsp:spPr>
        <a:xfrm>
          <a:off x="465627" y="1278082"/>
          <a:ext cx="852055" cy="852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46BA8-7AB2-4674-9C2F-43AEAFAAE705}">
      <dsp:nvSpPr>
        <dsp:cNvPr id="0" name=""/>
        <dsp:cNvSpPr/>
      </dsp:nvSpPr>
      <dsp:spPr>
        <a:xfrm>
          <a:off x="891654" y="2385931"/>
          <a:ext cx="6789284" cy="681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055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Lack of support from the management team</a:t>
          </a:r>
        </a:p>
      </dsp:txBody>
      <dsp:txXfrm>
        <a:off x="891654" y="2385931"/>
        <a:ext cx="6789284" cy="681644"/>
      </dsp:txXfrm>
    </dsp:sp>
    <dsp:sp modelId="{A6879DA7-5CBA-40F6-A5F6-017FFCFBFD59}">
      <dsp:nvSpPr>
        <dsp:cNvPr id="0" name=""/>
        <dsp:cNvSpPr/>
      </dsp:nvSpPr>
      <dsp:spPr>
        <a:xfrm>
          <a:off x="465627" y="2300726"/>
          <a:ext cx="852055" cy="852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F9E11-BC2A-44C6-8CFB-72B5989F3059}">
      <dsp:nvSpPr>
        <dsp:cNvPr id="0" name=""/>
        <dsp:cNvSpPr/>
      </dsp:nvSpPr>
      <dsp:spPr>
        <a:xfrm>
          <a:off x="500852" y="3408575"/>
          <a:ext cx="7180086" cy="681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1055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Constantly </a:t>
          </a:r>
          <a:r>
            <a:rPr lang="en-US" sz="1900" b="1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evolving business models and complex international structures</a:t>
          </a:r>
          <a:endParaRPr lang="en-US" sz="1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00852" y="3408575"/>
        <a:ext cx="7180086" cy="681644"/>
      </dsp:txXfrm>
    </dsp:sp>
    <dsp:sp modelId="{25DB7A19-66A0-48BA-872E-4BEC3538E2EB}">
      <dsp:nvSpPr>
        <dsp:cNvPr id="0" name=""/>
        <dsp:cNvSpPr/>
      </dsp:nvSpPr>
      <dsp:spPr>
        <a:xfrm>
          <a:off x="74825" y="3323369"/>
          <a:ext cx="852055" cy="8520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EB28F-7012-4079-A8B3-E7DF9914CA96}">
      <dsp:nvSpPr>
        <dsp:cNvPr id="0" name=""/>
        <dsp:cNvSpPr/>
      </dsp:nvSpPr>
      <dsp:spPr>
        <a:xfrm>
          <a:off x="366102" y="0"/>
          <a:ext cx="2638113" cy="31036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E148B-12D4-4236-B73B-67A711113F40}">
      <dsp:nvSpPr>
        <dsp:cNvPr id="0" name=""/>
        <dsp:cNvSpPr/>
      </dsp:nvSpPr>
      <dsp:spPr>
        <a:xfrm>
          <a:off x="529111" y="124146"/>
          <a:ext cx="2374302" cy="2017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DE5A7-E66C-4D86-8296-CE0DA2328BD7}">
      <dsp:nvSpPr>
        <dsp:cNvPr id="0" name=""/>
        <dsp:cNvSpPr/>
      </dsp:nvSpPr>
      <dsp:spPr>
        <a:xfrm>
          <a:off x="529111" y="2141527"/>
          <a:ext cx="2374302" cy="8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sp:txBody>
      <dsp:txXfrm>
        <a:off x="529111" y="2141527"/>
        <a:ext cx="2374302" cy="8379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CE89F-C535-4909-9EB0-3016752143F2}">
      <dsp:nvSpPr>
        <dsp:cNvPr id="0" name=""/>
        <dsp:cNvSpPr/>
      </dsp:nvSpPr>
      <dsp:spPr>
        <a:xfrm>
          <a:off x="752162" y="2741"/>
          <a:ext cx="1046028" cy="1046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Legal Adviser </a:t>
          </a:r>
        </a:p>
      </dsp:txBody>
      <dsp:txXfrm>
        <a:off x="905349" y="155928"/>
        <a:ext cx="739654" cy="739654"/>
      </dsp:txXfrm>
    </dsp:sp>
    <dsp:sp modelId="{DD49E60A-8370-4BA6-95A3-54B0D27E0435}">
      <dsp:nvSpPr>
        <dsp:cNvPr id="0" name=""/>
        <dsp:cNvSpPr/>
      </dsp:nvSpPr>
      <dsp:spPr>
        <a:xfrm>
          <a:off x="971828" y="1133707"/>
          <a:ext cx="606696" cy="606696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52246" y="1365708"/>
        <a:ext cx="445860" cy="142694"/>
      </dsp:txXfrm>
    </dsp:sp>
    <dsp:sp modelId="{42240C0E-A802-4674-B9BD-747066E20082}">
      <dsp:nvSpPr>
        <dsp:cNvPr id="0" name=""/>
        <dsp:cNvSpPr/>
      </dsp:nvSpPr>
      <dsp:spPr>
        <a:xfrm>
          <a:off x="752162" y="1825341"/>
          <a:ext cx="1046028" cy="1046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Senior Corporate Manager </a:t>
          </a:r>
        </a:p>
      </dsp:txBody>
      <dsp:txXfrm>
        <a:off x="905349" y="1978528"/>
        <a:ext cx="739654" cy="739654"/>
      </dsp:txXfrm>
    </dsp:sp>
    <dsp:sp modelId="{D9A93B10-DDBC-4915-A991-8D056446E0BF}">
      <dsp:nvSpPr>
        <dsp:cNvPr id="0" name=""/>
        <dsp:cNvSpPr/>
      </dsp:nvSpPr>
      <dsp:spPr>
        <a:xfrm>
          <a:off x="971828" y="2956307"/>
          <a:ext cx="606696" cy="606696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52246" y="3188308"/>
        <a:ext cx="445860" cy="142694"/>
      </dsp:txXfrm>
    </dsp:sp>
    <dsp:sp modelId="{B61304E5-A7E6-4C54-A33C-0BB6E0371C54}">
      <dsp:nvSpPr>
        <dsp:cNvPr id="0" name=""/>
        <dsp:cNvSpPr/>
      </dsp:nvSpPr>
      <dsp:spPr>
        <a:xfrm>
          <a:off x="752162" y="3647941"/>
          <a:ext cx="1046028" cy="1046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Empowering teams </a:t>
          </a:r>
        </a:p>
      </dsp:txBody>
      <dsp:txXfrm>
        <a:off x="905349" y="3801128"/>
        <a:ext cx="739654" cy="739654"/>
      </dsp:txXfrm>
    </dsp:sp>
    <dsp:sp modelId="{D7976EAB-EC2D-4999-AADE-997281C4E3AF}">
      <dsp:nvSpPr>
        <dsp:cNvPr id="0" name=""/>
        <dsp:cNvSpPr/>
      </dsp:nvSpPr>
      <dsp:spPr>
        <a:xfrm>
          <a:off x="1955095" y="2153794"/>
          <a:ext cx="332637" cy="3891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955095" y="2231618"/>
        <a:ext cx="232846" cy="233474"/>
      </dsp:txXfrm>
    </dsp:sp>
    <dsp:sp modelId="{C6A9D82C-EA15-4CA4-A684-37D04F16181E}">
      <dsp:nvSpPr>
        <dsp:cNvPr id="0" name=""/>
        <dsp:cNvSpPr/>
      </dsp:nvSpPr>
      <dsp:spPr>
        <a:xfrm>
          <a:off x="2425807" y="1302327"/>
          <a:ext cx="2092056" cy="20920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Roboto"/>
              <a:ea typeface="Roboto"/>
              <a:cs typeface="Roboto"/>
            </a:rPr>
            <a:t>Empowering team</a:t>
          </a:r>
          <a:endParaRPr lang="en-US" sz="2000" kern="1200">
            <a:latin typeface="Roboto"/>
            <a:ea typeface="Roboto"/>
            <a:cs typeface="Roboto"/>
          </a:endParaRPr>
        </a:p>
      </dsp:txBody>
      <dsp:txXfrm>
        <a:off x="2732182" y="1608702"/>
        <a:ext cx="1479306" cy="14793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9D82C-EA15-4CA4-A684-37D04F16181E}">
      <dsp:nvSpPr>
        <dsp:cNvPr id="0" name=""/>
        <dsp:cNvSpPr/>
      </dsp:nvSpPr>
      <dsp:spPr>
        <a:xfrm>
          <a:off x="0" y="702041"/>
          <a:ext cx="1618268" cy="16182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rPr>
            <a:t>Strategic Business Partner </a:t>
          </a:r>
        </a:p>
      </dsp:txBody>
      <dsp:txXfrm>
        <a:off x="236990" y="939031"/>
        <a:ext cx="1144288" cy="1144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EB28F-7012-4079-A8B3-E7DF9914CA96}">
      <dsp:nvSpPr>
        <dsp:cNvPr id="0" name=""/>
        <dsp:cNvSpPr/>
      </dsp:nvSpPr>
      <dsp:spPr>
        <a:xfrm>
          <a:off x="331382" y="0"/>
          <a:ext cx="2585880" cy="30422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E148B-12D4-4236-B73B-67A711113F40}">
      <dsp:nvSpPr>
        <dsp:cNvPr id="0" name=""/>
        <dsp:cNvSpPr/>
      </dsp:nvSpPr>
      <dsp:spPr>
        <a:xfrm>
          <a:off x="491164" y="121688"/>
          <a:ext cx="2327292" cy="1977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DE5A7-E66C-4D86-8296-CE0DA2328BD7}">
      <dsp:nvSpPr>
        <dsp:cNvPr id="0" name=""/>
        <dsp:cNvSpPr/>
      </dsp:nvSpPr>
      <dsp:spPr>
        <a:xfrm>
          <a:off x="491164" y="2099126"/>
          <a:ext cx="2327292" cy="82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General Counsel / Chief Legal Officer/ Head of Legal</a:t>
          </a:r>
        </a:p>
      </dsp:txBody>
      <dsp:txXfrm>
        <a:off x="491164" y="2099126"/>
        <a:ext cx="2327292" cy="8213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01E3-FC50-4E07-8645-86457C29D155}">
      <dsp:nvSpPr>
        <dsp:cNvPr id="0" name=""/>
        <dsp:cNvSpPr/>
      </dsp:nvSpPr>
      <dsp:spPr>
        <a:xfrm>
          <a:off x="0" y="2051843"/>
          <a:ext cx="8128000" cy="32511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E2D80D-B699-438A-9AFB-E1CB09E15CC8}">
      <dsp:nvSpPr>
        <dsp:cNvPr id="0" name=""/>
        <dsp:cNvSpPr/>
      </dsp:nvSpPr>
      <dsp:spPr>
        <a:xfrm>
          <a:off x="970290" y="2709165"/>
          <a:ext cx="2682239" cy="159308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Highly Procedural Markets</a:t>
          </a:r>
        </a:p>
      </dsp:txBody>
      <dsp:txXfrm>
        <a:off x="970290" y="2709165"/>
        <a:ext cx="2682239" cy="1593088"/>
      </dsp:txXfrm>
    </dsp:sp>
    <dsp:sp modelId="{6C2E6696-68E4-471A-9283-E6F7D970FA01}">
      <dsp:nvSpPr>
        <dsp:cNvPr id="0" name=""/>
        <dsp:cNvSpPr/>
      </dsp:nvSpPr>
      <dsp:spPr>
        <a:xfrm>
          <a:off x="4155452" y="3289831"/>
          <a:ext cx="3169920" cy="159308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Emerging Markets </a:t>
          </a:r>
        </a:p>
      </dsp:txBody>
      <dsp:txXfrm>
        <a:off x="4155452" y="3289831"/>
        <a:ext cx="3169920" cy="159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7T13:48:14.64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13520 18574 16383 0 0,'6'0'0'0'0,"7"0"0"0"0,10 0 0 0 0,7 0 0 0 0,3 0 0 0 0,3 0 0 0 0,3 0 0 0 0,0 0 0 0 0,0 0 0 0 0,1 0 0 0 0,0 0 0 0 0,1 0 0 0 0,2 0 0 0 0,3 0 0 0 0,-2 0 0 0 0,1 0 0 0 0,-2 0 0 0 0,-3 0 0 0 0,-4 0 0 0 0,-4 0 0 0 0,-2 0 0 0 0,-2 0 0 0 0,-4 0 0 0 0,0 0 0 0 0,-1 0 0 0 0,-2 0 0 0 0,-2 0 0 0 0,-1 0 0 0 0,-1 0 0 0 0,0 0 0 0 0,-1 0 0 0 0,0 0 0 0 0,0 3 0 0 0,1 0 0 0 0,-1 1 0 0 0,0-1 0 0 0,4-1 0 0 0,0-1 0 0 0,0 0 0 0 0,2-1 0 0 0,1 0 0 0 0,-2 0 0 0 0,2 0 0 0 0,2 0 0 0 0,1-1 0 0 0,-3 1 0 0 0,-1 0 0 0 0,0 0 0 0 0,0 0 0 0 0,-1 0 0 0 0,-2 0 0 0 0,0 0 0 0 0,-2 0 0 0 0,3 0 0 0 0,0 0 0 0 0,0 0 0 0 0,-1 0 0 0 0,2 0 0 0 0,1 0 0 0 0,1 3 0 0 0,0 1 0 0 0,2-1 0 0 0,0 0 0 0 0,-3-1 0 0 0,2 0 0 0 0,2-2 0 0 0,-1 1 0 0 0,1-1 0 0 0,2-1 0 0 0,2 1 0 0 0,1 0 0 0 0,-2 0 0 0 0,0 0 0 0 0,1 0 0 0 0,0 0 0 0 0,2 0 0 0 0,-3 0 0 0 0,0 3 0 0 0,0 0 0 0 0,2 1 0 0 0,0-1 0 0 0,-2-1 0 0 0,0-1 0 0 0,-3 0 0 0 0,4-1 0 0 0,-2 0 0 0 0,-2 0 0 0 0,-2 0 0 0 0,-1 0 0 0 0,0 0 0 0 0,-3-1 0 0 0,3 1 0 0 0,1 0 0 0 0,1 0 0 0 0,-2 0 0 0 0,-2 0 0 0 0,2 0 0 0 0,-1 0 0 0 0,-2 0 0 0 0,3 0 0 0 0,-1 0 0 0 0,2 0 0 0 0,-1 3 0 0 0,2 1 0 0 0,-1-1 0 0 0,-1 0 0 0 0,-2-1 0 0 0,-2 0 0 0 0,-2-2 0 0 0,0 1 0 0 0,0-1 0 0 0,-1 0 0 0 0,0-1 0 0 0,1 1 0 0 0,-1 0 0 0 0,-3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C91F-0445-F847-537E-991664E08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83ADB-1A8D-11F4-6141-C90D7262F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D7A7-875B-8D64-F06C-8E97BB72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9571-E155-0DD4-2AE2-A4B9FBD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80986-64F2-5C43-CE87-584FCF1F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3006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54263-BB7A-3D51-678C-6EF51AB6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315C0-7032-09C6-4FDF-DC850B041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0A61E-3B48-050C-3C71-A6668540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450CA-46EB-0DB1-83CC-853A6C3F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4CE8D-E9ED-F611-E8AD-E80319D7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2475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DD4DB-8609-E6D5-A16D-BE08E0A07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14933-0A44-0D96-DB13-E4DBCB70E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FE5E7-743B-BACB-B8CE-D52FCC99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902D-0E9A-0DD2-0E02-67DB4671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7E8F-75A2-7788-08FC-BA8F8D69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802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9BAE-D271-B56C-B191-C01EC9F3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D5B56-ACEE-992D-734C-2DCE850F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06293-5ECE-4815-FED0-9E0349E8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C0F09-62F6-7256-F548-B7D27F4D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052A3-1194-E6CE-D2AC-0FE2B2C8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36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DB55-F5A2-3DD7-913D-EBD92EDC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7D5CC-D2C4-0199-4E0A-E4B5677B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B86C-BAF0-5A79-449D-36E7C899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AF941-CEA2-A21C-0FA2-B29AE036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1393A-05B8-A543-D9D6-E7B2ADB3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5858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12CD-7A1C-902B-CE0A-D4677B57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3A73F-F742-F7C2-8AD5-331D0C0BB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91042-5FFD-BF8F-DE19-DD01FB421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F73F5-832D-68EC-645F-3217DA91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C7C7D-F3FB-7CEA-7576-FB0C2147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0943E-55D9-C7C5-8DE0-C3FB506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2549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8C28-000C-4607-A89A-03CFA997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B430C-098B-319D-3630-558AC5038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C05FE-365E-96A3-BC6A-6424877E8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62977-3495-F693-46AF-DAA64EC17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0000F-C6B6-149A-271B-1ADDED221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82AEB-698B-A856-DF8C-A664A695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BECBA-6B2D-BD8D-F6B9-BAE0DBD7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0E773-47BF-8986-8BA8-44CA1BFE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7515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30CD-9DF7-6A13-CA05-895F6A29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59967-01E7-4DF2-3539-91B0C596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00B58-6D6D-F4FF-D406-F95517D6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B0772-9D98-B6A9-E5D4-91E06BA1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0321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3B7B5-0D0C-6B03-4AEC-30281D00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A5124-1AE0-7E30-1281-32D07CA9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73686-C841-2BC8-9CAC-603A794E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7595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2CDB-0A81-98BE-F720-0807BD73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681D4-3A6C-1652-6E5E-7FC03B97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639FF-FEB2-3040-C225-6F7515BD8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31B12-2037-4274-0007-F6C34569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0A41-4D6C-EC62-651B-4C684EDD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BAF78-552A-7CF9-BE57-D70286D8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395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49B7-6477-0B3C-4A80-708459EF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4FCC01-1123-0FA5-F554-2CAD3EFC2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398AD-FAB2-19D5-EC51-1C9EE6017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A9C53-0C38-35DD-9BDA-1219CA31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57ABA-84D2-305B-148E-0F5C3FC9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A24DF-4638-BA81-093E-271F21E5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3823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6B26B-BA47-FF94-401F-8BE5BB14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30856-0B33-57D8-FC4C-1725AAE0F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28258-8B33-1F56-605D-D0728E932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9E0C-A341-4C1B-B21C-59EA1B3B2E3A}" type="datetimeFigureOut">
              <a:rPr lang="en-HK" smtClean="0"/>
              <a:t>21/5/2024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06A5E-8F83-6720-91E6-69CEE6614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2819F-82C2-13D9-8F5B-D2A609AAF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3A8C-7CAC-4E6C-93ED-7AD838EA8BF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874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image" Target="../media/image5.png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2.xml"/><Relationship Id="rId12" Type="http://schemas.openxmlformats.org/officeDocument/2006/relationships/diagramLayout" Target="../diagrams/layou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diagramData" Target="../diagrams/data13.xml"/><Relationship Id="rId5" Type="http://schemas.openxmlformats.org/officeDocument/2006/relationships/image" Target="../media/image5.png"/><Relationship Id="rId15" Type="http://schemas.microsoft.com/office/2007/relationships/diagramDrawing" Target="../diagrams/drawing13.xml"/><Relationship Id="rId10" Type="http://schemas.microsoft.com/office/2007/relationships/diagramDrawing" Target="../diagrams/drawing1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2.xml"/><Relationship Id="rId14" Type="http://schemas.openxmlformats.org/officeDocument/2006/relationships/diagramColors" Target="../diagrams/colors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5.pn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18" Type="http://schemas.openxmlformats.org/officeDocument/2006/relationships/diagramLayout" Target="../diagrams/layout7.xml"/><Relationship Id="rId3" Type="http://schemas.openxmlformats.org/officeDocument/2006/relationships/image" Target="../media/image3.png"/><Relationship Id="rId21" Type="http://schemas.microsoft.com/office/2007/relationships/diagramDrawing" Target="../diagrams/drawing7.xml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17" Type="http://schemas.openxmlformats.org/officeDocument/2006/relationships/diagramData" Target="../diagrams/data7.xml"/><Relationship Id="rId2" Type="http://schemas.openxmlformats.org/officeDocument/2006/relationships/image" Target="../media/image2.jpeg"/><Relationship Id="rId16" Type="http://schemas.openxmlformats.org/officeDocument/2006/relationships/image" Target="../media/image9.png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5.pn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19" Type="http://schemas.openxmlformats.org/officeDocument/2006/relationships/diagramQuickStyle" Target="../diagrams/quickStyle7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QuickStyle" Target="../diagrams/quickStyle9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8.xml"/><Relationship Id="rId12" Type="http://schemas.openxmlformats.org/officeDocument/2006/relationships/diagramLayout" Target="../diagrams/layou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diagramData" Target="../diagrams/data9.xml"/><Relationship Id="rId5" Type="http://schemas.openxmlformats.org/officeDocument/2006/relationships/image" Target="../media/image5.png"/><Relationship Id="rId15" Type="http://schemas.microsoft.com/office/2007/relationships/diagramDrawing" Target="../diagrams/drawing9.xml"/><Relationship Id="rId10" Type="http://schemas.microsoft.com/office/2007/relationships/diagramDrawing" Target="../diagrams/drawing8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8.xml"/><Relationship Id="rId14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meeting&#10;&#10;Description automatically generated">
            <a:extLst>
              <a:ext uri="{FF2B5EF4-FFF2-40B4-BE49-F238E27FC236}">
                <a16:creationId xmlns:a16="http://schemas.microsoft.com/office/drawing/2014/main" id="{C5F76BE2-E553-71CF-2EB8-F1B2CEA0B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r="15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0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BD6DD-129F-6FDA-EBB5-EAD0A48E92E0}"/>
              </a:ext>
            </a:extLst>
          </p:cNvPr>
          <p:cNvGrpSpPr/>
          <p:nvPr/>
        </p:nvGrpSpPr>
        <p:grpSpPr>
          <a:xfrm>
            <a:off x="0" y="1"/>
            <a:ext cx="12192000" cy="1330960"/>
            <a:chOff x="0" y="0"/>
            <a:chExt cx="12192000" cy="1673011"/>
          </a:xfrm>
        </p:grpSpPr>
        <p:pic>
          <p:nvPicPr>
            <p:cNvPr id="3" name="Picture 2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8904FC26-E9C6-A321-6A3C-1A3FA361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E6EEE1-7D35-9FC8-39E2-72BE90E9F758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5" name="Picture 4" descr="A poster for a meeting&#10;&#10;Description automatically generated">
              <a:extLst>
                <a:ext uri="{FF2B5EF4-FFF2-40B4-BE49-F238E27FC236}">
                  <a16:creationId xmlns:a16="http://schemas.microsoft.com/office/drawing/2014/main" id="{4B26FE8B-967C-C8EF-30F9-EC1F1CE2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75CA2F-CBDD-37B3-2B77-D7E93343EF8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9"/>
              <a:chOff x="5484516" y="604191"/>
              <a:chExt cx="3081154" cy="986261"/>
            </a:xfrm>
          </p:grpSpPr>
          <p:pic>
            <p:nvPicPr>
              <p:cNvPr id="6" name="Picture 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142A5C47-A07F-347C-AFF7-8991F81AF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7" name="Picture 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FC4C3013-A6C9-6E0A-42D1-84FA62AF8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D68FB2-EB3B-F596-CC43-3E522D363AB4}"/>
              </a:ext>
            </a:extLst>
          </p:cNvPr>
          <p:cNvSpPr txBox="1"/>
          <p:nvPr/>
        </p:nvSpPr>
        <p:spPr>
          <a:xfrm>
            <a:off x="548640" y="1509002"/>
            <a:ext cx="110236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HK" sz="2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Achieving </a:t>
            </a:r>
            <a:r>
              <a:rPr lang="en-HK" sz="2800" b="1">
                <a:solidFill>
                  <a:schemeClr val="accent5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a </a:t>
            </a:r>
            <a:r>
              <a:rPr kumimoji="0" lang="en-HK" sz="2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‘Seat at the Table</a:t>
            </a:r>
            <a:r>
              <a:rPr lang="en-HK" sz="2800" b="1">
                <a:solidFill>
                  <a:schemeClr val="accent5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’: Highlighting Our Value   </a:t>
            </a:r>
            <a:endParaRPr lang="en-HK" sz="28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3D3C1EA-57D2-8EA5-ADC9-A8378D2E30CC}"/>
              </a:ext>
            </a:extLst>
          </p:cNvPr>
          <p:cNvGraphicFramePr/>
          <p:nvPr/>
        </p:nvGraphicFramePr>
        <p:xfrm>
          <a:off x="619760" y="2852774"/>
          <a:ext cx="3309621" cy="304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2D51E20-92DA-750F-2E23-B7FEE3E7D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126634"/>
              </p:ext>
            </p:extLst>
          </p:nvPr>
        </p:nvGraphicFramePr>
        <p:xfrm>
          <a:off x="4656882" y="2210858"/>
          <a:ext cx="6915358" cy="435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31245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50FD9D7-6229-4245-852B-4D25D1519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650FD9D7-6229-4245-852B-4D25D1519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288AE6-7290-40B5-B619-450D0E6D7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18288AE6-7290-40B5-B619-450D0E6D7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7B890D-460E-46F7-A8F6-8176D399F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87B890D-460E-46F7-A8F6-8176D399F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AB67101-12C9-40D6-9DDE-F0FD8D1CB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DAB67101-12C9-40D6-9DDE-F0FD8D1CB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651B0F-D4FA-42FA-9889-6B4A42345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54651B0F-D4FA-42FA-9889-6B4A42345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B7E8ED-149A-4F9F-BFE4-A90AC9794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95B7E8ED-149A-4F9F-BFE4-A90AC9794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D67470-DB0F-4B05-9B99-881D084CB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D5D67470-DB0F-4B05-9B99-881D084CB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D5048E-138D-42CD-8595-57C44F729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50D5048E-138D-42CD-8595-57C44F729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BD6DD-129F-6FDA-EBB5-EAD0A48E92E0}"/>
              </a:ext>
            </a:extLst>
          </p:cNvPr>
          <p:cNvGrpSpPr/>
          <p:nvPr/>
        </p:nvGrpSpPr>
        <p:grpSpPr>
          <a:xfrm>
            <a:off x="0" y="1"/>
            <a:ext cx="12192000" cy="1330960"/>
            <a:chOff x="0" y="0"/>
            <a:chExt cx="12192000" cy="1673011"/>
          </a:xfrm>
        </p:grpSpPr>
        <p:pic>
          <p:nvPicPr>
            <p:cNvPr id="3" name="Picture 2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8904FC26-E9C6-A321-6A3C-1A3FA361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E6EEE1-7D35-9FC8-39E2-72BE90E9F758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5" name="Picture 4" descr="A poster for a meeting&#10;&#10;Description automatically generated">
              <a:extLst>
                <a:ext uri="{FF2B5EF4-FFF2-40B4-BE49-F238E27FC236}">
                  <a16:creationId xmlns:a16="http://schemas.microsoft.com/office/drawing/2014/main" id="{4B26FE8B-967C-C8EF-30F9-EC1F1CE2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75CA2F-CBDD-37B3-2B77-D7E93343EF8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9"/>
              <a:chOff x="5484516" y="604191"/>
              <a:chExt cx="3081154" cy="986261"/>
            </a:xfrm>
          </p:grpSpPr>
          <p:pic>
            <p:nvPicPr>
              <p:cNvPr id="6" name="Picture 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142A5C47-A07F-347C-AFF7-8991F81AF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7" name="Picture 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FC4C3013-A6C9-6E0A-42D1-84FA62AF8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D68FB2-EB3B-F596-CC43-3E522D363AB4}"/>
              </a:ext>
            </a:extLst>
          </p:cNvPr>
          <p:cNvSpPr txBox="1"/>
          <p:nvPr/>
        </p:nvSpPr>
        <p:spPr>
          <a:xfrm>
            <a:off x="548640" y="1509002"/>
            <a:ext cx="110236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HK" sz="2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Achieving </a:t>
            </a:r>
            <a:r>
              <a:rPr lang="en-HK" sz="2800" b="1">
                <a:solidFill>
                  <a:schemeClr val="accent5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a </a:t>
            </a:r>
            <a:r>
              <a:rPr kumimoji="0" lang="en-HK" sz="2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‘Seat at the Table</a:t>
            </a:r>
            <a:r>
              <a:rPr lang="en-HK" sz="2800" b="1">
                <a:solidFill>
                  <a:schemeClr val="accent5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’: Highlighting Our Value   </a:t>
            </a:r>
            <a:endParaRPr lang="en-HK" sz="28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3D3C1EA-57D2-8EA5-ADC9-A8378D2E30CC}"/>
              </a:ext>
            </a:extLst>
          </p:cNvPr>
          <p:cNvGraphicFramePr/>
          <p:nvPr/>
        </p:nvGraphicFramePr>
        <p:xfrm>
          <a:off x="619760" y="2852774"/>
          <a:ext cx="3309621" cy="304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2D51E20-92DA-750F-2E23-B7FEE3E7D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280134"/>
              </p:ext>
            </p:extLst>
          </p:nvPr>
        </p:nvGraphicFramePr>
        <p:xfrm>
          <a:off x="4656882" y="2210858"/>
          <a:ext cx="6915358" cy="435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041375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024F03-B25B-409C-8421-3170C557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57024F03-B25B-409C-8421-3170C557B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80BCA5-DF2D-4E23-9BE4-7520DEB8F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B780BCA5-DF2D-4E23-9BE4-7520DEB8F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50FD9D7-6229-4245-852B-4D25D1519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650FD9D7-6229-4245-852B-4D25D1519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288AE6-7290-40B5-B619-450D0E6D7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18288AE6-7290-40B5-B619-450D0E6D7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6F9539A-6E82-4BFC-89BA-BDCDA6125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86F9539A-6E82-4BFC-89BA-BDCDA6125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90C2F69-4767-44BC-AECA-B6C90FEE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E90C2F69-4767-44BC-AECA-B6C90FEE1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334F151-F97F-48B1-A925-12E06B685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0334F151-F97F-48B1-A925-12E06B685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88603A-26A9-4F6C-A6EA-40677D8F6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4088603A-26A9-4F6C-A6EA-40677D8F6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BD6DD-129F-6FDA-EBB5-EAD0A48E92E0}"/>
              </a:ext>
            </a:extLst>
          </p:cNvPr>
          <p:cNvGrpSpPr/>
          <p:nvPr/>
        </p:nvGrpSpPr>
        <p:grpSpPr>
          <a:xfrm>
            <a:off x="0" y="0"/>
            <a:ext cx="12192000" cy="1673011"/>
            <a:chOff x="0" y="0"/>
            <a:chExt cx="12192000" cy="1673011"/>
          </a:xfrm>
        </p:grpSpPr>
        <p:pic>
          <p:nvPicPr>
            <p:cNvPr id="3" name="Picture 2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8904FC26-E9C6-A321-6A3C-1A3FA361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E6EEE1-7D35-9FC8-39E2-72BE90E9F758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5" name="Picture 4" descr="A poster for a meeting&#10;&#10;Description automatically generated">
              <a:extLst>
                <a:ext uri="{FF2B5EF4-FFF2-40B4-BE49-F238E27FC236}">
                  <a16:creationId xmlns:a16="http://schemas.microsoft.com/office/drawing/2014/main" id="{4B26FE8B-967C-C8EF-30F9-EC1F1CE2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75CA2F-CBDD-37B3-2B77-D7E93343EF8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9"/>
              <a:chOff x="5484516" y="604191"/>
              <a:chExt cx="3081154" cy="986261"/>
            </a:xfrm>
          </p:grpSpPr>
          <p:pic>
            <p:nvPicPr>
              <p:cNvPr id="6" name="Picture 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142A5C47-A07F-347C-AFF7-8991F81AF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7" name="Picture 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FC4C3013-A6C9-6E0A-42D1-84FA62AF8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86635B-055A-75C4-1DD6-41C760673819}"/>
              </a:ext>
            </a:extLst>
          </p:cNvPr>
          <p:cNvSpPr txBox="1"/>
          <p:nvPr/>
        </p:nvSpPr>
        <p:spPr>
          <a:xfrm>
            <a:off x="2870200" y="270175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Q &amp; A </a:t>
            </a:r>
          </a:p>
          <a:p>
            <a:pPr algn="ctr"/>
            <a:endParaRPr lang="en-HK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  <a:p>
            <a:pPr algn="ctr"/>
            <a:r>
              <a:rPr lang="en-HK" sz="48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Discussions </a:t>
            </a:r>
          </a:p>
        </p:txBody>
      </p:sp>
    </p:spTree>
    <p:extLst>
      <p:ext uri="{BB962C8B-B14F-4D97-AF65-F5344CB8AC3E}">
        <p14:creationId xmlns:p14="http://schemas.microsoft.com/office/powerpoint/2010/main" val="9288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4.81481E-6 L 3.7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7 L 3.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BD6DD-129F-6FDA-EBB5-EAD0A48E92E0}"/>
              </a:ext>
            </a:extLst>
          </p:cNvPr>
          <p:cNvGrpSpPr/>
          <p:nvPr/>
        </p:nvGrpSpPr>
        <p:grpSpPr>
          <a:xfrm>
            <a:off x="0" y="0"/>
            <a:ext cx="12192000" cy="1673011"/>
            <a:chOff x="0" y="0"/>
            <a:chExt cx="12192000" cy="1673011"/>
          </a:xfrm>
        </p:grpSpPr>
        <p:pic>
          <p:nvPicPr>
            <p:cNvPr id="3" name="Picture 2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8904FC26-E9C6-A321-6A3C-1A3FA361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E6EEE1-7D35-9FC8-39E2-72BE90E9F758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5" name="Picture 4" descr="A poster for a meeting&#10;&#10;Description automatically generated">
              <a:extLst>
                <a:ext uri="{FF2B5EF4-FFF2-40B4-BE49-F238E27FC236}">
                  <a16:creationId xmlns:a16="http://schemas.microsoft.com/office/drawing/2014/main" id="{4B26FE8B-967C-C8EF-30F9-EC1F1CE2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75CA2F-CBDD-37B3-2B77-D7E93343EF8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9"/>
              <a:chOff x="5484516" y="604191"/>
              <a:chExt cx="3081154" cy="986261"/>
            </a:xfrm>
          </p:grpSpPr>
          <p:pic>
            <p:nvPicPr>
              <p:cNvPr id="6" name="Picture 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142A5C47-A07F-347C-AFF7-8991F81AF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7" name="Picture 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FC4C3013-A6C9-6E0A-42D1-84FA62AF8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86635B-055A-75C4-1DD6-41C760673819}"/>
              </a:ext>
            </a:extLst>
          </p:cNvPr>
          <p:cNvSpPr txBox="1"/>
          <p:nvPr/>
        </p:nvSpPr>
        <p:spPr>
          <a:xfrm>
            <a:off x="3048000" y="335283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800" b="1" i="0">
                <a:solidFill>
                  <a:srgbClr val="1C1C1C"/>
                </a:solidFill>
                <a:effectLst/>
                <a:latin typeface="Roboto" panose="02000000000000000000" pitchFamily="2" charset="0"/>
              </a:rPr>
              <a:t>Coffee Break</a:t>
            </a:r>
          </a:p>
          <a:p>
            <a:pPr algn="ctr"/>
            <a:r>
              <a:rPr lang="en-HK" sz="2800"/>
              <a:t>11:10-11:40</a:t>
            </a:r>
          </a:p>
        </p:txBody>
      </p:sp>
    </p:spTree>
    <p:extLst>
      <p:ext uri="{BB962C8B-B14F-4D97-AF65-F5344CB8AC3E}">
        <p14:creationId xmlns:p14="http://schemas.microsoft.com/office/powerpoint/2010/main" val="201319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BD6DD-129F-6FDA-EBB5-EAD0A48E92E0}"/>
              </a:ext>
            </a:extLst>
          </p:cNvPr>
          <p:cNvGrpSpPr/>
          <p:nvPr/>
        </p:nvGrpSpPr>
        <p:grpSpPr>
          <a:xfrm>
            <a:off x="0" y="0"/>
            <a:ext cx="12192000" cy="1673011"/>
            <a:chOff x="0" y="0"/>
            <a:chExt cx="12192000" cy="1673011"/>
          </a:xfrm>
        </p:grpSpPr>
        <p:pic>
          <p:nvPicPr>
            <p:cNvPr id="3" name="Picture 2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8904FC26-E9C6-A321-6A3C-1A3FA361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E6EEE1-7D35-9FC8-39E2-72BE90E9F758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5" name="Picture 4" descr="A poster for a meeting&#10;&#10;Description automatically generated">
              <a:extLst>
                <a:ext uri="{FF2B5EF4-FFF2-40B4-BE49-F238E27FC236}">
                  <a16:creationId xmlns:a16="http://schemas.microsoft.com/office/drawing/2014/main" id="{4B26FE8B-967C-C8EF-30F9-EC1F1CE2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75CA2F-CBDD-37B3-2B77-D7E93343EF8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9"/>
              <a:chOff x="5484516" y="604191"/>
              <a:chExt cx="3081154" cy="986261"/>
            </a:xfrm>
          </p:grpSpPr>
          <p:pic>
            <p:nvPicPr>
              <p:cNvPr id="6" name="Picture 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142A5C47-A07F-347C-AFF7-8991F81AF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7" name="Picture 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FC4C3013-A6C9-6E0A-42D1-84FA62AF8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86635B-055A-75C4-1DD6-41C760673819}"/>
              </a:ext>
            </a:extLst>
          </p:cNvPr>
          <p:cNvSpPr txBox="1"/>
          <p:nvPr/>
        </p:nvSpPr>
        <p:spPr>
          <a:xfrm>
            <a:off x="1229360" y="2223367"/>
            <a:ext cx="93232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200" b="1">
                <a:solidFill>
                  <a:srgbClr val="1C1C1C"/>
                </a:solidFill>
                <a:latin typeface="Roboto" panose="02000000000000000000" pitchFamily="2" charset="0"/>
              </a:rPr>
              <a:t>Enhance the In-house role in Emerging Markets </a:t>
            </a:r>
            <a:endParaRPr lang="en-HK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304D2-FA86-640D-38D8-7C7DE233A639}"/>
              </a:ext>
            </a:extLst>
          </p:cNvPr>
          <p:cNvSpPr txBox="1"/>
          <p:nvPr/>
        </p:nvSpPr>
        <p:spPr>
          <a:xfrm>
            <a:off x="1876726" y="5435312"/>
            <a:ext cx="2139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>
                <a:solidFill>
                  <a:srgbClr val="1C1C1C"/>
                </a:solidFill>
                <a:effectLst/>
                <a:latin typeface="Roboto" panose="02000000000000000000" pitchFamily="2" charset="0"/>
              </a:rPr>
              <a:t>Erika Evasdottir</a:t>
            </a:r>
          </a:p>
          <a:p>
            <a:pPr algn="ctr"/>
            <a:r>
              <a:rPr lang="en-US" sz="1200" i="0">
                <a:solidFill>
                  <a:srgbClr val="1C1C1C"/>
                </a:solidFill>
                <a:effectLst/>
                <a:latin typeface="Roboto" panose="02000000000000000000" pitchFamily="2" charset="0"/>
              </a:rPr>
              <a:t>Managing Director, Legal</a:t>
            </a:r>
          </a:p>
          <a:p>
            <a:pPr algn="ctr"/>
            <a:r>
              <a:rPr lang="en-US" sz="1200" i="0">
                <a:solidFill>
                  <a:srgbClr val="1C1C1C"/>
                </a:solidFill>
                <a:effectLst/>
                <a:latin typeface="Roboto" panose="02000000000000000000" pitchFamily="2" charset="0"/>
              </a:rPr>
              <a:t>Centrium Advisory Services Limited</a:t>
            </a:r>
            <a:endParaRPr lang="en-HK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D91732-0BE3-1006-AC88-B983CCD82B94}"/>
              </a:ext>
            </a:extLst>
          </p:cNvPr>
          <p:cNvSpPr txBox="1"/>
          <p:nvPr/>
        </p:nvSpPr>
        <p:spPr>
          <a:xfrm>
            <a:off x="5064426" y="5413759"/>
            <a:ext cx="2139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>
                <a:solidFill>
                  <a:srgbClr val="1C1C1C"/>
                </a:solidFill>
                <a:effectLst/>
                <a:latin typeface="Roboto" panose="02000000000000000000" pitchFamily="2" charset="0"/>
              </a:rPr>
              <a:t>Suzanna Barrett</a:t>
            </a:r>
          </a:p>
          <a:p>
            <a:pPr algn="ctr"/>
            <a:r>
              <a:rPr lang="en-US" sz="1200" i="0">
                <a:solidFill>
                  <a:srgbClr val="1C1C1C"/>
                </a:solidFill>
                <a:effectLst/>
                <a:latin typeface="Roboto" panose="02000000000000000000" pitchFamily="2" charset="0"/>
              </a:rPr>
              <a:t>General Counsel</a:t>
            </a:r>
          </a:p>
          <a:p>
            <a:pPr algn="ctr"/>
            <a:r>
              <a:rPr lang="en-US" sz="1200" i="0" err="1">
                <a:solidFill>
                  <a:srgbClr val="1C1C1C"/>
                </a:solidFill>
                <a:effectLst/>
                <a:latin typeface="Roboto" panose="02000000000000000000" pitchFamily="2" charset="0"/>
              </a:rPr>
              <a:t>Kacific</a:t>
            </a:r>
            <a:r>
              <a:rPr lang="en-US" sz="1200" i="0">
                <a:solidFill>
                  <a:srgbClr val="1C1C1C"/>
                </a:solidFill>
                <a:effectLst/>
                <a:latin typeface="Roboto" panose="02000000000000000000" pitchFamily="2" charset="0"/>
              </a:rPr>
              <a:t> Broadband Satellites Limited</a:t>
            </a:r>
            <a:endParaRPr lang="en-HK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39D7E1-70FF-85E7-E0CC-A07539AD22A1}"/>
              </a:ext>
            </a:extLst>
          </p:cNvPr>
          <p:cNvSpPr txBox="1"/>
          <p:nvPr/>
        </p:nvSpPr>
        <p:spPr>
          <a:xfrm>
            <a:off x="8104806" y="5413759"/>
            <a:ext cx="2139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>
                <a:solidFill>
                  <a:srgbClr val="1C1C1C"/>
                </a:solidFill>
                <a:effectLst/>
                <a:latin typeface="Roboto" panose="02000000000000000000" pitchFamily="2" charset="0"/>
              </a:rPr>
              <a:t>Thamali Tennakoon </a:t>
            </a:r>
          </a:p>
          <a:p>
            <a:pPr algn="ctr"/>
            <a:r>
              <a:rPr lang="en-US" sz="1200" i="0">
                <a:solidFill>
                  <a:srgbClr val="1C1C1C"/>
                </a:solidFill>
                <a:effectLst/>
                <a:latin typeface="Roboto" panose="02000000000000000000" pitchFamily="2" charset="0"/>
              </a:rPr>
              <a:t>Head of Legal</a:t>
            </a:r>
          </a:p>
          <a:p>
            <a:pPr algn="ctr"/>
            <a:r>
              <a:rPr lang="en-US" sz="1200" i="0">
                <a:solidFill>
                  <a:srgbClr val="1C1C1C"/>
                </a:solidFill>
                <a:effectLst/>
                <a:latin typeface="Roboto" panose="02000000000000000000" pitchFamily="2" charset="0"/>
              </a:rPr>
              <a:t>Pyramid Wilmar Pvt Ltd</a:t>
            </a:r>
            <a:endParaRPr lang="en-HK" sz="1200"/>
          </a:p>
        </p:txBody>
      </p:sp>
      <p:pic>
        <p:nvPicPr>
          <p:cNvPr id="11" name="Picture 10" descr="A screenshot of a website&#10;&#10;Description automatically generated">
            <a:extLst>
              <a:ext uri="{FF2B5EF4-FFF2-40B4-BE49-F238E27FC236}">
                <a16:creationId xmlns:a16="http://schemas.microsoft.com/office/drawing/2014/main" id="{CD53E57C-3680-42AE-A4F3-4A4099BD1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20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BD6DD-129F-6FDA-EBB5-EAD0A48E92E0}"/>
              </a:ext>
            </a:extLst>
          </p:cNvPr>
          <p:cNvGrpSpPr/>
          <p:nvPr/>
        </p:nvGrpSpPr>
        <p:grpSpPr>
          <a:xfrm>
            <a:off x="0" y="1"/>
            <a:ext cx="12192000" cy="1330960"/>
            <a:chOff x="0" y="0"/>
            <a:chExt cx="12192000" cy="1673011"/>
          </a:xfrm>
        </p:grpSpPr>
        <p:pic>
          <p:nvPicPr>
            <p:cNvPr id="3" name="Picture 2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8904FC26-E9C6-A321-6A3C-1A3FA361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E6EEE1-7D35-9FC8-39E2-72BE90E9F758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5" name="Picture 4" descr="A poster for a meeting&#10;&#10;Description automatically generated">
              <a:extLst>
                <a:ext uri="{FF2B5EF4-FFF2-40B4-BE49-F238E27FC236}">
                  <a16:creationId xmlns:a16="http://schemas.microsoft.com/office/drawing/2014/main" id="{4B26FE8B-967C-C8EF-30F9-EC1F1CE2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75CA2F-CBDD-37B3-2B77-D7E93343EF8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9"/>
              <a:chOff x="5484516" y="604191"/>
              <a:chExt cx="3081154" cy="986261"/>
            </a:xfrm>
          </p:grpSpPr>
          <p:pic>
            <p:nvPicPr>
              <p:cNvPr id="6" name="Picture 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142A5C47-A07F-347C-AFF7-8991F81AF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7" name="Picture 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FC4C3013-A6C9-6E0A-42D1-84FA62AF8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DEA1197-0F61-364C-D39B-9386865E5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039716"/>
              </p:ext>
            </p:extLst>
          </p:nvPr>
        </p:nvGraphicFramePr>
        <p:xfrm>
          <a:off x="1755140" y="2678353"/>
          <a:ext cx="8122920" cy="400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F76C9E4-453F-6BC8-6395-15D7C8DA4B4B}"/>
              </a:ext>
            </a:extLst>
          </p:cNvPr>
          <p:cNvSpPr txBox="1"/>
          <p:nvPr/>
        </p:nvSpPr>
        <p:spPr>
          <a:xfrm>
            <a:off x="1001486" y="1392547"/>
            <a:ext cx="932323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HK" sz="3200" b="1">
                <a:solidFill>
                  <a:srgbClr val="1C1C1C"/>
                </a:solidFill>
                <a:latin typeface="Roboto"/>
                <a:ea typeface="Roboto"/>
                <a:cs typeface="Roboto"/>
              </a:rPr>
              <a:t>Enhancing the In-house role in Emerging Markets </a:t>
            </a:r>
            <a:endParaRPr lang="en-HK" sz="3200"/>
          </a:p>
        </p:txBody>
      </p:sp>
    </p:spTree>
    <p:extLst>
      <p:ext uri="{BB962C8B-B14F-4D97-AF65-F5344CB8AC3E}">
        <p14:creationId xmlns:p14="http://schemas.microsoft.com/office/powerpoint/2010/main" val="7309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BD6DD-129F-6FDA-EBB5-EAD0A48E92E0}"/>
              </a:ext>
            </a:extLst>
          </p:cNvPr>
          <p:cNvGrpSpPr/>
          <p:nvPr/>
        </p:nvGrpSpPr>
        <p:grpSpPr>
          <a:xfrm>
            <a:off x="0" y="1"/>
            <a:ext cx="12192000" cy="1422399"/>
            <a:chOff x="0" y="0"/>
            <a:chExt cx="12192000" cy="1673011"/>
          </a:xfrm>
        </p:grpSpPr>
        <p:pic>
          <p:nvPicPr>
            <p:cNvPr id="3" name="Picture 2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8904FC26-E9C6-A321-6A3C-1A3FA361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E6EEE1-7D35-9FC8-39E2-72BE90E9F758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5" name="Picture 4" descr="A poster for a meeting&#10;&#10;Description automatically generated">
              <a:extLst>
                <a:ext uri="{FF2B5EF4-FFF2-40B4-BE49-F238E27FC236}">
                  <a16:creationId xmlns:a16="http://schemas.microsoft.com/office/drawing/2014/main" id="{4B26FE8B-967C-C8EF-30F9-EC1F1CE2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75CA2F-CBDD-37B3-2B77-D7E93343EF8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9"/>
              <a:chOff x="5484516" y="604191"/>
              <a:chExt cx="3081154" cy="986261"/>
            </a:xfrm>
          </p:grpSpPr>
          <p:pic>
            <p:nvPicPr>
              <p:cNvPr id="6" name="Picture 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142A5C47-A07F-347C-AFF7-8991F81AF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7" name="Picture 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FC4C3013-A6C9-6E0A-42D1-84FA62AF8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7A95EA9-E7BC-31D4-DAFF-EC66863F1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184192"/>
              </p:ext>
            </p:extLst>
          </p:nvPr>
        </p:nvGraphicFramePr>
        <p:xfrm>
          <a:off x="256539" y="2893414"/>
          <a:ext cx="3309621" cy="304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4CB9F79E-38BD-E5E2-DF5F-ABE1B23C4B4E}"/>
              </a:ext>
            </a:extLst>
          </p:cNvPr>
          <p:cNvSpPr/>
          <p:nvPr/>
        </p:nvSpPr>
        <p:spPr>
          <a:xfrm>
            <a:off x="8209280" y="2893414"/>
            <a:ext cx="3530523" cy="27940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Organization / Corporation </a:t>
            </a:r>
            <a:r>
              <a:rPr lang="en-US"/>
              <a:t>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197775D-7CD9-0129-55D2-758D0896BFD8}"/>
              </a:ext>
            </a:extLst>
          </p:cNvPr>
          <p:cNvSpPr/>
          <p:nvPr/>
        </p:nvSpPr>
        <p:spPr>
          <a:xfrm>
            <a:off x="3403600" y="3322320"/>
            <a:ext cx="4643120" cy="2184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full-time employee who works as an Attorney for the Corporation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97A2BF-68B4-E21C-AC39-803D18F79BA2}"/>
              </a:ext>
            </a:extLst>
          </p:cNvPr>
          <p:cNvSpPr txBox="1"/>
          <p:nvPr/>
        </p:nvSpPr>
        <p:spPr>
          <a:xfrm>
            <a:off x="619760" y="1683464"/>
            <a:ext cx="932323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HK" sz="3200" b="1">
                <a:solidFill>
                  <a:schemeClr val="accent5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What is an In-house Counsel?</a:t>
            </a:r>
            <a:endParaRPr lang="en-HK" sz="3200">
              <a:solidFill>
                <a:schemeClr val="accent5">
                  <a:lumMod val="50000"/>
                </a:schemeClr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98663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BD6DD-129F-6FDA-EBB5-EAD0A48E92E0}"/>
              </a:ext>
            </a:extLst>
          </p:cNvPr>
          <p:cNvGrpSpPr/>
          <p:nvPr/>
        </p:nvGrpSpPr>
        <p:grpSpPr>
          <a:xfrm>
            <a:off x="0" y="1"/>
            <a:ext cx="12192000" cy="1330960"/>
            <a:chOff x="0" y="0"/>
            <a:chExt cx="12192000" cy="1673011"/>
          </a:xfrm>
        </p:grpSpPr>
        <p:pic>
          <p:nvPicPr>
            <p:cNvPr id="3" name="Picture 2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8904FC26-E9C6-A321-6A3C-1A3FA361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E6EEE1-7D35-9FC8-39E2-72BE90E9F758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5" name="Picture 4" descr="A poster for a meeting&#10;&#10;Description automatically generated">
              <a:extLst>
                <a:ext uri="{FF2B5EF4-FFF2-40B4-BE49-F238E27FC236}">
                  <a16:creationId xmlns:a16="http://schemas.microsoft.com/office/drawing/2014/main" id="{4B26FE8B-967C-C8EF-30F9-EC1F1CE2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75CA2F-CBDD-37B3-2B77-D7E93343EF8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9"/>
              <a:chOff x="5484516" y="604191"/>
              <a:chExt cx="3081154" cy="986261"/>
            </a:xfrm>
          </p:grpSpPr>
          <p:pic>
            <p:nvPicPr>
              <p:cNvPr id="6" name="Picture 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142A5C47-A07F-347C-AFF7-8991F81AF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7" name="Picture 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FC4C3013-A6C9-6E0A-42D1-84FA62AF8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D68FB2-EB3B-F596-CC43-3E522D363AB4}"/>
              </a:ext>
            </a:extLst>
          </p:cNvPr>
          <p:cNvSpPr txBox="1"/>
          <p:nvPr/>
        </p:nvSpPr>
        <p:spPr>
          <a:xfrm>
            <a:off x="426720" y="1465837"/>
            <a:ext cx="932323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HK" sz="3200" b="1">
                <a:solidFill>
                  <a:schemeClr val="accent5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Challenges to achieve a ‘Seat at a Table’</a:t>
            </a:r>
            <a:endParaRPr lang="en-HK" sz="3200">
              <a:solidFill>
                <a:schemeClr val="accent5">
                  <a:lumMod val="50000"/>
                </a:schemeClr>
              </a:solidFill>
              <a:latin typeface="Roboto"/>
              <a:ea typeface="Roboto"/>
              <a:cs typeface="Roboto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3D3C1EA-57D2-8EA5-ADC9-A8378D2E30CC}"/>
              </a:ext>
            </a:extLst>
          </p:cNvPr>
          <p:cNvGraphicFramePr/>
          <p:nvPr/>
        </p:nvGraphicFramePr>
        <p:xfrm>
          <a:off x="619760" y="2852774"/>
          <a:ext cx="3309621" cy="304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0EA5AB3-BCE1-AE9E-4BEF-12D82D0B3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071549"/>
              </p:ext>
            </p:extLst>
          </p:nvPr>
        </p:nvGraphicFramePr>
        <p:xfrm>
          <a:off x="3684562" y="2050294"/>
          <a:ext cx="7741920" cy="443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250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42EB18-DB50-4DEE-B05E-1F8E99929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EF42EB18-DB50-4DEE-B05E-1F8E99929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747EA24-E2A0-4B43-A545-07AD994E6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1747EA24-E2A0-4B43-A545-07AD994E6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085AF42-3C4C-47AC-8C70-FE73F6008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dgm id="{F085AF42-3C4C-47AC-8C70-FE73F6008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6475FB-E646-456D-949E-ACE701C87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D26475FB-E646-456D-949E-ACE701C87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3F036B-DC1F-4369-8C2C-F01E9E9E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5D3F036B-DC1F-4369-8C2C-F01E9E9E0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879DA7-5CBA-40F6-A5F6-017FFCFBF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A6879DA7-5CBA-40F6-A5F6-017FFCFBF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C246BA8-7AB2-4674-9C2F-43AEAFAAE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>
                                            <p:graphicEl>
                                              <a:dgm id="{5C246BA8-7AB2-4674-9C2F-43AEAFAAE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DB7A19-66A0-48BA-872E-4BEC3538E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dgm id="{25DB7A19-66A0-48BA-872E-4BEC3538E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1F9E11-BC2A-44C6-8CFB-72B5989F3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">
                                            <p:graphicEl>
                                              <a:dgm id="{EC1F9E11-BC2A-44C6-8CFB-72B5989F3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BD6DD-129F-6FDA-EBB5-EAD0A48E92E0}"/>
              </a:ext>
            </a:extLst>
          </p:cNvPr>
          <p:cNvGrpSpPr/>
          <p:nvPr/>
        </p:nvGrpSpPr>
        <p:grpSpPr>
          <a:xfrm>
            <a:off x="0" y="1"/>
            <a:ext cx="12192000" cy="1330960"/>
            <a:chOff x="0" y="0"/>
            <a:chExt cx="12192000" cy="1673011"/>
          </a:xfrm>
        </p:grpSpPr>
        <p:pic>
          <p:nvPicPr>
            <p:cNvPr id="3" name="Picture 2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8904FC26-E9C6-A321-6A3C-1A3FA361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E6EEE1-7D35-9FC8-39E2-72BE90E9F758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5" name="Picture 4" descr="A poster for a meeting&#10;&#10;Description automatically generated">
              <a:extLst>
                <a:ext uri="{FF2B5EF4-FFF2-40B4-BE49-F238E27FC236}">
                  <a16:creationId xmlns:a16="http://schemas.microsoft.com/office/drawing/2014/main" id="{4B26FE8B-967C-C8EF-30F9-EC1F1CE2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75CA2F-CBDD-37B3-2B77-D7E93343EF8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9"/>
              <a:chOff x="5484516" y="604191"/>
              <a:chExt cx="3081154" cy="986261"/>
            </a:xfrm>
          </p:grpSpPr>
          <p:pic>
            <p:nvPicPr>
              <p:cNvPr id="6" name="Picture 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142A5C47-A07F-347C-AFF7-8991F81AF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7" name="Picture 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FC4C3013-A6C9-6E0A-42D1-84FA62AF8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D68FB2-EB3B-F596-CC43-3E522D363AB4}"/>
              </a:ext>
            </a:extLst>
          </p:cNvPr>
          <p:cNvSpPr txBox="1"/>
          <p:nvPr/>
        </p:nvSpPr>
        <p:spPr>
          <a:xfrm>
            <a:off x="548640" y="1509002"/>
            <a:ext cx="1102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2800" b="1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</a:rPr>
              <a:t>Survey conducted on Major Challenges for In-house legal</a:t>
            </a:r>
            <a:r>
              <a:rPr kumimoji="0" lang="en-HK" sz="2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</a:t>
            </a:r>
            <a:endParaRPr kumimoji="0" lang="en-HK" sz="28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C7BF02-BF8A-ED2E-7325-1BACF069F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01" y="2149375"/>
            <a:ext cx="10855884" cy="4335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53AB7C-D7D4-93BD-D81F-DFEFD49686A6}"/>
              </a:ext>
            </a:extLst>
          </p:cNvPr>
          <p:cNvSpPr txBox="1"/>
          <p:nvPr/>
        </p:nvSpPr>
        <p:spPr>
          <a:xfrm>
            <a:off x="622300" y="6484265"/>
            <a:ext cx="1102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https://www.pwc.com/gx/en/about/pwc-asia-pacific/the-new-equation-for-legal-departments-of-the-future-in-asia-pacific.html</a:t>
            </a:r>
          </a:p>
        </p:txBody>
      </p:sp>
    </p:spTree>
    <p:extLst>
      <p:ext uri="{BB962C8B-B14F-4D97-AF65-F5344CB8AC3E}">
        <p14:creationId xmlns:p14="http://schemas.microsoft.com/office/powerpoint/2010/main" val="12720912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BD6DD-129F-6FDA-EBB5-EAD0A48E92E0}"/>
              </a:ext>
            </a:extLst>
          </p:cNvPr>
          <p:cNvGrpSpPr/>
          <p:nvPr/>
        </p:nvGrpSpPr>
        <p:grpSpPr>
          <a:xfrm>
            <a:off x="0" y="1"/>
            <a:ext cx="12192000" cy="1330960"/>
            <a:chOff x="0" y="0"/>
            <a:chExt cx="12192000" cy="1673011"/>
          </a:xfrm>
        </p:grpSpPr>
        <p:pic>
          <p:nvPicPr>
            <p:cNvPr id="3" name="Picture 2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8904FC26-E9C6-A321-6A3C-1A3FA361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E6EEE1-7D35-9FC8-39E2-72BE90E9F758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5" name="Picture 4" descr="A poster for a meeting&#10;&#10;Description automatically generated">
              <a:extLst>
                <a:ext uri="{FF2B5EF4-FFF2-40B4-BE49-F238E27FC236}">
                  <a16:creationId xmlns:a16="http://schemas.microsoft.com/office/drawing/2014/main" id="{4B26FE8B-967C-C8EF-30F9-EC1F1CE2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75CA2F-CBDD-37B3-2B77-D7E93343EF8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9"/>
              <a:chOff x="5484516" y="604191"/>
              <a:chExt cx="3081154" cy="986261"/>
            </a:xfrm>
          </p:grpSpPr>
          <p:pic>
            <p:nvPicPr>
              <p:cNvPr id="6" name="Picture 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142A5C47-A07F-347C-AFF7-8991F81AF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7" name="Picture 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FC4C3013-A6C9-6E0A-42D1-84FA62AF8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D68FB2-EB3B-F596-CC43-3E522D363AB4}"/>
              </a:ext>
            </a:extLst>
          </p:cNvPr>
          <p:cNvSpPr txBox="1"/>
          <p:nvPr/>
        </p:nvSpPr>
        <p:spPr>
          <a:xfrm>
            <a:off x="619760" y="1425367"/>
            <a:ext cx="1104972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HK" sz="2800" b="1" dirty="0">
                <a:solidFill>
                  <a:schemeClr val="accent5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Evolved Role (Highly Procedural Markets v Emerging Markets)</a:t>
            </a:r>
            <a:endParaRPr lang="en-HK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3D3C1EA-57D2-8EA5-ADC9-A8378D2E3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464394"/>
              </p:ext>
            </p:extLst>
          </p:nvPr>
        </p:nvGraphicFramePr>
        <p:xfrm>
          <a:off x="558309" y="2803615"/>
          <a:ext cx="3432525" cy="310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672378B-17BF-6D15-FB31-82CEDA54F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829412"/>
              </p:ext>
            </p:extLst>
          </p:nvPr>
        </p:nvGraphicFramePr>
        <p:xfrm>
          <a:off x="4419210" y="2012352"/>
          <a:ext cx="5270027" cy="469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8420BB-E04D-3CCA-CF9A-9790DBF5DA85}"/>
              </a:ext>
            </a:extLst>
          </p:cNvPr>
          <p:cNvCxnSpPr>
            <a:cxnSpLocks/>
          </p:cNvCxnSpPr>
          <p:nvPr/>
        </p:nvCxnSpPr>
        <p:spPr>
          <a:xfrm>
            <a:off x="3997961" y="4180418"/>
            <a:ext cx="841478" cy="25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diagram of different steps to a big opportunity&#10;&#10;Description automatically generated">
            <a:extLst>
              <a:ext uri="{FF2B5EF4-FFF2-40B4-BE49-F238E27FC236}">
                <a16:creationId xmlns:a16="http://schemas.microsoft.com/office/drawing/2014/main" id="{0A300B9C-B6D5-C95F-5628-874725FD7BD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119" r="1135" b="-2"/>
          <a:stretch/>
        </p:blipFill>
        <p:spPr>
          <a:xfrm>
            <a:off x="6759462" y="2015046"/>
            <a:ext cx="4223682" cy="420289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838F66BE-49A9-CECD-5B7C-EE260EBC4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758820"/>
              </p:ext>
            </p:extLst>
          </p:nvPr>
        </p:nvGraphicFramePr>
        <p:xfrm>
          <a:off x="8063980" y="2607779"/>
          <a:ext cx="1618268" cy="302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194646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2CE89F-C535-4909-9EB0-301675214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graphicEl>
                                              <a:dgm id="{302CE89F-C535-4909-9EB0-301675214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49E60A-8370-4BA6-95A3-54B0D27E0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dgm id="{DD49E60A-8370-4BA6-95A3-54B0D27E0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240C0E-A802-4674-B9BD-747066E20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graphicEl>
                                              <a:dgm id="{42240C0E-A802-4674-B9BD-747066E20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A93B10-DDBC-4915-A991-8D056446E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graphicEl>
                                              <a:dgm id="{D9A93B10-DDBC-4915-A991-8D056446E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1304E5-A7E6-4C54-A33C-0BB6E0371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B61304E5-A7E6-4C54-A33C-0BB6E0371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976EAB-EC2D-4999-AADE-997281C4E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D7976EAB-EC2D-4999-AADE-997281C4E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A9D82C-EA15-4CA4-A684-37D04F161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graphicEl>
                                              <a:dgm id="{C6A9D82C-EA15-4CA4-A684-37D04F161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6A9D82C-EA15-4CA4-A684-37D04F161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>
                                            <p:graphicEl>
                                              <a:dgm id="{C6A9D82C-EA15-4CA4-A684-37D04F161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Graphic spid="2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BD6DD-129F-6FDA-EBB5-EAD0A48E92E0}"/>
              </a:ext>
            </a:extLst>
          </p:cNvPr>
          <p:cNvGrpSpPr/>
          <p:nvPr/>
        </p:nvGrpSpPr>
        <p:grpSpPr>
          <a:xfrm>
            <a:off x="0" y="1"/>
            <a:ext cx="12192000" cy="1330960"/>
            <a:chOff x="0" y="0"/>
            <a:chExt cx="12192000" cy="1673011"/>
          </a:xfrm>
        </p:grpSpPr>
        <p:pic>
          <p:nvPicPr>
            <p:cNvPr id="3" name="Picture 2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8904FC26-E9C6-A321-6A3C-1A3FA361C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E6EEE1-7D35-9FC8-39E2-72BE90E9F758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5" name="Picture 4" descr="A poster for a meeting&#10;&#10;Description automatically generated">
              <a:extLst>
                <a:ext uri="{FF2B5EF4-FFF2-40B4-BE49-F238E27FC236}">
                  <a16:creationId xmlns:a16="http://schemas.microsoft.com/office/drawing/2014/main" id="{4B26FE8B-967C-C8EF-30F9-EC1F1CE2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75CA2F-CBDD-37B3-2B77-D7E93343EF8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9"/>
              <a:chOff x="5484516" y="604191"/>
              <a:chExt cx="3081154" cy="986261"/>
            </a:xfrm>
          </p:grpSpPr>
          <p:pic>
            <p:nvPicPr>
              <p:cNvPr id="6" name="Picture 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142A5C47-A07F-347C-AFF7-8991F81AF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7" name="Picture 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FC4C3013-A6C9-6E0A-42D1-84FA62AF8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D68FB2-EB3B-F596-CC43-3E522D363AB4}"/>
              </a:ext>
            </a:extLst>
          </p:cNvPr>
          <p:cNvSpPr txBox="1"/>
          <p:nvPr/>
        </p:nvSpPr>
        <p:spPr>
          <a:xfrm>
            <a:off x="619760" y="1683464"/>
            <a:ext cx="93232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200" b="1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</a:rPr>
              <a:t>Roles played in different Markets  </a:t>
            </a:r>
            <a:endParaRPr lang="en-HK" sz="320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3D3C1EA-57D2-8EA5-ADC9-A8378D2E30CC}"/>
              </a:ext>
            </a:extLst>
          </p:cNvPr>
          <p:cNvGraphicFramePr/>
          <p:nvPr/>
        </p:nvGraphicFramePr>
        <p:xfrm>
          <a:off x="619760" y="2852774"/>
          <a:ext cx="3309621" cy="304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2F7B948-9668-6E26-FCC6-88D234D97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35202"/>
              </p:ext>
            </p:extLst>
          </p:nvPr>
        </p:nvGraphicFramePr>
        <p:xfrm>
          <a:off x="3822700" y="9229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81329163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26E3-5014-D9B6-AB1A-5EBABEA2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64" y="365436"/>
            <a:ext cx="5364118" cy="1883100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Roboto"/>
                <a:ea typeface="Roboto"/>
                <a:cs typeface="Calibri Light"/>
              </a:rPr>
              <a:t>Leadership in Ambiguity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AD698F-EAC1-3FC6-58B1-D164646EA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60" y="2577931"/>
            <a:ext cx="6031940" cy="41058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Integrity / Company Protection</a:t>
            </a:r>
          </a:p>
          <a:p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Clear Communication</a:t>
            </a:r>
          </a:p>
          <a:p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Integrity</a:t>
            </a:r>
          </a:p>
          <a:p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Pragmatism / "Perfect"</a:t>
            </a:r>
          </a:p>
          <a:p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Enable safe risk taking</a:t>
            </a:r>
          </a:p>
          <a:p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Continuous learning</a:t>
            </a:r>
          </a:p>
          <a:p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cross disciplinary thinking</a:t>
            </a:r>
          </a:p>
          <a:p>
            <a:endPara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Content Placeholder 3" descr="A group of children playing in a waterfall&#10;&#10;Description automatically generated">
            <a:extLst>
              <a:ext uri="{FF2B5EF4-FFF2-40B4-BE49-F238E27FC236}">
                <a16:creationId xmlns:a16="http://schemas.microsoft.com/office/drawing/2014/main" id="{747C138F-BE09-5A95-629E-9D7808AFC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5" r="11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E66A901-60CB-852D-9B7F-176961C22DAE}"/>
                  </a:ext>
                </a:extLst>
              </p14:cNvPr>
              <p14:cNvContentPartPr/>
              <p14:nvPr/>
            </p14:nvContentPartPr>
            <p14:xfrm>
              <a:off x="2279662" y="3938664"/>
              <a:ext cx="1041179" cy="2407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66A901-60CB-852D-9B7F-176961C22D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667" y="3920965"/>
                <a:ext cx="1076809" cy="59116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2571A51-741A-1B5D-D8AC-006053007A2F}"/>
              </a:ext>
            </a:extLst>
          </p:cNvPr>
          <p:cNvGrpSpPr/>
          <p:nvPr/>
        </p:nvGrpSpPr>
        <p:grpSpPr>
          <a:xfrm>
            <a:off x="0" y="-24580"/>
            <a:ext cx="12192000" cy="1330960"/>
            <a:chOff x="0" y="0"/>
            <a:chExt cx="12192000" cy="1673011"/>
          </a:xfrm>
        </p:grpSpPr>
        <p:pic>
          <p:nvPicPr>
            <p:cNvPr id="12" name="Picture 11" descr="A group of banners with colorful design&#10;&#10;Description automatically generated with medium confidence">
              <a:extLst>
                <a:ext uri="{FF2B5EF4-FFF2-40B4-BE49-F238E27FC236}">
                  <a16:creationId xmlns:a16="http://schemas.microsoft.com/office/drawing/2014/main" id="{9CA5F505-7D73-A6F3-B004-83EEDA8B9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134100" cy="167301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E7BDD7-E9A1-2536-D828-2CE312EFDB9A}"/>
                </a:ext>
              </a:extLst>
            </p:cNvPr>
            <p:cNvSpPr/>
            <p:nvPr/>
          </p:nvSpPr>
          <p:spPr>
            <a:xfrm>
              <a:off x="5816600" y="0"/>
              <a:ext cx="6375400" cy="1673011"/>
            </a:xfrm>
            <a:prstGeom prst="rect">
              <a:avLst/>
            </a:prstGeom>
            <a:solidFill>
              <a:srgbClr val="E1D7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pic>
          <p:nvPicPr>
            <p:cNvPr id="14" name="Picture 13" descr="A poster for a meeting&#10;&#10;Description automatically generated">
              <a:extLst>
                <a:ext uri="{FF2B5EF4-FFF2-40B4-BE49-F238E27FC236}">
                  <a16:creationId xmlns:a16="http://schemas.microsoft.com/office/drawing/2014/main" id="{8E93A1B4-3361-A358-8F14-D2573B291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521" y="185998"/>
              <a:ext cx="1420122" cy="130101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F72DBB-E824-E005-7321-C949FD94459B}"/>
                </a:ext>
              </a:extLst>
            </p:cNvPr>
            <p:cNvGrpSpPr/>
            <p:nvPr/>
          </p:nvGrpSpPr>
          <p:grpSpPr>
            <a:xfrm>
              <a:off x="5369522" y="361392"/>
              <a:ext cx="3440510" cy="1101288"/>
              <a:chOff x="5484516" y="604191"/>
              <a:chExt cx="3081154" cy="986261"/>
            </a:xfrm>
          </p:grpSpPr>
          <p:pic>
            <p:nvPicPr>
              <p:cNvPr id="16" name="Picture 15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2E7479F6-4697-D580-65C7-1DAEDAFCDD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84516" y="1201837"/>
                <a:ext cx="3081154" cy="388615"/>
              </a:xfrm>
              <a:prstGeom prst="rect">
                <a:avLst/>
              </a:prstGeom>
            </p:spPr>
          </p:pic>
          <p:pic>
            <p:nvPicPr>
              <p:cNvPr id="17" name="Picture 16" descr="A poster for a meeting&#10;&#10;Description automatically generated">
                <a:extLst>
                  <a:ext uri="{FF2B5EF4-FFF2-40B4-BE49-F238E27FC236}">
                    <a16:creationId xmlns:a16="http://schemas.microsoft.com/office/drawing/2014/main" id="{5BFDF8F4-06BE-B09F-2E54-8FA9968892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167" y="604191"/>
                <a:ext cx="2941320" cy="52831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77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5D1031B29D246A6FCDF7A770FB136" ma:contentTypeVersion="20" ma:contentTypeDescription="Create a new document." ma:contentTypeScope="" ma:versionID="ae9f638fecbcc2d13e1fbd0e19b951b6">
  <xsd:schema xmlns:xsd="http://www.w3.org/2001/XMLSchema" xmlns:xs="http://www.w3.org/2001/XMLSchema" xmlns:p="http://schemas.microsoft.com/office/2006/metadata/properties" xmlns:ns1="http://schemas.microsoft.com/sharepoint/v3" xmlns:ns2="253218bf-3291-4aa3-adbd-b0c0bd5bbc9d" xmlns:ns3="6fe0f842-53b5-4558-bb54-e6c4b2afb399" targetNamespace="http://schemas.microsoft.com/office/2006/metadata/properties" ma:root="true" ma:fieldsID="c3117c482e2b9341888773b54425ab06" ns1:_="" ns2:_="" ns3:_="">
    <xsd:import namespace="http://schemas.microsoft.com/sharepoint/v3"/>
    <xsd:import namespace="253218bf-3291-4aa3-adbd-b0c0bd5bbc9d"/>
    <xsd:import namespace="6fe0f842-53b5-4558-bb54-e6c4b2afb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218bf-3291-4aa3-adbd-b0c0bd5bb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3a3947c-d1c3-4fda-977a-e863c858a9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0f842-53b5-4558-bb54-e6c4b2afb3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22f90c1-cda2-45e6-839c-2856fa8de9d6}" ma:internalName="TaxCatchAll" ma:showField="CatchAllData" ma:web="6fe0f842-53b5-4558-bb54-e6c4b2afb3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3218bf-3291-4aa3-adbd-b0c0bd5bbc9d">
      <Terms xmlns="http://schemas.microsoft.com/office/infopath/2007/PartnerControls"/>
    </lcf76f155ced4ddcb4097134ff3c332f>
    <_ip_UnifiedCompliancePolicyUIAction xmlns="http://schemas.microsoft.com/sharepoint/v3" xsi:nil="true"/>
    <TaxCatchAll xmlns="6fe0f842-53b5-4558-bb54-e6c4b2afb399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90591F-BDC2-4F20-A7EE-D9970E62441C}">
  <ds:schemaRefs>
    <ds:schemaRef ds:uri="253218bf-3291-4aa3-adbd-b0c0bd5bbc9d"/>
    <ds:schemaRef ds:uri="6fe0f842-53b5-4558-bb54-e6c4b2afb3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9635E7-00B8-4316-AB6A-C4793B8C1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FCA2F8-ADA8-423F-897E-72C0B92D87AA}">
  <ds:schemaRefs>
    <ds:schemaRef ds:uri="http://www.w3.org/XML/1998/namespace"/>
    <ds:schemaRef ds:uri="http://purl.org/dc/dcmitype/"/>
    <ds:schemaRef ds:uri="http://schemas.microsoft.com/office/2006/documentManagement/types"/>
    <ds:schemaRef ds:uri="6fe0f842-53b5-4558-bb54-e6c4b2afb399"/>
    <ds:schemaRef ds:uri="http://schemas.microsoft.com/office/2006/metadata/properties"/>
    <ds:schemaRef ds:uri="http://schemas.microsoft.com/office/infopath/2007/PartnerControls"/>
    <ds:schemaRef ds:uri="http://purl.org/dc/terms/"/>
    <ds:schemaRef ds:uri="253218bf-3291-4aa3-adbd-b0c0bd5bbc9d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337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 in Ambiguity 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Hermione Lam</dc:creator>
  <cp:lastModifiedBy>Brendan McGowan</cp:lastModifiedBy>
  <cp:revision>4</cp:revision>
  <dcterms:created xsi:type="dcterms:W3CDTF">2024-04-22T10:32:38Z</dcterms:created>
  <dcterms:modified xsi:type="dcterms:W3CDTF">2024-05-21T03:48:59Z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0x010100F405D1031B29D246A6FCDF7A770FB136</vt:lpwstr>
  </property>
  <property fmtid="{D5CDD505-2E9C-101B-9397-08002B2CF9AE}" pid="3" name="MediaServiceImageTags">
    <vt:lpwstr/>
  </property>
</Properties>
</file>