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73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D7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6" y="3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endan McGowan" userId="3dcf36a8-fa23-46f0-a1a4-63293831878a" providerId="ADAL" clId="{832E72DE-EF58-43B4-AD54-85E34DF1FDEF}"/>
    <pc:docChg chg="delSld">
      <pc:chgData name="Brendan McGowan" userId="3dcf36a8-fa23-46f0-a1a4-63293831878a" providerId="ADAL" clId="{832E72DE-EF58-43B4-AD54-85E34DF1FDEF}" dt="2024-05-16T02:26:37.472" v="0" actId="47"/>
      <pc:docMkLst>
        <pc:docMk/>
      </pc:docMkLst>
      <pc:sldChg chg="del">
        <pc:chgData name="Brendan McGowan" userId="3dcf36a8-fa23-46f0-a1a4-63293831878a" providerId="ADAL" clId="{832E72DE-EF58-43B4-AD54-85E34DF1FDEF}" dt="2024-05-16T02:26:37.472" v="0" actId="47"/>
        <pc:sldMkLst>
          <pc:docMk/>
          <pc:sldMk cId="2054471385" sldId="272"/>
        </pc:sldMkLst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66A220-D670-40D6-875F-8534F34353B1}" type="doc">
      <dgm:prSet loTypeId="urn:microsoft.com/office/officeart/2005/8/layout/cycle2" loCatId="cycle" qsTypeId="urn:microsoft.com/office/officeart/2005/8/quickstyle/3d2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BB3DB959-C768-4F29-A55C-6C8A0EA4B8FF}">
      <dgm:prSet phldrT="[Text]"/>
      <dgm:spPr/>
      <dgm:t>
        <a:bodyPr/>
        <a:lstStyle/>
        <a:p>
          <a:r>
            <a:rPr lang="en-US" b="1" dirty="0"/>
            <a:t>61% of Global Population</a:t>
          </a:r>
        </a:p>
      </dgm:t>
    </dgm:pt>
    <dgm:pt modelId="{C4CD1892-5F74-4235-8952-E687B6B901FF}" type="parTrans" cxnId="{BA6097C6-7017-4D55-B73B-D4E4E66D24E5}">
      <dgm:prSet/>
      <dgm:spPr/>
      <dgm:t>
        <a:bodyPr/>
        <a:lstStyle/>
        <a:p>
          <a:endParaRPr lang="en-US" b="1"/>
        </a:p>
      </dgm:t>
    </dgm:pt>
    <dgm:pt modelId="{7B0C9EA6-2136-4D0D-A47B-2793955ED121}" type="sibTrans" cxnId="{BA6097C6-7017-4D55-B73B-D4E4E66D24E5}">
      <dgm:prSet/>
      <dgm:spPr/>
      <dgm:t>
        <a:bodyPr/>
        <a:lstStyle/>
        <a:p>
          <a:endParaRPr lang="en-US" b="1"/>
        </a:p>
      </dgm:t>
    </dgm:pt>
    <dgm:pt modelId="{30183BE1-D1D4-4219-85C6-B3889A4C95D4}">
      <dgm:prSet phldrT="[Text]"/>
      <dgm:spPr/>
      <dgm:t>
        <a:bodyPr/>
        <a:lstStyle/>
        <a:p>
          <a:r>
            <a:rPr lang="en-US" b="1" dirty="0"/>
            <a:t>GDP US$ 39 trillion -56% of world economic output</a:t>
          </a:r>
        </a:p>
      </dgm:t>
    </dgm:pt>
    <dgm:pt modelId="{84D7079F-0B5B-4FAC-93A9-7ECD181A7593}" type="parTrans" cxnId="{BF95817F-20BB-4770-9F3E-1475BCA9BAB1}">
      <dgm:prSet/>
      <dgm:spPr/>
      <dgm:t>
        <a:bodyPr/>
        <a:lstStyle/>
        <a:p>
          <a:endParaRPr lang="en-US" b="1"/>
        </a:p>
      </dgm:t>
    </dgm:pt>
    <dgm:pt modelId="{7C14926C-DF2B-4F47-808A-E046A28FBA5D}" type="sibTrans" cxnId="{BF95817F-20BB-4770-9F3E-1475BCA9BAB1}">
      <dgm:prSet/>
      <dgm:spPr/>
      <dgm:t>
        <a:bodyPr/>
        <a:lstStyle/>
        <a:p>
          <a:endParaRPr lang="en-US" b="1"/>
        </a:p>
      </dgm:t>
    </dgm:pt>
    <dgm:pt modelId="{71178964-227D-4633-829A-95A4A4261FD9}">
      <dgm:prSet phldrT="[Text]"/>
      <dgm:spPr/>
      <dgm:t>
        <a:bodyPr/>
        <a:lstStyle/>
        <a:p>
          <a:r>
            <a:rPr lang="en-US" b="1" i="0" dirty="0"/>
            <a:t>Trade Hub - 56% of total US Trade</a:t>
          </a:r>
          <a:endParaRPr lang="en-US" b="1" dirty="0"/>
        </a:p>
      </dgm:t>
    </dgm:pt>
    <dgm:pt modelId="{66A6BB3F-02B2-4D4B-9B98-58DEBFA702FF}" type="parTrans" cxnId="{D3965D34-FBC9-48D8-8902-8D33D3E8B2E4}">
      <dgm:prSet/>
      <dgm:spPr/>
      <dgm:t>
        <a:bodyPr/>
        <a:lstStyle/>
        <a:p>
          <a:endParaRPr lang="en-US" b="1"/>
        </a:p>
      </dgm:t>
    </dgm:pt>
    <dgm:pt modelId="{4ADEB36E-469E-4F40-817C-01B840E079A6}" type="sibTrans" cxnId="{D3965D34-FBC9-48D8-8902-8D33D3E8B2E4}">
      <dgm:prSet/>
      <dgm:spPr/>
      <dgm:t>
        <a:bodyPr/>
        <a:lstStyle/>
        <a:p>
          <a:endParaRPr lang="en-US" b="1"/>
        </a:p>
      </dgm:t>
    </dgm:pt>
    <dgm:pt modelId="{20A39171-82E3-4652-9B9D-668E0E97CED0}">
      <dgm:prSet phldrT="[Text]"/>
      <dgm:spPr/>
      <dgm:t>
        <a:bodyPr/>
        <a:lstStyle/>
        <a:p>
          <a:r>
            <a:rPr lang="en-US" b="1" dirty="0"/>
            <a:t>Supply Chain Hub</a:t>
          </a:r>
        </a:p>
      </dgm:t>
    </dgm:pt>
    <dgm:pt modelId="{CCDCF176-DAF4-479E-BEEA-89A0742127D9}" type="parTrans" cxnId="{FA2C7E26-1C0C-4BBA-97F2-4CD8FF810054}">
      <dgm:prSet/>
      <dgm:spPr/>
      <dgm:t>
        <a:bodyPr/>
        <a:lstStyle/>
        <a:p>
          <a:endParaRPr lang="en-US" b="1"/>
        </a:p>
      </dgm:t>
    </dgm:pt>
    <dgm:pt modelId="{A4D444C8-9F21-42EF-A9E6-701B2C2581B2}" type="sibTrans" cxnId="{FA2C7E26-1C0C-4BBA-97F2-4CD8FF810054}">
      <dgm:prSet/>
      <dgm:spPr/>
      <dgm:t>
        <a:bodyPr/>
        <a:lstStyle/>
        <a:p>
          <a:endParaRPr lang="en-US" b="1"/>
        </a:p>
      </dgm:t>
    </dgm:pt>
    <dgm:pt modelId="{271A0371-9E58-4A26-AC38-EC59626F1FD9}">
      <dgm:prSet phldrT="[Text]"/>
      <dgm:spPr/>
      <dgm:t>
        <a:bodyPr/>
        <a:lstStyle/>
        <a:p>
          <a:r>
            <a:rPr lang="en-US" b="1" dirty="0"/>
            <a:t>Agriculture</a:t>
          </a:r>
        </a:p>
      </dgm:t>
    </dgm:pt>
    <dgm:pt modelId="{C33532D1-7B64-49BF-AA29-FDF605FEA754}" type="parTrans" cxnId="{48051800-C4FD-4943-9AD7-B19B2F30AD46}">
      <dgm:prSet/>
      <dgm:spPr/>
      <dgm:t>
        <a:bodyPr/>
        <a:lstStyle/>
        <a:p>
          <a:endParaRPr lang="en-US" b="1"/>
        </a:p>
      </dgm:t>
    </dgm:pt>
    <dgm:pt modelId="{58B017A3-8259-45C7-A270-9CD4AB83BA26}" type="sibTrans" cxnId="{48051800-C4FD-4943-9AD7-B19B2F30AD46}">
      <dgm:prSet/>
      <dgm:spPr/>
      <dgm:t>
        <a:bodyPr/>
        <a:lstStyle/>
        <a:p>
          <a:endParaRPr lang="en-US" b="1"/>
        </a:p>
      </dgm:t>
    </dgm:pt>
    <dgm:pt modelId="{D55821EF-1B65-4C97-B806-D985BECEAC3E}">
      <dgm:prSet phldrT="[Text]"/>
      <dgm:spPr/>
      <dgm:t>
        <a:bodyPr/>
        <a:lstStyle/>
        <a:p>
          <a:r>
            <a:rPr lang="en-US" b="1" dirty="0"/>
            <a:t>Growing Middle Class</a:t>
          </a:r>
        </a:p>
      </dgm:t>
    </dgm:pt>
    <dgm:pt modelId="{7E31B822-630E-428C-90C5-7ADAFAF85924}" type="parTrans" cxnId="{64CCB8AF-413E-4D57-A6DF-E09ABE968232}">
      <dgm:prSet/>
      <dgm:spPr/>
      <dgm:t>
        <a:bodyPr/>
        <a:lstStyle/>
        <a:p>
          <a:endParaRPr lang="en-US" b="1"/>
        </a:p>
      </dgm:t>
    </dgm:pt>
    <dgm:pt modelId="{5D638FA3-6224-42EC-8525-FF4312F47925}" type="sibTrans" cxnId="{64CCB8AF-413E-4D57-A6DF-E09ABE968232}">
      <dgm:prSet/>
      <dgm:spPr/>
      <dgm:t>
        <a:bodyPr/>
        <a:lstStyle/>
        <a:p>
          <a:endParaRPr lang="en-US" b="1"/>
        </a:p>
      </dgm:t>
    </dgm:pt>
    <dgm:pt modelId="{6E6FC1A7-07A8-4491-96CA-CEC8D033C0F8}">
      <dgm:prSet phldrT="[Text]"/>
      <dgm:spPr/>
      <dgm:t>
        <a:bodyPr/>
        <a:lstStyle/>
        <a:p>
          <a:r>
            <a:rPr lang="en-US" b="1" dirty="0"/>
            <a:t>Rise of Contribution to Global GDP</a:t>
          </a:r>
        </a:p>
      </dgm:t>
    </dgm:pt>
    <dgm:pt modelId="{1521465D-44D9-4099-815A-B1B9269A4190}" type="parTrans" cxnId="{7AD94182-2B6F-4D37-A412-092B9A44C62A}">
      <dgm:prSet/>
      <dgm:spPr/>
      <dgm:t>
        <a:bodyPr/>
        <a:lstStyle/>
        <a:p>
          <a:endParaRPr lang="en-US" b="1"/>
        </a:p>
      </dgm:t>
    </dgm:pt>
    <dgm:pt modelId="{8DEC5A29-2394-4D1A-8429-AF51A83C4DF2}" type="sibTrans" cxnId="{7AD94182-2B6F-4D37-A412-092B9A44C62A}">
      <dgm:prSet/>
      <dgm:spPr/>
      <dgm:t>
        <a:bodyPr/>
        <a:lstStyle/>
        <a:p>
          <a:endParaRPr lang="en-US" b="1"/>
        </a:p>
      </dgm:t>
    </dgm:pt>
    <dgm:pt modelId="{EC6D50F6-9CFB-4BED-ABA5-935AF425141E}" type="pres">
      <dgm:prSet presAssocID="{1266A220-D670-40D6-875F-8534F34353B1}" presName="cycle" presStyleCnt="0">
        <dgm:presLayoutVars>
          <dgm:dir/>
          <dgm:resizeHandles val="exact"/>
        </dgm:presLayoutVars>
      </dgm:prSet>
      <dgm:spPr/>
    </dgm:pt>
    <dgm:pt modelId="{0D2D4B07-6031-4C98-B7DB-C5D3A620DB2F}" type="pres">
      <dgm:prSet presAssocID="{BB3DB959-C768-4F29-A55C-6C8A0EA4B8FF}" presName="node" presStyleLbl="node1" presStyleIdx="0" presStyleCnt="7">
        <dgm:presLayoutVars>
          <dgm:bulletEnabled val="1"/>
        </dgm:presLayoutVars>
      </dgm:prSet>
      <dgm:spPr/>
    </dgm:pt>
    <dgm:pt modelId="{29DC2080-8780-4613-9391-FEF62842F23B}" type="pres">
      <dgm:prSet presAssocID="{7B0C9EA6-2136-4D0D-A47B-2793955ED121}" presName="sibTrans" presStyleLbl="sibTrans2D1" presStyleIdx="0" presStyleCnt="7"/>
      <dgm:spPr/>
    </dgm:pt>
    <dgm:pt modelId="{6A157DF6-73AC-4258-B4E3-8B39D3CC58D1}" type="pres">
      <dgm:prSet presAssocID="{7B0C9EA6-2136-4D0D-A47B-2793955ED121}" presName="connectorText" presStyleLbl="sibTrans2D1" presStyleIdx="0" presStyleCnt="7"/>
      <dgm:spPr/>
    </dgm:pt>
    <dgm:pt modelId="{F05C64E1-DB9E-41DA-84D3-790B956ED44C}" type="pres">
      <dgm:prSet presAssocID="{30183BE1-D1D4-4219-85C6-B3889A4C95D4}" presName="node" presStyleLbl="node1" presStyleIdx="1" presStyleCnt="7">
        <dgm:presLayoutVars>
          <dgm:bulletEnabled val="1"/>
        </dgm:presLayoutVars>
      </dgm:prSet>
      <dgm:spPr/>
    </dgm:pt>
    <dgm:pt modelId="{5E7F5E6B-001C-4E21-9129-42E951F9E025}" type="pres">
      <dgm:prSet presAssocID="{7C14926C-DF2B-4F47-808A-E046A28FBA5D}" presName="sibTrans" presStyleLbl="sibTrans2D1" presStyleIdx="1" presStyleCnt="7"/>
      <dgm:spPr/>
    </dgm:pt>
    <dgm:pt modelId="{7D1366B8-4FC4-45C9-A643-A689B8253DA4}" type="pres">
      <dgm:prSet presAssocID="{7C14926C-DF2B-4F47-808A-E046A28FBA5D}" presName="connectorText" presStyleLbl="sibTrans2D1" presStyleIdx="1" presStyleCnt="7"/>
      <dgm:spPr/>
    </dgm:pt>
    <dgm:pt modelId="{7A4AC388-3F6E-4138-A0BA-15D853AC8A4B}" type="pres">
      <dgm:prSet presAssocID="{6E6FC1A7-07A8-4491-96CA-CEC8D033C0F8}" presName="node" presStyleLbl="node1" presStyleIdx="2" presStyleCnt="7">
        <dgm:presLayoutVars>
          <dgm:bulletEnabled val="1"/>
        </dgm:presLayoutVars>
      </dgm:prSet>
      <dgm:spPr/>
    </dgm:pt>
    <dgm:pt modelId="{F81C8A7A-EDBB-4D35-98BB-10FB5EA2ADA5}" type="pres">
      <dgm:prSet presAssocID="{8DEC5A29-2394-4D1A-8429-AF51A83C4DF2}" presName="sibTrans" presStyleLbl="sibTrans2D1" presStyleIdx="2" presStyleCnt="7"/>
      <dgm:spPr/>
    </dgm:pt>
    <dgm:pt modelId="{A4B4E184-3C2F-42CB-8B1D-21FAE8EECDA8}" type="pres">
      <dgm:prSet presAssocID="{8DEC5A29-2394-4D1A-8429-AF51A83C4DF2}" presName="connectorText" presStyleLbl="sibTrans2D1" presStyleIdx="2" presStyleCnt="7"/>
      <dgm:spPr/>
    </dgm:pt>
    <dgm:pt modelId="{30837D30-55AB-471F-8FCC-F01EE9143BB8}" type="pres">
      <dgm:prSet presAssocID="{71178964-227D-4633-829A-95A4A4261FD9}" presName="node" presStyleLbl="node1" presStyleIdx="3" presStyleCnt="7">
        <dgm:presLayoutVars>
          <dgm:bulletEnabled val="1"/>
        </dgm:presLayoutVars>
      </dgm:prSet>
      <dgm:spPr/>
    </dgm:pt>
    <dgm:pt modelId="{9B7B3E30-1EBE-4B23-A974-4970636DE3F5}" type="pres">
      <dgm:prSet presAssocID="{4ADEB36E-469E-4F40-817C-01B840E079A6}" presName="sibTrans" presStyleLbl="sibTrans2D1" presStyleIdx="3" presStyleCnt="7"/>
      <dgm:spPr/>
    </dgm:pt>
    <dgm:pt modelId="{0A3F2B35-4BD3-487D-8B00-35616D388C3F}" type="pres">
      <dgm:prSet presAssocID="{4ADEB36E-469E-4F40-817C-01B840E079A6}" presName="connectorText" presStyleLbl="sibTrans2D1" presStyleIdx="3" presStyleCnt="7"/>
      <dgm:spPr/>
    </dgm:pt>
    <dgm:pt modelId="{4C4AB201-6342-4DC0-AE00-86BD9F14CDB5}" type="pres">
      <dgm:prSet presAssocID="{20A39171-82E3-4652-9B9D-668E0E97CED0}" presName="node" presStyleLbl="node1" presStyleIdx="4" presStyleCnt="7">
        <dgm:presLayoutVars>
          <dgm:bulletEnabled val="1"/>
        </dgm:presLayoutVars>
      </dgm:prSet>
      <dgm:spPr/>
    </dgm:pt>
    <dgm:pt modelId="{07BE57AF-8333-4A30-A926-A1D5DF6F35FB}" type="pres">
      <dgm:prSet presAssocID="{A4D444C8-9F21-42EF-A9E6-701B2C2581B2}" presName="sibTrans" presStyleLbl="sibTrans2D1" presStyleIdx="4" presStyleCnt="7"/>
      <dgm:spPr/>
    </dgm:pt>
    <dgm:pt modelId="{777A4DA8-D8F7-4009-A471-DD65778E4841}" type="pres">
      <dgm:prSet presAssocID="{A4D444C8-9F21-42EF-A9E6-701B2C2581B2}" presName="connectorText" presStyleLbl="sibTrans2D1" presStyleIdx="4" presStyleCnt="7"/>
      <dgm:spPr/>
    </dgm:pt>
    <dgm:pt modelId="{2A7894DC-1A36-4827-B73F-7791A32BFB57}" type="pres">
      <dgm:prSet presAssocID="{271A0371-9E58-4A26-AC38-EC59626F1FD9}" presName="node" presStyleLbl="node1" presStyleIdx="5" presStyleCnt="7">
        <dgm:presLayoutVars>
          <dgm:bulletEnabled val="1"/>
        </dgm:presLayoutVars>
      </dgm:prSet>
      <dgm:spPr/>
    </dgm:pt>
    <dgm:pt modelId="{CE1A7400-A19D-407C-AC5D-FF7BC5721769}" type="pres">
      <dgm:prSet presAssocID="{58B017A3-8259-45C7-A270-9CD4AB83BA26}" presName="sibTrans" presStyleLbl="sibTrans2D1" presStyleIdx="5" presStyleCnt="7"/>
      <dgm:spPr/>
    </dgm:pt>
    <dgm:pt modelId="{3C5C99B2-698E-483C-876E-9E7423107B0A}" type="pres">
      <dgm:prSet presAssocID="{58B017A3-8259-45C7-A270-9CD4AB83BA26}" presName="connectorText" presStyleLbl="sibTrans2D1" presStyleIdx="5" presStyleCnt="7"/>
      <dgm:spPr/>
    </dgm:pt>
    <dgm:pt modelId="{46DD21AB-7E1D-44E3-8549-2A372D313723}" type="pres">
      <dgm:prSet presAssocID="{D55821EF-1B65-4C97-B806-D985BECEAC3E}" presName="node" presStyleLbl="node1" presStyleIdx="6" presStyleCnt="7">
        <dgm:presLayoutVars>
          <dgm:bulletEnabled val="1"/>
        </dgm:presLayoutVars>
      </dgm:prSet>
      <dgm:spPr/>
    </dgm:pt>
    <dgm:pt modelId="{505F9633-FB6D-4D24-BCCF-6C019C64FF06}" type="pres">
      <dgm:prSet presAssocID="{5D638FA3-6224-42EC-8525-FF4312F47925}" presName="sibTrans" presStyleLbl="sibTrans2D1" presStyleIdx="6" presStyleCnt="7"/>
      <dgm:spPr/>
    </dgm:pt>
    <dgm:pt modelId="{8A4F84C5-F80A-4099-BE57-9E5E3CAA1D16}" type="pres">
      <dgm:prSet presAssocID="{5D638FA3-6224-42EC-8525-FF4312F47925}" presName="connectorText" presStyleLbl="sibTrans2D1" presStyleIdx="6" presStyleCnt="7"/>
      <dgm:spPr/>
    </dgm:pt>
  </dgm:ptLst>
  <dgm:cxnLst>
    <dgm:cxn modelId="{48051800-C4FD-4943-9AD7-B19B2F30AD46}" srcId="{1266A220-D670-40D6-875F-8534F34353B1}" destId="{271A0371-9E58-4A26-AC38-EC59626F1FD9}" srcOrd="5" destOrd="0" parTransId="{C33532D1-7B64-49BF-AA29-FDF605FEA754}" sibTransId="{58B017A3-8259-45C7-A270-9CD4AB83BA26}"/>
    <dgm:cxn modelId="{E8FF2701-FFA0-47D1-AF2A-6395A8082D38}" type="presOf" srcId="{271A0371-9E58-4A26-AC38-EC59626F1FD9}" destId="{2A7894DC-1A36-4827-B73F-7791A32BFB57}" srcOrd="0" destOrd="0" presId="urn:microsoft.com/office/officeart/2005/8/layout/cycle2"/>
    <dgm:cxn modelId="{B5ED4F1F-844C-4524-9D09-1599A033A0F7}" type="presOf" srcId="{7B0C9EA6-2136-4D0D-A47B-2793955ED121}" destId="{29DC2080-8780-4613-9391-FEF62842F23B}" srcOrd="0" destOrd="0" presId="urn:microsoft.com/office/officeart/2005/8/layout/cycle2"/>
    <dgm:cxn modelId="{20276A23-722E-44CE-A13B-6F892793D3DD}" type="presOf" srcId="{5D638FA3-6224-42EC-8525-FF4312F47925}" destId="{505F9633-FB6D-4D24-BCCF-6C019C64FF06}" srcOrd="0" destOrd="0" presId="urn:microsoft.com/office/officeart/2005/8/layout/cycle2"/>
    <dgm:cxn modelId="{FA2C7E26-1C0C-4BBA-97F2-4CD8FF810054}" srcId="{1266A220-D670-40D6-875F-8534F34353B1}" destId="{20A39171-82E3-4652-9B9D-668E0E97CED0}" srcOrd="4" destOrd="0" parTransId="{CCDCF176-DAF4-479E-BEEA-89A0742127D9}" sibTransId="{A4D444C8-9F21-42EF-A9E6-701B2C2581B2}"/>
    <dgm:cxn modelId="{4C9EFA30-F790-426B-8A5F-898AB2D04D41}" type="presOf" srcId="{58B017A3-8259-45C7-A270-9CD4AB83BA26}" destId="{CE1A7400-A19D-407C-AC5D-FF7BC5721769}" srcOrd="0" destOrd="0" presId="urn:microsoft.com/office/officeart/2005/8/layout/cycle2"/>
    <dgm:cxn modelId="{D3965D34-FBC9-48D8-8902-8D33D3E8B2E4}" srcId="{1266A220-D670-40D6-875F-8534F34353B1}" destId="{71178964-227D-4633-829A-95A4A4261FD9}" srcOrd="3" destOrd="0" parTransId="{66A6BB3F-02B2-4D4B-9B98-58DEBFA702FF}" sibTransId="{4ADEB36E-469E-4F40-817C-01B840E079A6}"/>
    <dgm:cxn modelId="{3C478634-F70D-4688-8E0E-428E8CE198D3}" type="presOf" srcId="{30183BE1-D1D4-4219-85C6-B3889A4C95D4}" destId="{F05C64E1-DB9E-41DA-84D3-790B956ED44C}" srcOrd="0" destOrd="0" presId="urn:microsoft.com/office/officeart/2005/8/layout/cycle2"/>
    <dgm:cxn modelId="{8D095637-BEE6-4568-8D63-EE0EF260CCD2}" type="presOf" srcId="{58B017A3-8259-45C7-A270-9CD4AB83BA26}" destId="{3C5C99B2-698E-483C-876E-9E7423107B0A}" srcOrd="1" destOrd="0" presId="urn:microsoft.com/office/officeart/2005/8/layout/cycle2"/>
    <dgm:cxn modelId="{4876373B-7EB4-4C26-A773-3CA943CC03C5}" type="presOf" srcId="{4ADEB36E-469E-4F40-817C-01B840E079A6}" destId="{9B7B3E30-1EBE-4B23-A974-4970636DE3F5}" srcOrd="0" destOrd="0" presId="urn:microsoft.com/office/officeart/2005/8/layout/cycle2"/>
    <dgm:cxn modelId="{26367B5F-4A0D-44DB-9F57-CE3BF4037B5B}" type="presOf" srcId="{A4D444C8-9F21-42EF-A9E6-701B2C2581B2}" destId="{07BE57AF-8333-4A30-A926-A1D5DF6F35FB}" srcOrd="0" destOrd="0" presId="urn:microsoft.com/office/officeart/2005/8/layout/cycle2"/>
    <dgm:cxn modelId="{AB9EC370-01AB-4473-A877-DB2CCB380F15}" type="presOf" srcId="{71178964-227D-4633-829A-95A4A4261FD9}" destId="{30837D30-55AB-471F-8FCC-F01EE9143BB8}" srcOrd="0" destOrd="0" presId="urn:microsoft.com/office/officeart/2005/8/layout/cycle2"/>
    <dgm:cxn modelId="{2ED55957-8A14-4FC8-8959-8B131936A872}" type="presOf" srcId="{6E6FC1A7-07A8-4491-96CA-CEC8D033C0F8}" destId="{7A4AC388-3F6E-4138-A0BA-15D853AC8A4B}" srcOrd="0" destOrd="0" presId="urn:microsoft.com/office/officeart/2005/8/layout/cycle2"/>
    <dgm:cxn modelId="{2BFFFF58-29CB-4332-B73B-DD5AB0423441}" type="presOf" srcId="{A4D444C8-9F21-42EF-A9E6-701B2C2581B2}" destId="{777A4DA8-D8F7-4009-A471-DD65778E4841}" srcOrd="1" destOrd="0" presId="urn:microsoft.com/office/officeart/2005/8/layout/cycle2"/>
    <dgm:cxn modelId="{651E0F5A-D3AA-412B-8A16-4135047ADB76}" type="presOf" srcId="{8DEC5A29-2394-4D1A-8429-AF51A83C4DF2}" destId="{F81C8A7A-EDBB-4D35-98BB-10FB5EA2ADA5}" srcOrd="0" destOrd="0" presId="urn:microsoft.com/office/officeart/2005/8/layout/cycle2"/>
    <dgm:cxn modelId="{D9F7D07C-7ED8-46DA-B2DF-12054152BA48}" type="presOf" srcId="{7B0C9EA6-2136-4D0D-A47B-2793955ED121}" destId="{6A157DF6-73AC-4258-B4E3-8B39D3CC58D1}" srcOrd="1" destOrd="0" presId="urn:microsoft.com/office/officeart/2005/8/layout/cycle2"/>
    <dgm:cxn modelId="{BF95817F-20BB-4770-9F3E-1475BCA9BAB1}" srcId="{1266A220-D670-40D6-875F-8534F34353B1}" destId="{30183BE1-D1D4-4219-85C6-B3889A4C95D4}" srcOrd="1" destOrd="0" parTransId="{84D7079F-0B5B-4FAC-93A9-7ECD181A7593}" sibTransId="{7C14926C-DF2B-4F47-808A-E046A28FBA5D}"/>
    <dgm:cxn modelId="{7AD94182-2B6F-4D37-A412-092B9A44C62A}" srcId="{1266A220-D670-40D6-875F-8534F34353B1}" destId="{6E6FC1A7-07A8-4491-96CA-CEC8D033C0F8}" srcOrd="2" destOrd="0" parTransId="{1521465D-44D9-4099-815A-B1B9269A4190}" sibTransId="{8DEC5A29-2394-4D1A-8429-AF51A83C4DF2}"/>
    <dgm:cxn modelId="{AE01BA83-1B8F-4555-B767-6755E39373DF}" type="presOf" srcId="{5D638FA3-6224-42EC-8525-FF4312F47925}" destId="{8A4F84C5-F80A-4099-BE57-9E5E3CAA1D16}" srcOrd="1" destOrd="0" presId="urn:microsoft.com/office/officeart/2005/8/layout/cycle2"/>
    <dgm:cxn modelId="{EFAB7490-048B-416F-BA57-99C062C39A3B}" type="presOf" srcId="{1266A220-D670-40D6-875F-8534F34353B1}" destId="{EC6D50F6-9CFB-4BED-ABA5-935AF425141E}" srcOrd="0" destOrd="0" presId="urn:microsoft.com/office/officeart/2005/8/layout/cycle2"/>
    <dgm:cxn modelId="{E28F719D-59BB-46C4-B7F3-62B98B4BB50D}" type="presOf" srcId="{8DEC5A29-2394-4D1A-8429-AF51A83C4DF2}" destId="{A4B4E184-3C2F-42CB-8B1D-21FAE8EECDA8}" srcOrd="1" destOrd="0" presId="urn:microsoft.com/office/officeart/2005/8/layout/cycle2"/>
    <dgm:cxn modelId="{64CCB8AF-413E-4D57-A6DF-E09ABE968232}" srcId="{1266A220-D670-40D6-875F-8534F34353B1}" destId="{D55821EF-1B65-4C97-B806-D985BECEAC3E}" srcOrd="6" destOrd="0" parTransId="{7E31B822-630E-428C-90C5-7ADAFAF85924}" sibTransId="{5D638FA3-6224-42EC-8525-FF4312F47925}"/>
    <dgm:cxn modelId="{E73266B5-16C1-492B-90F7-04B1A0ACB3FE}" type="presOf" srcId="{7C14926C-DF2B-4F47-808A-E046A28FBA5D}" destId="{7D1366B8-4FC4-45C9-A643-A689B8253DA4}" srcOrd="1" destOrd="0" presId="urn:microsoft.com/office/officeart/2005/8/layout/cycle2"/>
    <dgm:cxn modelId="{5BCE22BB-8490-400D-A742-2E0C86F055AC}" type="presOf" srcId="{D55821EF-1B65-4C97-B806-D985BECEAC3E}" destId="{46DD21AB-7E1D-44E3-8549-2A372D313723}" srcOrd="0" destOrd="0" presId="urn:microsoft.com/office/officeart/2005/8/layout/cycle2"/>
    <dgm:cxn modelId="{BA6097C6-7017-4D55-B73B-D4E4E66D24E5}" srcId="{1266A220-D670-40D6-875F-8534F34353B1}" destId="{BB3DB959-C768-4F29-A55C-6C8A0EA4B8FF}" srcOrd="0" destOrd="0" parTransId="{C4CD1892-5F74-4235-8952-E687B6B901FF}" sibTransId="{7B0C9EA6-2136-4D0D-A47B-2793955ED121}"/>
    <dgm:cxn modelId="{60ECA0CB-EFAE-4E28-877C-7BB1F50AF440}" type="presOf" srcId="{BB3DB959-C768-4F29-A55C-6C8A0EA4B8FF}" destId="{0D2D4B07-6031-4C98-B7DB-C5D3A620DB2F}" srcOrd="0" destOrd="0" presId="urn:microsoft.com/office/officeart/2005/8/layout/cycle2"/>
    <dgm:cxn modelId="{DE443DD6-7F1A-4517-B356-5D03DEFCF3D2}" type="presOf" srcId="{20A39171-82E3-4652-9B9D-668E0E97CED0}" destId="{4C4AB201-6342-4DC0-AE00-86BD9F14CDB5}" srcOrd="0" destOrd="0" presId="urn:microsoft.com/office/officeart/2005/8/layout/cycle2"/>
    <dgm:cxn modelId="{392AC7DE-5A20-4950-8B85-5C76AEB0651F}" type="presOf" srcId="{4ADEB36E-469E-4F40-817C-01B840E079A6}" destId="{0A3F2B35-4BD3-487D-8B00-35616D388C3F}" srcOrd="1" destOrd="0" presId="urn:microsoft.com/office/officeart/2005/8/layout/cycle2"/>
    <dgm:cxn modelId="{71A676FB-BEE1-428D-9806-937F15A23CC7}" type="presOf" srcId="{7C14926C-DF2B-4F47-808A-E046A28FBA5D}" destId="{5E7F5E6B-001C-4E21-9129-42E951F9E025}" srcOrd="0" destOrd="0" presId="urn:microsoft.com/office/officeart/2005/8/layout/cycle2"/>
    <dgm:cxn modelId="{20D98387-C2F7-439D-8595-21E1BAAB2DE8}" type="presParOf" srcId="{EC6D50F6-9CFB-4BED-ABA5-935AF425141E}" destId="{0D2D4B07-6031-4C98-B7DB-C5D3A620DB2F}" srcOrd="0" destOrd="0" presId="urn:microsoft.com/office/officeart/2005/8/layout/cycle2"/>
    <dgm:cxn modelId="{D1513014-C002-48B1-9835-79AA086C8E0E}" type="presParOf" srcId="{EC6D50F6-9CFB-4BED-ABA5-935AF425141E}" destId="{29DC2080-8780-4613-9391-FEF62842F23B}" srcOrd="1" destOrd="0" presId="urn:microsoft.com/office/officeart/2005/8/layout/cycle2"/>
    <dgm:cxn modelId="{DEE38750-BE7C-48F4-A171-D4D6DDE60D2E}" type="presParOf" srcId="{29DC2080-8780-4613-9391-FEF62842F23B}" destId="{6A157DF6-73AC-4258-B4E3-8B39D3CC58D1}" srcOrd="0" destOrd="0" presId="urn:microsoft.com/office/officeart/2005/8/layout/cycle2"/>
    <dgm:cxn modelId="{AD23CDC5-C4D8-4091-8D6E-F9B86C0BA3D9}" type="presParOf" srcId="{EC6D50F6-9CFB-4BED-ABA5-935AF425141E}" destId="{F05C64E1-DB9E-41DA-84D3-790B956ED44C}" srcOrd="2" destOrd="0" presId="urn:microsoft.com/office/officeart/2005/8/layout/cycle2"/>
    <dgm:cxn modelId="{710A0898-F7DD-47DF-8FD5-F5D7E95EAAC8}" type="presParOf" srcId="{EC6D50F6-9CFB-4BED-ABA5-935AF425141E}" destId="{5E7F5E6B-001C-4E21-9129-42E951F9E025}" srcOrd="3" destOrd="0" presId="urn:microsoft.com/office/officeart/2005/8/layout/cycle2"/>
    <dgm:cxn modelId="{5FCD3C0B-9C75-4AC6-BE6E-BB729259F93E}" type="presParOf" srcId="{5E7F5E6B-001C-4E21-9129-42E951F9E025}" destId="{7D1366B8-4FC4-45C9-A643-A689B8253DA4}" srcOrd="0" destOrd="0" presId="urn:microsoft.com/office/officeart/2005/8/layout/cycle2"/>
    <dgm:cxn modelId="{37899AF1-1B3F-4E9A-BB8B-3BBD325B3459}" type="presParOf" srcId="{EC6D50F6-9CFB-4BED-ABA5-935AF425141E}" destId="{7A4AC388-3F6E-4138-A0BA-15D853AC8A4B}" srcOrd="4" destOrd="0" presId="urn:microsoft.com/office/officeart/2005/8/layout/cycle2"/>
    <dgm:cxn modelId="{6F5B6CA8-1946-4145-8F1F-DD52C15A7F92}" type="presParOf" srcId="{EC6D50F6-9CFB-4BED-ABA5-935AF425141E}" destId="{F81C8A7A-EDBB-4D35-98BB-10FB5EA2ADA5}" srcOrd="5" destOrd="0" presId="urn:microsoft.com/office/officeart/2005/8/layout/cycle2"/>
    <dgm:cxn modelId="{585CB86F-4050-4A9E-8A22-ED3AA476E573}" type="presParOf" srcId="{F81C8A7A-EDBB-4D35-98BB-10FB5EA2ADA5}" destId="{A4B4E184-3C2F-42CB-8B1D-21FAE8EECDA8}" srcOrd="0" destOrd="0" presId="urn:microsoft.com/office/officeart/2005/8/layout/cycle2"/>
    <dgm:cxn modelId="{9F0B08CA-0EE1-41EE-B123-A5CBED7C2FA2}" type="presParOf" srcId="{EC6D50F6-9CFB-4BED-ABA5-935AF425141E}" destId="{30837D30-55AB-471F-8FCC-F01EE9143BB8}" srcOrd="6" destOrd="0" presId="urn:microsoft.com/office/officeart/2005/8/layout/cycle2"/>
    <dgm:cxn modelId="{187F7DFA-02C3-4138-8B8D-38F3FB7AAA28}" type="presParOf" srcId="{EC6D50F6-9CFB-4BED-ABA5-935AF425141E}" destId="{9B7B3E30-1EBE-4B23-A974-4970636DE3F5}" srcOrd="7" destOrd="0" presId="urn:microsoft.com/office/officeart/2005/8/layout/cycle2"/>
    <dgm:cxn modelId="{684887B4-0AF4-4B1E-AD7C-6C76ACFE0061}" type="presParOf" srcId="{9B7B3E30-1EBE-4B23-A974-4970636DE3F5}" destId="{0A3F2B35-4BD3-487D-8B00-35616D388C3F}" srcOrd="0" destOrd="0" presId="urn:microsoft.com/office/officeart/2005/8/layout/cycle2"/>
    <dgm:cxn modelId="{51BA4860-3F8E-494F-986C-560B6923A7DB}" type="presParOf" srcId="{EC6D50F6-9CFB-4BED-ABA5-935AF425141E}" destId="{4C4AB201-6342-4DC0-AE00-86BD9F14CDB5}" srcOrd="8" destOrd="0" presId="urn:microsoft.com/office/officeart/2005/8/layout/cycle2"/>
    <dgm:cxn modelId="{BC313525-0804-4E06-98C4-EA484D12ECC3}" type="presParOf" srcId="{EC6D50F6-9CFB-4BED-ABA5-935AF425141E}" destId="{07BE57AF-8333-4A30-A926-A1D5DF6F35FB}" srcOrd="9" destOrd="0" presId="urn:microsoft.com/office/officeart/2005/8/layout/cycle2"/>
    <dgm:cxn modelId="{7DA2AACB-5FC5-4C15-B1C2-E05F108A5D79}" type="presParOf" srcId="{07BE57AF-8333-4A30-A926-A1D5DF6F35FB}" destId="{777A4DA8-D8F7-4009-A471-DD65778E4841}" srcOrd="0" destOrd="0" presId="urn:microsoft.com/office/officeart/2005/8/layout/cycle2"/>
    <dgm:cxn modelId="{7189E27D-18A5-44D2-9CA6-4FB05A397D1B}" type="presParOf" srcId="{EC6D50F6-9CFB-4BED-ABA5-935AF425141E}" destId="{2A7894DC-1A36-4827-B73F-7791A32BFB57}" srcOrd="10" destOrd="0" presId="urn:microsoft.com/office/officeart/2005/8/layout/cycle2"/>
    <dgm:cxn modelId="{89843D65-29ED-4CC0-AAB7-A35DFABEA9B7}" type="presParOf" srcId="{EC6D50F6-9CFB-4BED-ABA5-935AF425141E}" destId="{CE1A7400-A19D-407C-AC5D-FF7BC5721769}" srcOrd="11" destOrd="0" presId="urn:microsoft.com/office/officeart/2005/8/layout/cycle2"/>
    <dgm:cxn modelId="{CA7059AD-55D7-44BE-80DD-807D59D44993}" type="presParOf" srcId="{CE1A7400-A19D-407C-AC5D-FF7BC5721769}" destId="{3C5C99B2-698E-483C-876E-9E7423107B0A}" srcOrd="0" destOrd="0" presId="urn:microsoft.com/office/officeart/2005/8/layout/cycle2"/>
    <dgm:cxn modelId="{4E476C43-361A-4112-91C5-4CE82BB1DA58}" type="presParOf" srcId="{EC6D50F6-9CFB-4BED-ABA5-935AF425141E}" destId="{46DD21AB-7E1D-44E3-8549-2A372D313723}" srcOrd="12" destOrd="0" presId="urn:microsoft.com/office/officeart/2005/8/layout/cycle2"/>
    <dgm:cxn modelId="{341E5E48-22C4-401D-B293-CFA9D03ECAB1}" type="presParOf" srcId="{EC6D50F6-9CFB-4BED-ABA5-935AF425141E}" destId="{505F9633-FB6D-4D24-BCCF-6C019C64FF06}" srcOrd="13" destOrd="0" presId="urn:microsoft.com/office/officeart/2005/8/layout/cycle2"/>
    <dgm:cxn modelId="{BD07182A-F192-4AEB-BAF5-670B26E5E903}" type="presParOf" srcId="{505F9633-FB6D-4D24-BCCF-6C019C64FF06}" destId="{8A4F84C5-F80A-4099-BE57-9E5E3CAA1D16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365DDD7-7C22-4175-B9F9-53D4B1B81011}" type="doc">
      <dgm:prSet loTypeId="urn:microsoft.com/office/officeart/2008/layout/VerticalCurvedList" loCatId="list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4BABF5C-700C-495B-8EAE-6D3905E06085}">
      <dgm:prSet phldrT="[Text]"/>
      <dgm:spPr/>
      <dgm:t>
        <a:bodyPr/>
        <a:lstStyle/>
        <a:p>
          <a:r>
            <a:rPr lang="en-US" b="1" dirty="0"/>
            <a:t>Multijurisdictional Disputes</a:t>
          </a:r>
          <a:endParaRPr lang="en-US" dirty="0"/>
        </a:p>
      </dgm:t>
    </dgm:pt>
    <dgm:pt modelId="{955568C8-31F8-4E5D-9CC5-9C2B54D4AC16}" type="parTrans" cxnId="{95308D5D-D0BC-43D9-BABB-8A0BFA19DB4C}">
      <dgm:prSet/>
      <dgm:spPr/>
      <dgm:t>
        <a:bodyPr/>
        <a:lstStyle/>
        <a:p>
          <a:endParaRPr lang="en-US"/>
        </a:p>
      </dgm:t>
    </dgm:pt>
    <dgm:pt modelId="{A04E63A9-9B07-4B48-A9DE-B0300CB626E7}" type="sibTrans" cxnId="{95308D5D-D0BC-43D9-BABB-8A0BFA19DB4C}">
      <dgm:prSet/>
      <dgm:spPr/>
      <dgm:t>
        <a:bodyPr/>
        <a:lstStyle/>
        <a:p>
          <a:endParaRPr lang="en-US"/>
        </a:p>
      </dgm:t>
    </dgm:pt>
    <dgm:pt modelId="{6BE2D7E9-4E72-4AC6-B806-6BF22ECE12DD}">
      <dgm:prSet phldrT="[Text]"/>
      <dgm:spPr/>
      <dgm:t>
        <a:bodyPr/>
        <a:lstStyle/>
        <a:p>
          <a:r>
            <a:rPr lang="en-US" b="1" dirty="0"/>
            <a:t>Digital Assets and Cyber Disputes</a:t>
          </a:r>
          <a:endParaRPr lang="en-US" dirty="0"/>
        </a:p>
      </dgm:t>
    </dgm:pt>
    <dgm:pt modelId="{77608FA9-3A19-4B8A-997F-B73674AC1F44}" type="parTrans" cxnId="{6F28B251-AE26-43F3-AFD2-A36ECE685127}">
      <dgm:prSet/>
      <dgm:spPr/>
      <dgm:t>
        <a:bodyPr/>
        <a:lstStyle/>
        <a:p>
          <a:endParaRPr lang="en-US"/>
        </a:p>
      </dgm:t>
    </dgm:pt>
    <dgm:pt modelId="{656EBB9A-50B3-4E12-8F2E-896EEFE68C9E}" type="sibTrans" cxnId="{6F28B251-AE26-43F3-AFD2-A36ECE685127}">
      <dgm:prSet/>
      <dgm:spPr/>
      <dgm:t>
        <a:bodyPr/>
        <a:lstStyle/>
        <a:p>
          <a:endParaRPr lang="en-US"/>
        </a:p>
      </dgm:t>
    </dgm:pt>
    <dgm:pt modelId="{34183378-0284-4A02-882F-FBDED1AF6729}">
      <dgm:prSet phldrT="[Text]"/>
      <dgm:spPr/>
      <dgm:t>
        <a:bodyPr/>
        <a:lstStyle/>
        <a:p>
          <a:r>
            <a:rPr lang="en-US" b="1" dirty="0"/>
            <a:t>Environmental, Social, and Governance (ESG) Litigation</a:t>
          </a:r>
          <a:endParaRPr lang="en-US" dirty="0"/>
        </a:p>
      </dgm:t>
    </dgm:pt>
    <dgm:pt modelId="{FBBA3FB2-1292-4FAD-8F88-D1EBB337B469}" type="parTrans" cxnId="{E8A54DBE-C4E7-4334-B6CD-AFB37A77B3A9}">
      <dgm:prSet/>
      <dgm:spPr/>
      <dgm:t>
        <a:bodyPr/>
        <a:lstStyle/>
        <a:p>
          <a:endParaRPr lang="en-US"/>
        </a:p>
      </dgm:t>
    </dgm:pt>
    <dgm:pt modelId="{77CC3D2C-762F-478A-8084-46456165FD4E}" type="sibTrans" cxnId="{E8A54DBE-C4E7-4334-B6CD-AFB37A77B3A9}">
      <dgm:prSet/>
      <dgm:spPr/>
      <dgm:t>
        <a:bodyPr/>
        <a:lstStyle/>
        <a:p>
          <a:endParaRPr lang="en-US"/>
        </a:p>
      </dgm:t>
    </dgm:pt>
    <dgm:pt modelId="{C77416C9-5C0E-4092-B6C8-D77E78437D85}">
      <dgm:prSet phldrT="[Text]"/>
      <dgm:spPr/>
      <dgm:t>
        <a:bodyPr/>
        <a:lstStyle/>
        <a:p>
          <a:r>
            <a:rPr lang="en-US" b="1"/>
            <a:t>Supply Chain Disruptions</a:t>
          </a:r>
          <a:endParaRPr lang="en-US" dirty="0"/>
        </a:p>
      </dgm:t>
    </dgm:pt>
    <dgm:pt modelId="{AABCA4DE-D52F-4C90-96CE-B3B06417B22F}" type="parTrans" cxnId="{11A33F60-D6B9-4FD9-B288-01DA6A178B51}">
      <dgm:prSet/>
      <dgm:spPr/>
      <dgm:t>
        <a:bodyPr/>
        <a:lstStyle/>
        <a:p>
          <a:endParaRPr lang="en-US"/>
        </a:p>
      </dgm:t>
    </dgm:pt>
    <dgm:pt modelId="{4C3F0B40-2925-4145-8F90-66FBEA3E4E4D}" type="sibTrans" cxnId="{11A33F60-D6B9-4FD9-B288-01DA6A178B51}">
      <dgm:prSet/>
      <dgm:spPr/>
      <dgm:t>
        <a:bodyPr/>
        <a:lstStyle/>
        <a:p>
          <a:endParaRPr lang="en-US"/>
        </a:p>
      </dgm:t>
    </dgm:pt>
    <dgm:pt modelId="{555AC745-3428-4A48-8B4D-019ED12E6884}">
      <dgm:prSet phldrT="[Text]"/>
      <dgm:spPr/>
      <dgm:t>
        <a:bodyPr/>
        <a:lstStyle/>
        <a:p>
          <a:r>
            <a:rPr lang="en-US" b="1" dirty="0"/>
            <a:t>Cultural Diversity</a:t>
          </a:r>
        </a:p>
      </dgm:t>
    </dgm:pt>
    <dgm:pt modelId="{5A7117B5-BE79-43F6-A528-39BC57BF6987}" type="parTrans" cxnId="{E93ABA8D-8F47-46A3-B83A-0D6367F3B6B8}">
      <dgm:prSet/>
      <dgm:spPr/>
      <dgm:t>
        <a:bodyPr/>
        <a:lstStyle/>
        <a:p>
          <a:endParaRPr lang="en-US"/>
        </a:p>
      </dgm:t>
    </dgm:pt>
    <dgm:pt modelId="{AA3C2049-C1AD-4486-B007-81FCC1D10845}" type="sibTrans" cxnId="{E93ABA8D-8F47-46A3-B83A-0D6367F3B6B8}">
      <dgm:prSet/>
      <dgm:spPr/>
      <dgm:t>
        <a:bodyPr/>
        <a:lstStyle/>
        <a:p>
          <a:endParaRPr lang="en-US"/>
        </a:p>
      </dgm:t>
    </dgm:pt>
    <dgm:pt modelId="{53D98650-3C3C-4599-9A9E-E3BD4A5178F1}">
      <dgm:prSet phldrT="[Text]"/>
      <dgm:spPr/>
      <dgm:t>
        <a:bodyPr/>
        <a:lstStyle/>
        <a:p>
          <a:r>
            <a:rPr lang="en-US" b="1" dirty="0"/>
            <a:t>Rise in Class Actions </a:t>
          </a:r>
        </a:p>
      </dgm:t>
    </dgm:pt>
    <dgm:pt modelId="{43785CC8-FC40-46D6-ADE6-62FA3A2DFB4B}" type="parTrans" cxnId="{91E9DC00-F65F-4B23-B04C-A5A5692E4793}">
      <dgm:prSet/>
      <dgm:spPr/>
      <dgm:t>
        <a:bodyPr/>
        <a:lstStyle/>
        <a:p>
          <a:endParaRPr lang="en-US"/>
        </a:p>
      </dgm:t>
    </dgm:pt>
    <dgm:pt modelId="{B951C015-9799-41CE-8842-DA8EB2AD824F}" type="sibTrans" cxnId="{91E9DC00-F65F-4B23-B04C-A5A5692E4793}">
      <dgm:prSet/>
      <dgm:spPr/>
      <dgm:t>
        <a:bodyPr/>
        <a:lstStyle/>
        <a:p>
          <a:endParaRPr lang="en-US"/>
        </a:p>
      </dgm:t>
    </dgm:pt>
    <dgm:pt modelId="{1F039531-6675-4FFF-BC7A-F17319B720F6}" type="pres">
      <dgm:prSet presAssocID="{C365DDD7-7C22-4175-B9F9-53D4B1B81011}" presName="Name0" presStyleCnt="0">
        <dgm:presLayoutVars>
          <dgm:chMax val="7"/>
          <dgm:chPref val="7"/>
          <dgm:dir/>
        </dgm:presLayoutVars>
      </dgm:prSet>
      <dgm:spPr/>
    </dgm:pt>
    <dgm:pt modelId="{BD64CEBC-27FF-4283-8B65-6D7626CCAD57}" type="pres">
      <dgm:prSet presAssocID="{C365DDD7-7C22-4175-B9F9-53D4B1B81011}" presName="Name1" presStyleCnt="0"/>
      <dgm:spPr/>
    </dgm:pt>
    <dgm:pt modelId="{DBABD4D7-221B-41E5-9E8B-BF69872B6E8B}" type="pres">
      <dgm:prSet presAssocID="{C365DDD7-7C22-4175-B9F9-53D4B1B81011}" presName="cycle" presStyleCnt="0"/>
      <dgm:spPr/>
    </dgm:pt>
    <dgm:pt modelId="{1190CC78-1B20-4CCE-85EF-68DF11D3C667}" type="pres">
      <dgm:prSet presAssocID="{C365DDD7-7C22-4175-B9F9-53D4B1B81011}" presName="srcNode" presStyleLbl="node1" presStyleIdx="0" presStyleCnt="6"/>
      <dgm:spPr/>
    </dgm:pt>
    <dgm:pt modelId="{8E0B2BC5-1A2E-446C-A3B1-F2E0A7CA9F37}" type="pres">
      <dgm:prSet presAssocID="{C365DDD7-7C22-4175-B9F9-53D4B1B81011}" presName="conn" presStyleLbl="parChTrans1D2" presStyleIdx="0" presStyleCnt="1"/>
      <dgm:spPr/>
    </dgm:pt>
    <dgm:pt modelId="{217AB9D3-D88E-4383-8799-A6F08F80EFD2}" type="pres">
      <dgm:prSet presAssocID="{C365DDD7-7C22-4175-B9F9-53D4B1B81011}" presName="extraNode" presStyleLbl="node1" presStyleIdx="0" presStyleCnt="6"/>
      <dgm:spPr/>
    </dgm:pt>
    <dgm:pt modelId="{344F47CC-ADD1-4535-B355-20922F9EDB1A}" type="pres">
      <dgm:prSet presAssocID="{C365DDD7-7C22-4175-B9F9-53D4B1B81011}" presName="dstNode" presStyleLbl="node1" presStyleIdx="0" presStyleCnt="6"/>
      <dgm:spPr/>
    </dgm:pt>
    <dgm:pt modelId="{BF7C93D3-174F-4B82-BAE2-BD48C23737B8}" type="pres">
      <dgm:prSet presAssocID="{555AC745-3428-4A48-8B4D-019ED12E6884}" presName="text_1" presStyleLbl="node1" presStyleIdx="0" presStyleCnt="6">
        <dgm:presLayoutVars>
          <dgm:bulletEnabled val="1"/>
        </dgm:presLayoutVars>
      </dgm:prSet>
      <dgm:spPr/>
    </dgm:pt>
    <dgm:pt modelId="{0B5D94E4-32D3-4E53-97EA-D9399552ED5F}" type="pres">
      <dgm:prSet presAssocID="{555AC745-3428-4A48-8B4D-019ED12E6884}" presName="accent_1" presStyleCnt="0"/>
      <dgm:spPr/>
    </dgm:pt>
    <dgm:pt modelId="{051D7C4D-1E47-450A-8D39-1CD20A2972BD}" type="pres">
      <dgm:prSet presAssocID="{555AC745-3428-4A48-8B4D-019ED12E6884}" presName="accentRepeatNode" presStyleLbl="solidFgAcc1" presStyleIdx="0" presStyleCnt="6"/>
      <dgm:spPr>
        <a:blipFill rotWithShape="0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D3AF9B16-07FA-4176-BF0B-05BC0858E23E}" type="pres">
      <dgm:prSet presAssocID="{D4BABF5C-700C-495B-8EAE-6D3905E06085}" presName="text_2" presStyleLbl="node1" presStyleIdx="1" presStyleCnt="6">
        <dgm:presLayoutVars>
          <dgm:bulletEnabled val="1"/>
        </dgm:presLayoutVars>
      </dgm:prSet>
      <dgm:spPr/>
    </dgm:pt>
    <dgm:pt modelId="{665DCE95-26F7-4031-997E-811EEB76908C}" type="pres">
      <dgm:prSet presAssocID="{D4BABF5C-700C-495B-8EAE-6D3905E06085}" presName="accent_2" presStyleCnt="0"/>
      <dgm:spPr/>
    </dgm:pt>
    <dgm:pt modelId="{B3D0CAA4-99C9-4A05-BA1C-34154178EE04}" type="pres">
      <dgm:prSet presAssocID="{D4BABF5C-700C-495B-8EAE-6D3905E06085}" presName="accentRepeatNode" presStyleLbl="solidFgAcc1" presStyleIdx="1" presStyleCnt="6"/>
      <dgm:spPr>
        <a:blipFill rotWithShape="0">
          <a:blip xmlns:r="http://schemas.openxmlformats.org/officeDocument/2006/relationships" r:embed="rId2"/>
          <a:srcRect/>
          <a:stretch>
            <a:fillRect l="-40000" r="-40000"/>
          </a:stretch>
        </a:blipFill>
      </dgm:spPr>
    </dgm:pt>
    <dgm:pt modelId="{E8018DB7-468B-4DF6-A487-9B901981CFBD}" type="pres">
      <dgm:prSet presAssocID="{6BE2D7E9-4E72-4AC6-B806-6BF22ECE12DD}" presName="text_3" presStyleLbl="node1" presStyleIdx="2" presStyleCnt="6">
        <dgm:presLayoutVars>
          <dgm:bulletEnabled val="1"/>
        </dgm:presLayoutVars>
      </dgm:prSet>
      <dgm:spPr/>
    </dgm:pt>
    <dgm:pt modelId="{2975F9BD-6B53-4485-9DAF-C8CA49A77E59}" type="pres">
      <dgm:prSet presAssocID="{6BE2D7E9-4E72-4AC6-B806-6BF22ECE12DD}" presName="accent_3" presStyleCnt="0"/>
      <dgm:spPr/>
    </dgm:pt>
    <dgm:pt modelId="{9DF852D4-544E-449D-BA26-DC01DB351982}" type="pres">
      <dgm:prSet presAssocID="{6BE2D7E9-4E72-4AC6-B806-6BF22ECE12DD}" presName="accentRepeatNode" presStyleLbl="solidFgAcc1" presStyleIdx="2" presStyleCnt="6"/>
      <dgm:spPr>
        <a:blipFill rotWithShape="0">
          <a:blip xmlns:r="http://schemas.openxmlformats.org/officeDocument/2006/relationships" r:embed="rId3"/>
          <a:srcRect/>
          <a:stretch>
            <a:fillRect/>
          </a:stretch>
        </a:blipFill>
      </dgm:spPr>
    </dgm:pt>
    <dgm:pt modelId="{BA095C32-F0B0-4601-86FD-B3054EA36D63}" type="pres">
      <dgm:prSet presAssocID="{34183378-0284-4A02-882F-FBDED1AF6729}" presName="text_4" presStyleLbl="node1" presStyleIdx="3" presStyleCnt="6">
        <dgm:presLayoutVars>
          <dgm:bulletEnabled val="1"/>
        </dgm:presLayoutVars>
      </dgm:prSet>
      <dgm:spPr/>
    </dgm:pt>
    <dgm:pt modelId="{B6EF5DB1-B8BD-4178-94BC-131737C18DA8}" type="pres">
      <dgm:prSet presAssocID="{34183378-0284-4A02-882F-FBDED1AF6729}" presName="accent_4" presStyleCnt="0"/>
      <dgm:spPr/>
    </dgm:pt>
    <dgm:pt modelId="{286FEA32-DBA4-45E8-90ED-D6EB8649D0AA}" type="pres">
      <dgm:prSet presAssocID="{34183378-0284-4A02-882F-FBDED1AF6729}" presName="accentRepeatNode" presStyleLbl="solidFgAcc1" presStyleIdx="3" presStyleCnt="6"/>
      <dgm:spPr>
        <a:blipFill rotWithShape="0">
          <a:blip xmlns:r="http://schemas.openxmlformats.org/officeDocument/2006/relationships" r:embed="rId4"/>
          <a:srcRect/>
          <a:stretch>
            <a:fillRect l="-25000" r="-25000"/>
          </a:stretch>
        </a:blipFill>
      </dgm:spPr>
    </dgm:pt>
    <dgm:pt modelId="{B69113F0-98C1-433B-8DAE-836B9E11C04F}" type="pres">
      <dgm:prSet presAssocID="{53D98650-3C3C-4599-9A9E-E3BD4A5178F1}" presName="text_5" presStyleLbl="node1" presStyleIdx="4" presStyleCnt="6">
        <dgm:presLayoutVars>
          <dgm:bulletEnabled val="1"/>
        </dgm:presLayoutVars>
      </dgm:prSet>
      <dgm:spPr/>
    </dgm:pt>
    <dgm:pt modelId="{EB756241-8FE1-4C67-BD7A-8FF3423F637A}" type="pres">
      <dgm:prSet presAssocID="{53D98650-3C3C-4599-9A9E-E3BD4A5178F1}" presName="accent_5" presStyleCnt="0"/>
      <dgm:spPr/>
    </dgm:pt>
    <dgm:pt modelId="{A9FBF8E1-6A65-4832-958B-7AB80E5B7917}" type="pres">
      <dgm:prSet presAssocID="{53D98650-3C3C-4599-9A9E-E3BD4A5178F1}" presName="accentRepeatNode" presStyleLbl="solidFgAcc1" presStyleIdx="4" presStyleCnt="6"/>
      <dgm:spPr>
        <a:blipFill rotWithShape="0">
          <a:blip xmlns:r="http://schemas.openxmlformats.org/officeDocument/2006/relationships" r:embed="rId5"/>
          <a:srcRect/>
          <a:stretch>
            <a:fillRect l="-29000" r="-29000"/>
          </a:stretch>
        </a:blipFill>
      </dgm:spPr>
    </dgm:pt>
    <dgm:pt modelId="{0C93A343-271E-4F42-8BBB-D3C5525FDDDF}" type="pres">
      <dgm:prSet presAssocID="{C77416C9-5C0E-4092-B6C8-D77E78437D85}" presName="text_6" presStyleLbl="node1" presStyleIdx="5" presStyleCnt="6">
        <dgm:presLayoutVars>
          <dgm:bulletEnabled val="1"/>
        </dgm:presLayoutVars>
      </dgm:prSet>
      <dgm:spPr/>
    </dgm:pt>
    <dgm:pt modelId="{37B2CBD8-C6CD-45AF-B143-8A208AB8244D}" type="pres">
      <dgm:prSet presAssocID="{C77416C9-5C0E-4092-B6C8-D77E78437D85}" presName="accent_6" presStyleCnt="0"/>
      <dgm:spPr/>
    </dgm:pt>
    <dgm:pt modelId="{BCE54D46-3A53-43A7-8240-68A7CDF0C489}" type="pres">
      <dgm:prSet presAssocID="{C77416C9-5C0E-4092-B6C8-D77E78437D85}" presName="accentRepeatNode" presStyleLbl="solidFgAcc1" presStyleIdx="5" presStyleCnt="6"/>
      <dgm:spPr>
        <a:blipFill rotWithShape="0">
          <a:blip xmlns:r="http://schemas.openxmlformats.org/officeDocument/2006/relationships" r:embed="rId6"/>
          <a:srcRect/>
          <a:stretch>
            <a:fillRect l="-46000" r="-46000"/>
          </a:stretch>
        </a:blipFill>
      </dgm:spPr>
    </dgm:pt>
  </dgm:ptLst>
  <dgm:cxnLst>
    <dgm:cxn modelId="{91E9DC00-F65F-4B23-B04C-A5A5692E4793}" srcId="{C365DDD7-7C22-4175-B9F9-53D4B1B81011}" destId="{53D98650-3C3C-4599-9A9E-E3BD4A5178F1}" srcOrd="4" destOrd="0" parTransId="{43785CC8-FC40-46D6-ADE6-62FA3A2DFB4B}" sibTransId="{B951C015-9799-41CE-8842-DA8EB2AD824F}"/>
    <dgm:cxn modelId="{80368C18-2318-479F-9EEC-F11B1DB99F8F}" type="presOf" srcId="{C365DDD7-7C22-4175-B9F9-53D4B1B81011}" destId="{1F039531-6675-4FFF-BC7A-F17319B720F6}" srcOrd="0" destOrd="0" presId="urn:microsoft.com/office/officeart/2008/layout/VerticalCurvedList"/>
    <dgm:cxn modelId="{3352E823-680B-4842-8D21-56D7C7758A98}" type="presOf" srcId="{6BE2D7E9-4E72-4AC6-B806-6BF22ECE12DD}" destId="{E8018DB7-468B-4DF6-A487-9B901981CFBD}" srcOrd="0" destOrd="0" presId="urn:microsoft.com/office/officeart/2008/layout/VerticalCurvedList"/>
    <dgm:cxn modelId="{AA80AE2D-4C75-492E-A3E8-A6A43A14B153}" type="presOf" srcId="{34183378-0284-4A02-882F-FBDED1AF6729}" destId="{BA095C32-F0B0-4601-86FD-B3054EA36D63}" srcOrd="0" destOrd="0" presId="urn:microsoft.com/office/officeart/2008/layout/VerticalCurvedList"/>
    <dgm:cxn modelId="{CCACF131-225A-4ACF-BD23-EBE9A7AC4413}" type="presOf" srcId="{AA3C2049-C1AD-4486-B007-81FCC1D10845}" destId="{8E0B2BC5-1A2E-446C-A3B1-F2E0A7CA9F37}" srcOrd="0" destOrd="0" presId="urn:microsoft.com/office/officeart/2008/layout/VerticalCurvedList"/>
    <dgm:cxn modelId="{4A8EF25B-D99E-4DEE-AE9B-F59C5013E5A9}" type="presOf" srcId="{D4BABF5C-700C-495B-8EAE-6D3905E06085}" destId="{D3AF9B16-07FA-4176-BF0B-05BC0858E23E}" srcOrd="0" destOrd="0" presId="urn:microsoft.com/office/officeart/2008/layout/VerticalCurvedList"/>
    <dgm:cxn modelId="{95308D5D-D0BC-43D9-BABB-8A0BFA19DB4C}" srcId="{C365DDD7-7C22-4175-B9F9-53D4B1B81011}" destId="{D4BABF5C-700C-495B-8EAE-6D3905E06085}" srcOrd="1" destOrd="0" parTransId="{955568C8-31F8-4E5D-9CC5-9C2B54D4AC16}" sibTransId="{A04E63A9-9B07-4B48-A9DE-B0300CB626E7}"/>
    <dgm:cxn modelId="{11A33F60-D6B9-4FD9-B288-01DA6A178B51}" srcId="{C365DDD7-7C22-4175-B9F9-53D4B1B81011}" destId="{C77416C9-5C0E-4092-B6C8-D77E78437D85}" srcOrd="5" destOrd="0" parTransId="{AABCA4DE-D52F-4C90-96CE-B3B06417B22F}" sibTransId="{4C3F0B40-2925-4145-8F90-66FBEA3E4E4D}"/>
    <dgm:cxn modelId="{6F28B251-AE26-43F3-AFD2-A36ECE685127}" srcId="{C365DDD7-7C22-4175-B9F9-53D4B1B81011}" destId="{6BE2D7E9-4E72-4AC6-B806-6BF22ECE12DD}" srcOrd="2" destOrd="0" parTransId="{77608FA9-3A19-4B8A-997F-B73674AC1F44}" sibTransId="{656EBB9A-50B3-4E12-8F2E-896EEFE68C9E}"/>
    <dgm:cxn modelId="{E93ABA8D-8F47-46A3-B83A-0D6367F3B6B8}" srcId="{C365DDD7-7C22-4175-B9F9-53D4B1B81011}" destId="{555AC745-3428-4A48-8B4D-019ED12E6884}" srcOrd="0" destOrd="0" parTransId="{5A7117B5-BE79-43F6-A528-39BC57BF6987}" sibTransId="{AA3C2049-C1AD-4486-B007-81FCC1D10845}"/>
    <dgm:cxn modelId="{01A1E797-847A-4707-B613-25D96F71C4EF}" type="presOf" srcId="{555AC745-3428-4A48-8B4D-019ED12E6884}" destId="{BF7C93D3-174F-4B82-BAE2-BD48C23737B8}" srcOrd="0" destOrd="0" presId="urn:microsoft.com/office/officeart/2008/layout/VerticalCurvedList"/>
    <dgm:cxn modelId="{E8A54DBE-C4E7-4334-B6CD-AFB37A77B3A9}" srcId="{C365DDD7-7C22-4175-B9F9-53D4B1B81011}" destId="{34183378-0284-4A02-882F-FBDED1AF6729}" srcOrd="3" destOrd="0" parTransId="{FBBA3FB2-1292-4FAD-8F88-D1EBB337B469}" sibTransId="{77CC3D2C-762F-478A-8084-46456165FD4E}"/>
    <dgm:cxn modelId="{C85C1FDC-7246-4669-980F-623832FADCA8}" type="presOf" srcId="{53D98650-3C3C-4599-9A9E-E3BD4A5178F1}" destId="{B69113F0-98C1-433B-8DAE-836B9E11C04F}" srcOrd="0" destOrd="0" presId="urn:microsoft.com/office/officeart/2008/layout/VerticalCurvedList"/>
    <dgm:cxn modelId="{AFDAE3E8-B5B6-4FAB-885B-66B7C79A5DF6}" type="presOf" srcId="{C77416C9-5C0E-4092-B6C8-D77E78437D85}" destId="{0C93A343-271E-4F42-8BBB-D3C5525FDDDF}" srcOrd="0" destOrd="0" presId="urn:microsoft.com/office/officeart/2008/layout/VerticalCurvedList"/>
    <dgm:cxn modelId="{99307951-59B1-4C9E-B618-DE8293016E70}" type="presParOf" srcId="{1F039531-6675-4FFF-BC7A-F17319B720F6}" destId="{BD64CEBC-27FF-4283-8B65-6D7626CCAD57}" srcOrd="0" destOrd="0" presId="urn:microsoft.com/office/officeart/2008/layout/VerticalCurvedList"/>
    <dgm:cxn modelId="{705E49DE-FA94-4B7C-BC09-3FE40BDBB0F6}" type="presParOf" srcId="{BD64CEBC-27FF-4283-8B65-6D7626CCAD57}" destId="{DBABD4D7-221B-41E5-9E8B-BF69872B6E8B}" srcOrd="0" destOrd="0" presId="urn:microsoft.com/office/officeart/2008/layout/VerticalCurvedList"/>
    <dgm:cxn modelId="{BC7682ED-4ACD-4A11-B49E-FFEF7E6ED6CB}" type="presParOf" srcId="{DBABD4D7-221B-41E5-9E8B-BF69872B6E8B}" destId="{1190CC78-1B20-4CCE-85EF-68DF11D3C667}" srcOrd="0" destOrd="0" presId="urn:microsoft.com/office/officeart/2008/layout/VerticalCurvedList"/>
    <dgm:cxn modelId="{55F942B0-B83A-4A10-B3D4-20E4D7A0E42A}" type="presParOf" srcId="{DBABD4D7-221B-41E5-9E8B-BF69872B6E8B}" destId="{8E0B2BC5-1A2E-446C-A3B1-F2E0A7CA9F37}" srcOrd="1" destOrd="0" presId="urn:microsoft.com/office/officeart/2008/layout/VerticalCurvedList"/>
    <dgm:cxn modelId="{9D3AA72A-4ECA-46D4-B951-FD5C01722EFD}" type="presParOf" srcId="{DBABD4D7-221B-41E5-9E8B-BF69872B6E8B}" destId="{217AB9D3-D88E-4383-8799-A6F08F80EFD2}" srcOrd="2" destOrd="0" presId="urn:microsoft.com/office/officeart/2008/layout/VerticalCurvedList"/>
    <dgm:cxn modelId="{A86AC8D3-7D09-45E2-9E16-DDBA8B937253}" type="presParOf" srcId="{DBABD4D7-221B-41E5-9E8B-BF69872B6E8B}" destId="{344F47CC-ADD1-4535-B355-20922F9EDB1A}" srcOrd="3" destOrd="0" presId="urn:microsoft.com/office/officeart/2008/layout/VerticalCurvedList"/>
    <dgm:cxn modelId="{D0DBF6A8-3D84-4C5B-B64B-F269183FA255}" type="presParOf" srcId="{BD64CEBC-27FF-4283-8B65-6D7626CCAD57}" destId="{BF7C93D3-174F-4B82-BAE2-BD48C23737B8}" srcOrd="1" destOrd="0" presId="urn:microsoft.com/office/officeart/2008/layout/VerticalCurvedList"/>
    <dgm:cxn modelId="{195E2759-6BAF-4952-B5C4-DCD3939736AD}" type="presParOf" srcId="{BD64CEBC-27FF-4283-8B65-6D7626CCAD57}" destId="{0B5D94E4-32D3-4E53-97EA-D9399552ED5F}" srcOrd="2" destOrd="0" presId="urn:microsoft.com/office/officeart/2008/layout/VerticalCurvedList"/>
    <dgm:cxn modelId="{95162F28-F602-428D-98A7-60BAE505E7C3}" type="presParOf" srcId="{0B5D94E4-32D3-4E53-97EA-D9399552ED5F}" destId="{051D7C4D-1E47-450A-8D39-1CD20A2972BD}" srcOrd="0" destOrd="0" presId="urn:microsoft.com/office/officeart/2008/layout/VerticalCurvedList"/>
    <dgm:cxn modelId="{1BFB5BA8-F37E-4515-911A-F07E6E890A0E}" type="presParOf" srcId="{BD64CEBC-27FF-4283-8B65-6D7626CCAD57}" destId="{D3AF9B16-07FA-4176-BF0B-05BC0858E23E}" srcOrd="3" destOrd="0" presId="urn:microsoft.com/office/officeart/2008/layout/VerticalCurvedList"/>
    <dgm:cxn modelId="{0A516DB2-CF35-46FF-A5E5-ADDEDA291920}" type="presParOf" srcId="{BD64CEBC-27FF-4283-8B65-6D7626CCAD57}" destId="{665DCE95-26F7-4031-997E-811EEB76908C}" srcOrd="4" destOrd="0" presId="urn:microsoft.com/office/officeart/2008/layout/VerticalCurvedList"/>
    <dgm:cxn modelId="{BDE23557-A8B9-46FC-9317-4315E574D264}" type="presParOf" srcId="{665DCE95-26F7-4031-997E-811EEB76908C}" destId="{B3D0CAA4-99C9-4A05-BA1C-34154178EE04}" srcOrd="0" destOrd="0" presId="urn:microsoft.com/office/officeart/2008/layout/VerticalCurvedList"/>
    <dgm:cxn modelId="{8DB176F5-3D23-4627-A4F5-3CEB33027040}" type="presParOf" srcId="{BD64CEBC-27FF-4283-8B65-6D7626CCAD57}" destId="{E8018DB7-468B-4DF6-A487-9B901981CFBD}" srcOrd="5" destOrd="0" presId="urn:microsoft.com/office/officeart/2008/layout/VerticalCurvedList"/>
    <dgm:cxn modelId="{CA68B62E-49EE-4575-B839-126A863C673A}" type="presParOf" srcId="{BD64CEBC-27FF-4283-8B65-6D7626CCAD57}" destId="{2975F9BD-6B53-4485-9DAF-C8CA49A77E59}" srcOrd="6" destOrd="0" presId="urn:microsoft.com/office/officeart/2008/layout/VerticalCurvedList"/>
    <dgm:cxn modelId="{D681DB35-4DDC-4D55-995B-E7E012F3D6B9}" type="presParOf" srcId="{2975F9BD-6B53-4485-9DAF-C8CA49A77E59}" destId="{9DF852D4-544E-449D-BA26-DC01DB351982}" srcOrd="0" destOrd="0" presId="urn:microsoft.com/office/officeart/2008/layout/VerticalCurvedList"/>
    <dgm:cxn modelId="{A3979C1E-1F6B-4DCC-8CEC-EBE3C4D1F7EF}" type="presParOf" srcId="{BD64CEBC-27FF-4283-8B65-6D7626CCAD57}" destId="{BA095C32-F0B0-4601-86FD-B3054EA36D63}" srcOrd="7" destOrd="0" presId="urn:microsoft.com/office/officeart/2008/layout/VerticalCurvedList"/>
    <dgm:cxn modelId="{DC43EC34-0867-4497-8101-61A3169F02DD}" type="presParOf" srcId="{BD64CEBC-27FF-4283-8B65-6D7626CCAD57}" destId="{B6EF5DB1-B8BD-4178-94BC-131737C18DA8}" srcOrd="8" destOrd="0" presId="urn:microsoft.com/office/officeart/2008/layout/VerticalCurvedList"/>
    <dgm:cxn modelId="{00E8EEC3-09F8-4AB6-87E8-058332CD6D06}" type="presParOf" srcId="{B6EF5DB1-B8BD-4178-94BC-131737C18DA8}" destId="{286FEA32-DBA4-45E8-90ED-D6EB8649D0AA}" srcOrd="0" destOrd="0" presId="urn:microsoft.com/office/officeart/2008/layout/VerticalCurvedList"/>
    <dgm:cxn modelId="{6DA06D9A-1745-42AA-B3EE-B0CDE16559CC}" type="presParOf" srcId="{BD64CEBC-27FF-4283-8B65-6D7626CCAD57}" destId="{B69113F0-98C1-433B-8DAE-836B9E11C04F}" srcOrd="9" destOrd="0" presId="urn:microsoft.com/office/officeart/2008/layout/VerticalCurvedList"/>
    <dgm:cxn modelId="{28410353-46F9-4611-BEEA-4675D1E626C1}" type="presParOf" srcId="{BD64CEBC-27FF-4283-8B65-6D7626CCAD57}" destId="{EB756241-8FE1-4C67-BD7A-8FF3423F637A}" srcOrd="10" destOrd="0" presId="urn:microsoft.com/office/officeart/2008/layout/VerticalCurvedList"/>
    <dgm:cxn modelId="{7734EA4A-DAB1-4F50-A032-EC81F30D0289}" type="presParOf" srcId="{EB756241-8FE1-4C67-BD7A-8FF3423F637A}" destId="{A9FBF8E1-6A65-4832-958B-7AB80E5B7917}" srcOrd="0" destOrd="0" presId="urn:microsoft.com/office/officeart/2008/layout/VerticalCurvedList"/>
    <dgm:cxn modelId="{FB9699C2-5D5B-4EAD-A09E-58E245634A91}" type="presParOf" srcId="{BD64CEBC-27FF-4283-8B65-6D7626CCAD57}" destId="{0C93A343-271E-4F42-8BBB-D3C5525FDDDF}" srcOrd="11" destOrd="0" presId="urn:microsoft.com/office/officeart/2008/layout/VerticalCurvedList"/>
    <dgm:cxn modelId="{D9D92C85-96D0-47EB-90B3-FAEEEEA6AF1F}" type="presParOf" srcId="{BD64CEBC-27FF-4283-8B65-6D7626CCAD57}" destId="{37B2CBD8-C6CD-45AF-B143-8A208AB8244D}" srcOrd="12" destOrd="0" presId="urn:microsoft.com/office/officeart/2008/layout/VerticalCurvedList"/>
    <dgm:cxn modelId="{EB123E93-D072-4163-B28E-D79B2B5E8DEF}" type="presParOf" srcId="{37B2CBD8-C6CD-45AF-B143-8A208AB8244D}" destId="{BCE54D46-3A53-43A7-8240-68A7CDF0C48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2D4B07-6031-4C98-B7DB-C5D3A620DB2F}">
      <dsp:nvSpPr>
        <dsp:cNvPr id="0" name=""/>
        <dsp:cNvSpPr/>
      </dsp:nvSpPr>
      <dsp:spPr>
        <a:xfrm>
          <a:off x="3598214" y="1768"/>
          <a:ext cx="1160977" cy="1160977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61% of Global Population</a:t>
          </a:r>
        </a:p>
      </dsp:txBody>
      <dsp:txXfrm>
        <a:off x="3768235" y="171789"/>
        <a:ext cx="820935" cy="820935"/>
      </dsp:txXfrm>
    </dsp:sp>
    <dsp:sp modelId="{29DC2080-8780-4613-9391-FEF62842F23B}">
      <dsp:nvSpPr>
        <dsp:cNvPr id="0" name=""/>
        <dsp:cNvSpPr/>
      </dsp:nvSpPr>
      <dsp:spPr>
        <a:xfrm rot="1542857">
          <a:off x="4801651" y="760507"/>
          <a:ext cx="308026" cy="391829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b="1" kern="1200"/>
        </a:p>
      </dsp:txBody>
      <dsp:txXfrm>
        <a:off x="4806227" y="818826"/>
        <a:ext cx="215618" cy="235097"/>
      </dsp:txXfrm>
    </dsp:sp>
    <dsp:sp modelId="{F05C64E1-DB9E-41DA-84D3-790B956ED44C}">
      <dsp:nvSpPr>
        <dsp:cNvPr id="0" name=""/>
        <dsp:cNvSpPr/>
      </dsp:nvSpPr>
      <dsp:spPr>
        <a:xfrm>
          <a:off x="5167845" y="757663"/>
          <a:ext cx="1160977" cy="1160977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GDP US$ 39 trillion -56% of world economic output</a:t>
          </a:r>
        </a:p>
      </dsp:txBody>
      <dsp:txXfrm>
        <a:off x="5337866" y="927684"/>
        <a:ext cx="820935" cy="820935"/>
      </dsp:txXfrm>
    </dsp:sp>
    <dsp:sp modelId="{5E7F5E6B-001C-4E21-9129-42E951F9E025}">
      <dsp:nvSpPr>
        <dsp:cNvPr id="0" name=""/>
        <dsp:cNvSpPr/>
      </dsp:nvSpPr>
      <dsp:spPr>
        <a:xfrm rot="4628571">
          <a:off x="5786214" y="1982977"/>
          <a:ext cx="308026" cy="391829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b="1" kern="1200"/>
        </a:p>
      </dsp:txBody>
      <dsp:txXfrm>
        <a:off x="5822137" y="2016297"/>
        <a:ext cx="215618" cy="235097"/>
      </dsp:txXfrm>
    </dsp:sp>
    <dsp:sp modelId="{7A4AC388-3F6E-4138-A0BA-15D853AC8A4B}">
      <dsp:nvSpPr>
        <dsp:cNvPr id="0" name=""/>
        <dsp:cNvSpPr/>
      </dsp:nvSpPr>
      <dsp:spPr>
        <a:xfrm>
          <a:off x="5555512" y="2456142"/>
          <a:ext cx="1160977" cy="1160977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Rise of Contribution to Global GDP</a:t>
          </a:r>
        </a:p>
      </dsp:txBody>
      <dsp:txXfrm>
        <a:off x="5725533" y="2626163"/>
        <a:ext cx="820935" cy="820935"/>
      </dsp:txXfrm>
    </dsp:sp>
    <dsp:sp modelId="{F81C8A7A-EDBB-4D35-98BB-10FB5EA2ADA5}">
      <dsp:nvSpPr>
        <dsp:cNvPr id="0" name=""/>
        <dsp:cNvSpPr/>
      </dsp:nvSpPr>
      <dsp:spPr>
        <a:xfrm rot="7714286">
          <a:off x="5444314" y="3514938"/>
          <a:ext cx="308026" cy="391829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b="1" kern="1200"/>
        </a:p>
      </dsp:txBody>
      <dsp:txXfrm rot="10800000">
        <a:off x="5519326" y="3557180"/>
        <a:ext cx="215618" cy="235097"/>
      </dsp:txXfrm>
    </dsp:sp>
    <dsp:sp modelId="{30837D30-55AB-471F-8FCC-F01EE9143BB8}">
      <dsp:nvSpPr>
        <dsp:cNvPr id="0" name=""/>
        <dsp:cNvSpPr/>
      </dsp:nvSpPr>
      <dsp:spPr>
        <a:xfrm>
          <a:off x="4469293" y="3818217"/>
          <a:ext cx="1160977" cy="1160977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i="0" kern="1200" dirty="0"/>
            <a:t>Trade Hub - 56% of total US Trade</a:t>
          </a:r>
          <a:endParaRPr lang="en-US" sz="1100" b="1" kern="1200" dirty="0"/>
        </a:p>
      </dsp:txBody>
      <dsp:txXfrm>
        <a:off x="4639314" y="3988238"/>
        <a:ext cx="820935" cy="820935"/>
      </dsp:txXfrm>
    </dsp:sp>
    <dsp:sp modelId="{9B7B3E30-1EBE-4B23-A974-4970636DE3F5}">
      <dsp:nvSpPr>
        <dsp:cNvPr id="0" name=""/>
        <dsp:cNvSpPr/>
      </dsp:nvSpPr>
      <dsp:spPr>
        <a:xfrm rot="10800000">
          <a:off x="4033407" y="4202791"/>
          <a:ext cx="308026" cy="391829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b="1" kern="1200"/>
        </a:p>
      </dsp:txBody>
      <dsp:txXfrm rot="10800000">
        <a:off x="4125815" y="4281157"/>
        <a:ext cx="215618" cy="235097"/>
      </dsp:txXfrm>
    </dsp:sp>
    <dsp:sp modelId="{4C4AB201-6342-4DC0-AE00-86BD9F14CDB5}">
      <dsp:nvSpPr>
        <dsp:cNvPr id="0" name=""/>
        <dsp:cNvSpPr/>
      </dsp:nvSpPr>
      <dsp:spPr>
        <a:xfrm>
          <a:off x="2727134" y="3818217"/>
          <a:ext cx="1160977" cy="1160977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Supply Chain Hub</a:t>
          </a:r>
        </a:p>
      </dsp:txBody>
      <dsp:txXfrm>
        <a:off x="2897155" y="3988238"/>
        <a:ext cx="820935" cy="820935"/>
      </dsp:txXfrm>
    </dsp:sp>
    <dsp:sp modelId="{07BE57AF-8333-4A30-A926-A1D5DF6F35FB}">
      <dsp:nvSpPr>
        <dsp:cNvPr id="0" name=""/>
        <dsp:cNvSpPr/>
      </dsp:nvSpPr>
      <dsp:spPr>
        <a:xfrm rot="13885714">
          <a:off x="2615936" y="3528570"/>
          <a:ext cx="308026" cy="391829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b="1" kern="1200"/>
        </a:p>
      </dsp:txBody>
      <dsp:txXfrm rot="10800000">
        <a:off x="2690948" y="3643060"/>
        <a:ext cx="215618" cy="235097"/>
      </dsp:txXfrm>
    </dsp:sp>
    <dsp:sp modelId="{2A7894DC-1A36-4827-B73F-7791A32BFB57}">
      <dsp:nvSpPr>
        <dsp:cNvPr id="0" name=""/>
        <dsp:cNvSpPr/>
      </dsp:nvSpPr>
      <dsp:spPr>
        <a:xfrm>
          <a:off x="1640915" y="2456142"/>
          <a:ext cx="1160977" cy="1160977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Agriculture</a:t>
          </a:r>
        </a:p>
      </dsp:txBody>
      <dsp:txXfrm>
        <a:off x="1810936" y="2626163"/>
        <a:ext cx="820935" cy="820935"/>
      </dsp:txXfrm>
    </dsp:sp>
    <dsp:sp modelId="{CE1A7400-A19D-407C-AC5D-FF7BC5721769}">
      <dsp:nvSpPr>
        <dsp:cNvPr id="0" name=""/>
        <dsp:cNvSpPr/>
      </dsp:nvSpPr>
      <dsp:spPr>
        <a:xfrm rot="16971429">
          <a:off x="2259285" y="1999975"/>
          <a:ext cx="308026" cy="391829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b="1" kern="1200"/>
        </a:p>
      </dsp:txBody>
      <dsp:txXfrm>
        <a:off x="2295208" y="2123387"/>
        <a:ext cx="215618" cy="235097"/>
      </dsp:txXfrm>
    </dsp:sp>
    <dsp:sp modelId="{46DD21AB-7E1D-44E3-8549-2A372D313723}">
      <dsp:nvSpPr>
        <dsp:cNvPr id="0" name=""/>
        <dsp:cNvSpPr/>
      </dsp:nvSpPr>
      <dsp:spPr>
        <a:xfrm>
          <a:off x="2028582" y="757663"/>
          <a:ext cx="1160977" cy="1160977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Growing Middle Class</a:t>
          </a:r>
        </a:p>
      </dsp:txBody>
      <dsp:txXfrm>
        <a:off x="2198603" y="927684"/>
        <a:ext cx="820935" cy="820935"/>
      </dsp:txXfrm>
    </dsp:sp>
    <dsp:sp modelId="{505F9633-FB6D-4D24-BCCF-6C019C64FF06}">
      <dsp:nvSpPr>
        <dsp:cNvPr id="0" name=""/>
        <dsp:cNvSpPr/>
      </dsp:nvSpPr>
      <dsp:spPr>
        <a:xfrm rot="20057143">
          <a:off x="3232019" y="768072"/>
          <a:ext cx="308026" cy="391829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b="1" kern="1200"/>
        </a:p>
      </dsp:txBody>
      <dsp:txXfrm>
        <a:off x="3236595" y="866485"/>
        <a:ext cx="215618" cy="2350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0B2BC5-1A2E-446C-A3B1-F2E0A7CA9F37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7C93D3-174F-4B82-BAE2-BD48C23737B8}">
      <dsp:nvSpPr>
        <dsp:cNvPr id="0" name=""/>
        <dsp:cNvSpPr/>
      </dsp:nvSpPr>
      <dsp:spPr>
        <a:xfrm>
          <a:off x="434398" y="285347"/>
          <a:ext cx="7617019" cy="570477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2816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Cultural Diversity</a:t>
          </a:r>
        </a:p>
      </dsp:txBody>
      <dsp:txXfrm>
        <a:off x="434398" y="285347"/>
        <a:ext cx="7617019" cy="570477"/>
      </dsp:txXfrm>
    </dsp:sp>
    <dsp:sp modelId="{051D7C4D-1E47-450A-8D39-1CD20A2972BD}">
      <dsp:nvSpPr>
        <dsp:cNvPr id="0" name=""/>
        <dsp:cNvSpPr/>
      </dsp:nvSpPr>
      <dsp:spPr>
        <a:xfrm>
          <a:off x="77849" y="214037"/>
          <a:ext cx="713096" cy="713096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/>
          </a:stretch>
        </a:blip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3AF9B16-07FA-4176-BF0B-05BC0858E23E}">
      <dsp:nvSpPr>
        <dsp:cNvPr id="0" name=""/>
        <dsp:cNvSpPr/>
      </dsp:nvSpPr>
      <dsp:spPr>
        <a:xfrm>
          <a:off x="903654" y="1140954"/>
          <a:ext cx="7147763" cy="570477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2816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Multijurisdictional Disputes</a:t>
          </a:r>
          <a:endParaRPr lang="en-US" sz="2200" kern="1200" dirty="0"/>
        </a:p>
      </dsp:txBody>
      <dsp:txXfrm>
        <a:off x="903654" y="1140954"/>
        <a:ext cx="7147763" cy="570477"/>
      </dsp:txXfrm>
    </dsp:sp>
    <dsp:sp modelId="{B3D0CAA4-99C9-4A05-BA1C-34154178EE04}">
      <dsp:nvSpPr>
        <dsp:cNvPr id="0" name=""/>
        <dsp:cNvSpPr/>
      </dsp:nvSpPr>
      <dsp:spPr>
        <a:xfrm>
          <a:off x="547106" y="1069644"/>
          <a:ext cx="713096" cy="713096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l="-40000" r="-40000"/>
          </a:stretch>
        </a:blip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8018DB7-468B-4DF6-A487-9B901981CFBD}">
      <dsp:nvSpPr>
        <dsp:cNvPr id="0" name=""/>
        <dsp:cNvSpPr/>
      </dsp:nvSpPr>
      <dsp:spPr>
        <a:xfrm>
          <a:off x="1118233" y="1996562"/>
          <a:ext cx="6933183" cy="570477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2816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Digital Assets and Cyber Disputes</a:t>
          </a:r>
          <a:endParaRPr lang="en-US" sz="2200" kern="1200" dirty="0"/>
        </a:p>
      </dsp:txBody>
      <dsp:txXfrm>
        <a:off x="1118233" y="1996562"/>
        <a:ext cx="6933183" cy="570477"/>
      </dsp:txXfrm>
    </dsp:sp>
    <dsp:sp modelId="{9DF852D4-544E-449D-BA26-DC01DB351982}">
      <dsp:nvSpPr>
        <dsp:cNvPr id="0" name=""/>
        <dsp:cNvSpPr/>
      </dsp:nvSpPr>
      <dsp:spPr>
        <a:xfrm>
          <a:off x="761685" y="1925252"/>
          <a:ext cx="713096" cy="713096"/>
        </a:xfrm>
        <a:prstGeom prst="ellipse">
          <a:avLst/>
        </a:prstGeom>
        <a:blipFill rotWithShape="0">
          <a:blip xmlns:r="http://schemas.openxmlformats.org/officeDocument/2006/relationships" r:embed="rId3"/>
          <a:srcRect/>
          <a:stretch>
            <a:fillRect/>
          </a:stretch>
        </a:blip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A095C32-F0B0-4601-86FD-B3054EA36D63}">
      <dsp:nvSpPr>
        <dsp:cNvPr id="0" name=""/>
        <dsp:cNvSpPr/>
      </dsp:nvSpPr>
      <dsp:spPr>
        <a:xfrm>
          <a:off x="1118233" y="2851627"/>
          <a:ext cx="6933183" cy="570477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2816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Environmental, Social, and Governance (ESG) Litigation</a:t>
          </a:r>
          <a:endParaRPr lang="en-US" sz="2200" kern="1200" dirty="0"/>
        </a:p>
      </dsp:txBody>
      <dsp:txXfrm>
        <a:off x="1118233" y="2851627"/>
        <a:ext cx="6933183" cy="570477"/>
      </dsp:txXfrm>
    </dsp:sp>
    <dsp:sp modelId="{286FEA32-DBA4-45E8-90ED-D6EB8649D0AA}">
      <dsp:nvSpPr>
        <dsp:cNvPr id="0" name=""/>
        <dsp:cNvSpPr/>
      </dsp:nvSpPr>
      <dsp:spPr>
        <a:xfrm>
          <a:off x="761685" y="2780318"/>
          <a:ext cx="713096" cy="713096"/>
        </a:xfrm>
        <a:prstGeom prst="ellipse">
          <a:avLst/>
        </a:prstGeom>
        <a:blipFill rotWithShape="0">
          <a:blip xmlns:r="http://schemas.openxmlformats.org/officeDocument/2006/relationships" r:embed="rId4"/>
          <a:srcRect/>
          <a:stretch>
            <a:fillRect l="-25000" r="-25000"/>
          </a:stretch>
        </a:blip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69113F0-98C1-433B-8DAE-836B9E11C04F}">
      <dsp:nvSpPr>
        <dsp:cNvPr id="0" name=""/>
        <dsp:cNvSpPr/>
      </dsp:nvSpPr>
      <dsp:spPr>
        <a:xfrm>
          <a:off x="903654" y="3707235"/>
          <a:ext cx="7147763" cy="570477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2816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Rise in Class Actions </a:t>
          </a:r>
        </a:p>
      </dsp:txBody>
      <dsp:txXfrm>
        <a:off x="903654" y="3707235"/>
        <a:ext cx="7147763" cy="570477"/>
      </dsp:txXfrm>
    </dsp:sp>
    <dsp:sp modelId="{A9FBF8E1-6A65-4832-958B-7AB80E5B7917}">
      <dsp:nvSpPr>
        <dsp:cNvPr id="0" name=""/>
        <dsp:cNvSpPr/>
      </dsp:nvSpPr>
      <dsp:spPr>
        <a:xfrm>
          <a:off x="547106" y="3635925"/>
          <a:ext cx="713096" cy="713096"/>
        </a:xfrm>
        <a:prstGeom prst="ellipse">
          <a:avLst/>
        </a:prstGeom>
        <a:blipFill rotWithShape="0">
          <a:blip xmlns:r="http://schemas.openxmlformats.org/officeDocument/2006/relationships" r:embed="rId5"/>
          <a:srcRect/>
          <a:stretch>
            <a:fillRect l="-29000" r="-29000"/>
          </a:stretch>
        </a:blip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C93A343-271E-4F42-8BBB-D3C5525FDDDF}">
      <dsp:nvSpPr>
        <dsp:cNvPr id="0" name=""/>
        <dsp:cNvSpPr/>
      </dsp:nvSpPr>
      <dsp:spPr>
        <a:xfrm>
          <a:off x="434398" y="4562842"/>
          <a:ext cx="7617019" cy="570477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2816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Supply Chain Disruptions</a:t>
          </a:r>
          <a:endParaRPr lang="en-US" sz="2200" kern="1200" dirty="0"/>
        </a:p>
      </dsp:txBody>
      <dsp:txXfrm>
        <a:off x="434398" y="4562842"/>
        <a:ext cx="7617019" cy="570477"/>
      </dsp:txXfrm>
    </dsp:sp>
    <dsp:sp modelId="{BCE54D46-3A53-43A7-8240-68A7CDF0C489}">
      <dsp:nvSpPr>
        <dsp:cNvPr id="0" name=""/>
        <dsp:cNvSpPr/>
      </dsp:nvSpPr>
      <dsp:spPr>
        <a:xfrm>
          <a:off x="77849" y="4491533"/>
          <a:ext cx="713096" cy="713096"/>
        </a:xfrm>
        <a:prstGeom prst="ellipse">
          <a:avLst/>
        </a:prstGeom>
        <a:blipFill rotWithShape="0">
          <a:blip xmlns:r="http://schemas.openxmlformats.org/officeDocument/2006/relationships" r:embed="rId6"/>
          <a:srcRect/>
          <a:stretch>
            <a:fillRect l="-46000" r="-46000"/>
          </a:stretch>
        </a:blip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8C91F-0445-F847-537E-991664E08B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883ADB-1A8D-11F4-6141-C90D7262F4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BD7A7-875B-8D64-F06C-8E97BB72A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19E0C-A341-4C1B-B21C-59EA1B3B2E3A}" type="datetimeFigureOut">
              <a:rPr lang="en-HK" smtClean="0"/>
              <a:t>16/5/2024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269571-E155-0DD4-2AE2-A4B9FBD29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E80986-64F2-5C43-CE87-584FCF1FE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13A8C-7CAC-4E6C-93ED-7AD838EA8BF2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230065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54263-BB7A-3D51-678C-6EF51AB67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6315C0-7032-09C6-4FDF-DC850B041F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D0A61E-3B48-050C-3C71-A6668540F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19E0C-A341-4C1B-B21C-59EA1B3B2E3A}" type="datetimeFigureOut">
              <a:rPr lang="en-HK" smtClean="0"/>
              <a:t>16/5/2024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3450CA-46EB-0DB1-83CC-853A6C3F4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B4CE8D-E9ED-F611-E8AD-E80319D75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13A8C-7CAC-4E6C-93ED-7AD838EA8BF2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324750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9DD4DB-8609-E6D5-A16D-BE08E0A07D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614933-0A44-0D96-DB13-E4DBCB70EF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FE5E7-743B-BACB-B8CE-D52FCC995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19E0C-A341-4C1B-B21C-59EA1B3B2E3A}" type="datetimeFigureOut">
              <a:rPr lang="en-HK" smtClean="0"/>
              <a:t>16/5/2024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A7902D-0E9A-0DD2-0E02-67DB46719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B27E8F-75A2-7788-08FC-BA8F8D693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13A8C-7CAC-4E6C-93ED-7AD838EA8BF2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998024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19BAE-D271-B56C-B191-C01EC9F32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DD5B56-ACEE-992D-734C-2DCE850F7E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C06293-5ECE-4815-FED0-9E0349E8D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19E0C-A341-4C1B-B21C-59EA1B3B2E3A}" type="datetimeFigureOut">
              <a:rPr lang="en-HK" smtClean="0"/>
              <a:t>16/5/2024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AC0F09-62F6-7256-F548-B7D27F4DD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9052A3-1194-E6CE-D2AC-0FE2B2C89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13A8C-7CAC-4E6C-93ED-7AD838EA8BF2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43603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BDB55-F5A2-3DD7-913D-EBD92EDC3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7D5CC-D2C4-0199-4E0A-E4B5677BD7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B86C-BAF0-5A79-449D-36E7C8992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19E0C-A341-4C1B-B21C-59EA1B3B2E3A}" type="datetimeFigureOut">
              <a:rPr lang="en-HK" smtClean="0"/>
              <a:t>16/5/2024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7AF941-CEA2-A21C-0FA2-B29AE0362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E1393A-05B8-A543-D9D6-E7B2ADB38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13A8C-7CAC-4E6C-93ED-7AD838EA8BF2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958585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C12CD-7A1C-902B-CE0A-D4677B57F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B3A73F-F742-F7C2-8AD5-331D0C0BB2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B91042-5FFD-BF8F-DE19-DD01FB4211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FF73F5-832D-68EC-645F-3217DA910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19E0C-A341-4C1B-B21C-59EA1B3B2E3A}" type="datetimeFigureOut">
              <a:rPr lang="en-HK" smtClean="0"/>
              <a:t>16/5/2024</a:t>
            </a:fld>
            <a:endParaRPr lang="en-H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FC7C7D-F3FB-7CEA-7576-FB0C2147C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B0943E-55D9-C7C5-8DE0-C3FB50618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13A8C-7CAC-4E6C-93ED-7AD838EA8BF2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425490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38C28-000C-4607-A89A-03CFA9978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4B430C-098B-319D-3630-558AC50382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CC05FE-365E-96A3-BC6A-6424877E84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D62977-3495-F693-46AF-DAA64EC178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40000F-C6B6-149A-271B-1ADDED2218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982AEB-698B-A856-DF8C-A664A6950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19E0C-A341-4C1B-B21C-59EA1B3B2E3A}" type="datetimeFigureOut">
              <a:rPr lang="en-HK" smtClean="0"/>
              <a:t>16/5/2024</a:t>
            </a:fld>
            <a:endParaRPr lang="en-H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ABECBA-6B2D-BD8D-F6B9-BAE0DBD75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60E773-47BF-8986-8BA8-44CA1BFEF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13A8C-7CAC-4E6C-93ED-7AD838EA8BF2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575158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030CD-9DF7-6A13-CA05-895F6A296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59967-01E7-4DF2-3539-91B0C5965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19E0C-A341-4C1B-B21C-59EA1B3B2E3A}" type="datetimeFigureOut">
              <a:rPr lang="en-HK" smtClean="0"/>
              <a:t>16/5/2024</a:t>
            </a:fld>
            <a:endParaRPr lang="en-H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900B58-6D6D-F4FF-D406-F95517D6C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9B0772-9D98-B6A9-E5D4-91E06BA1E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13A8C-7CAC-4E6C-93ED-7AD838EA8BF2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503214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63B7B5-0D0C-6B03-4AEC-30281D008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19E0C-A341-4C1B-B21C-59EA1B3B2E3A}" type="datetimeFigureOut">
              <a:rPr lang="en-HK" smtClean="0"/>
              <a:t>16/5/2024</a:t>
            </a:fld>
            <a:endParaRPr lang="en-H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DA5124-1AE0-7E30-1281-32D07CA93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E73686-C841-2BC8-9CAC-603A794E8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13A8C-7CAC-4E6C-93ED-7AD838EA8BF2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075950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32CDB-0A81-98BE-F720-0807BD73E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6681D4-3A6C-1652-6E5E-7FC03B979C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2639FF-FEB2-3040-C225-6F7515BD8D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B31B12-2037-4274-0007-F6C34569F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19E0C-A341-4C1B-B21C-59EA1B3B2E3A}" type="datetimeFigureOut">
              <a:rPr lang="en-HK" smtClean="0"/>
              <a:t>16/5/2024</a:t>
            </a:fld>
            <a:endParaRPr lang="en-H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0A41-4D6C-EC62-651B-4C684EDDF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9BAF78-552A-7CF9-BE57-D70286D87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13A8C-7CAC-4E6C-93ED-7AD838EA8BF2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43950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049B7-6477-0B3C-4A80-708459EF3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4FCC01-1123-0FA5-F554-2CAD3EFC20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H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D398AD-FAB2-19D5-EC51-1C9EE6017A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EA9C53-0C38-35DD-9BDA-1219CA31E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19E0C-A341-4C1B-B21C-59EA1B3B2E3A}" type="datetimeFigureOut">
              <a:rPr lang="en-HK" smtClean="0"/>
              <a:t>16/5/2024</a:t>
            </a:fld>
            <a:endParaRPr lang="en-H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857ABA-84D2-305B-148E-0F5C3FC96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0A24DF-4638-BA81-093E-271F21E55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13A8C-7CAC-4E6C-93ED-7AD838EA8BF2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438233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E6B26B-BA47-FF94-401F-8BE5BB14A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030856-0B33-57D8-FC4C-1725AAE0FF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928258-8B33-1F56-605D-D0728E9328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A19E0C-A341-4C1B-B21C-59EA1B3B2E3A}" type="datetimeFigureOut">
              <a:rPr lang="en-HK" smtClean="0"/>
              <a:t>16/5/2024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606A5E-8F83-6720-91E6-69CEE66146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62819F-82C2-13D9-8F5B-D2A609AAF2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113A8C-7CAC-4E6C-93ED-7AD838EA8BF2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48741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3.png"/><Relationship Id="rId7" Type="http://schemas.openxmlformats.org/officeDocument/2006/relationships/diagramData" Target="../diagrams/data1.xml"/><Relationship Id="rId12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microsoft.com/office/2007/relationships/diagramDrawing" Target="../diagrams/drawing1.xml"/><Relationship Id="rId5" Type="http://schemas.openxmlformats.org/officeDocument/2006/relationships/image" Target="../media/image5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4.png"/><Relationship Id="rId9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3.png"/><Relationship Id="rId7" Type="http://schemas.openxmlformats.org/officeDocument/2006/relationships/diagramLayout" Target="../diagrams/layout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5" Type="http://schemas.openxmlformats.org/officeDocument/2006/relationships/image" Target="../media/image5.png"/><Relationship Id="rId10" Type="http://schemas.microsoft.com/office/2007/relationships/diagramDrawing" Target="../diagrams/drawing2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oster for a meeting&#10;&#10;Description automatically generated">
            <a:extLst>
              <a:ext uri="{FF2B5EF4-FFF2-40B4-BE49-F238E27FC236}">
                <a16:creationId xmlns:a16="http://schemas.microsoft.com/office/drawing/2014/main" id="{C5F76BE2-E553-71CF-2EB8-F1B2CEA0B8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0" r="15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7062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A5BD6DD-129F-6FDA-EBB5-EAD0A48E92E0}"/>
              </a:ext>
            </a:extLst>
          </p:cNvPr>
          <p:cNvGrpSpPr/>
          <p:nvPr/>
        </p:nvGrpSpPr>
        <p:grpSpPr>
          <a:xfrm>
            <a:off x="0" y="0"/>
            <a:ext cx="12192000" cy="1673011"/>
            <a:chOff x="0" y="0"/>
            <a:chExt cx="12192000" cy="1673011"/>
          </a:xfrm>
        </p:grpSpPr>
        <p:pic>
          <p:nvPicPr>
            <p:cNvPr id="3" name="Picture 2" descr="A group of banners with colorful design&#10;&#10;Description automatically generated with medium confidence">
              <a:extLst>
                <a:ext uri="{FF2B5EF4-FFF2-40B4-BE49-F238E27FC236}">
                  <a16:creationId xmlns:a16="http://schemas.microsoft.com/office/drawing/2014/main" id="{8904FC26-E9C6-A321-6A3C-1A3FA361CD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6134100" cy="1673011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5E6EEE1-7D35-9FC8-39E2-72BE90E9F758}"/>
                </a:ext>
              </a:extLst>
            </p:cNvPr>
            <p:cNvSpPr/>
            <p:nvPr/>
          </p:nvSpPr>
          <p:spPr>
            <a:xfrm>
              <a:off x="5816600" y="0"/>
              <a:ext cx="6375400" cy="1673011"/>
            </a:xfrm>
            <a:prstGeom prst="rect">
              <a:avLst/>
            </a:prstGeom>
            <a:solidFill>
              <a:srgbClr val="E1D7C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pic>
          <p:nvPicPr>
            <p:cNvPr id="5" name="Picture 4" descr="A poster for a meeting&#10;&#10;Description automatically generated">
              <a:extLst>
                <a:ext uri="{FF2B5EF4-FFF2-40B4-BE49-F238E27FC236}">
                  <a16:creationId xmlns:a16="http://schemas.microsoft.com/office/drawing/2014/main" id="{4B26FE8B-967C-C8EF-30F9-EC1F1CE24C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055521" y="185998"/>
              <a:ext cx="1420122" cy="1301015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475CA2F-CBDD-37B3-2B77-D7E93343EF8B}"/>
                </a:ext>
              </a:extLst>
            </p:cNvPr>
            <p:cNvGrpSpPr/>
            <p:nvPr/>
          </p:nvGrpSpPr>
          <p:grpSpPr>
            <a:xfrm>
              <a:off x="5369522" y="361392"/>
              <a:ext cx="3440510" cy="1101289"/>
              <a:chOff x="5484516" y="604191"/>
              <a:chExt cx="3081154" cy="986261"/>
            </a:xfrm>
          </p:grpSpPr>
          <p:pic>
            <p:nvPicPr>
              <p:cNvPr id="6" name="Picture 5" descr="A poster for a meeting&#10;&#10;Description automatically generated">
                <a:extLst>
                  <a:ext uri="{FF2B5EF4-FFF2-40B4-BE49-F238E27FC236}">
                    <a16:creationId xmlns:a16="http://schemas.microsoft.com/office/drawing/2014/main" id="{142A5C47-A07F-347C-AFF7-8991F81AF5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484516" y="1201837"/>
                <a:ext cx="3081154" cy="388615"/>
              </a:xfrm>
              <a:prstGeom prst="rect">
                <a:avLst/>
              </a:prstGeom>
            </p:spPr>
          </p:pic>
          <p:pic>
            <p:nvPicPr>
              <p:cNvPr id="7" name="Picture 6" descr="A poster for a meeting&#10;&#10;Description automatically generated">
                <a:extLst>
                  <a:ext uri="{FF2B5EF4-FFF2-40B4-BE49-F238E27FC236}">
                    <a16:creationId xmlns:a16="http://schemas.microsoft.com/office/drawing/2014/main" id="{FC4C3013-A6C9-6E0A-42D1-84FA62AF8E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586167" y="604191"/>
                <a:ext cx="2941320" cy="528319"/>
              </a:xfrm>
              <a:prstGeom prst="rect">
                <a:avLst/>
              </a:prstGeom>
            </p:spPr>
          </p:pic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986635B-055A-75C4-1DD6-41C760673819}"/>
              </a:ext>
            </a:extLst>
          </p:cNvPr>
          <p:cNvSpPr txBox="1"/>
          <p:nvPr/>
        </p:nvSpPr>
        <p:spPr>
          <a:xfrm>
            <a:off x="-612971" y="3429000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HK" sz="2800" b="1" i="0" dirty="0">
                <a:solidFill>
                  <a:srgbClr val="1C1C1C"/>
                </a:solidFill>
                <a:effectLst/>
                <a:latin typeface="Roboto" panose="02000000000000000000" pitchFamily="2" charset="0"/>
              </a:rPr>
              <a:t>Growing Importance of </a:t>
            </a:r>
          </a:p>
          <a:p>
            <a:pPr algn="ctr"/>
            <a:r>
              <a:rPr lang="en-HK" sz="2800" b="1" i="0" dirty="0">
                <a:solidFill>
                  <a:srgbClr val="1C1C1C"/>
                </a:solidFill>
                <a:effectLst/>
                <a:latin typeface="Roboto" panose="02000000000000000000" pitchFamily="2" charset="0"/>
              </a:rPr>
              <a:t>Mediation</a:t>
            </a:r>
            <a:endParaRPr lang="en-HK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11BF75-C9AD-A87F-E9ED-D6DD6F1F58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3280" y="1673011"/>
            <a:ext cx="7538720" cy="518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9750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A5BD6DD-129F-6FDA-EBB5-EAD0A48E92E0}"/>
              </a:ext>
            </a:extLst>
          </p:cNvPr>
          <p:cNvGrpSpPr/>
          <p:nvPr/>
        </p:nvGrpSpPr>
        <p:grpSpPr>
          <a:xfrm>
            <a:off x="0" y="0"/>
            <a:ext cx="12192000" cy="1673011"/>
            <a:chOff x="0" y="0"/>
            <a:chExt cx="12192000" cy="1673011"/>
          </a:xfrm>
        </p:grpSpPr>
        <p:pic>
          <p:nvPicPr>
            <p:cNvPr id="3" name="Picture 2" descr="A group of banners with colorful design&#10;&#10;Description automatically generated with medium confidence">
              <a:extLst>
                <a:ext uri="{FF2B5EF4-FFF2-40B4-BE49-F238E27FC236}">
                  <a16:creationId xmlns:a16="http://schemas.microsoft.com/office/drawing/2014/main" id="{8904FC26-E9C6-A321-6A3C-1A3FA361CD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6134100" cy="1673011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5E6EEE1-7D35-9FC8-39E2-72BE90E9F758}"/>
                </a:ext>
              </a:extLst>
            </p:cNvPr>
            <p:cNvSpPr/>
            <p:nvPr/>
          </p:nvSpPr>
          <p:spPr>
            <a:xfrm>
              <a:off x="5816600" y="0"/>
              <a:ext cx="6375400" cy="1673011"/>
            </a:xfrm>
            <a:prstGeom prst="rect">
              <a:avLst/>
            </a:prstGeom>
            <a:solidFill>
              <a:srgbClr val="E1D7C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pic>
          <p:nvPicPr>
            <p:cNvPr id="5" name="Picture 4" descr="A poster for a meeting&#10;&#10;Description automatically generated">
              <a:extLst>
                <a:ext uri="{FF2B5EF4-FFF2-40B4-BE49-F238E27FC236}">
                  <a16:creationId xmlns:a16="http://schemas.microsoft.com/office/drawing/2014/main" id="{4B26FE8B-967C-C8EF-30F9-EC1F1CE24C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055521" y="185998"/>
              <a:ext cx="1420122" cy="1301015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475CA2F-CBDD-37B3-2B77-D7E93343EF8B}"/>
                </a:ext>
              </a:extLst>
            </p:cNvPr>
            <p:cNvGrpSpPr/>
            <p:nvPr/>
          </p:nvGrpSpPr>
          <p:grpSpPr>
            <a:xfrm>
              <a:off x="5369522" y="361392"/>
              <a:ext cx="3440510" cy="1101289"/>
              <a:chOff x="5484516" y="604191"/>
              <a:chExt cx="3081154" cy="986261"/>
            </a:xfrm>
          </p:grpSpPr>
          <p:pic>
            <p:nvPicPr>
              <p:cNvPr id="6" name="Picture 5" descr="A poster for a meeting&#10;&#10;Description automatically generated">
                <a:extLst>
                  <a:ext uri="{FF2B5EF4-FFF2-40B4-BE49-F238E27FC236}">
                    <a16:creationId xmlns:a16="http://schemas.microsoft.com/office/drawing/2014/main" id="{142A5C47-A07F-347C-AFF7-8991F81AF5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484516" y="1201837"/>
                <a:ext cx="3081154" cy="388615"/>
              </a:xfrm>
              <a:prstGeom prst="rect">
                <a:avLst/>
              </a:prstGeom>
            </p:spPr>
          </p:pic>
          <p:pic>
            <p:nvPicPr>
              <p:cNvPr id="7" name="Picture 6" descr="A poster for a meeting&#10;&#10;Description automatically generated">
                <a:extLst>
                  <a:ext uri="{FF2B5EF4-FFF2-40B4-BE49-F238E27FC236}">
                    <a16:creationId xmlns:a16="http://schemas.microsoft.com/office/drawing/2014/main" id="{FC4C3013-A6C9-6E0A-42D1-84FA62AF8E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586167" y="604191"/>
                <a:ext cx="2941320" cy="528319"/>
              </a:xfrm>
              <a:prstGeom prst="rect">
                <a:avLst/>
              </a:prstGeom>
            </p:spPr>
          </p:pic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986635B-055A-75C4-1DD6-41C760673819}"/>
              </a:ext>
            </a:extLst>
          </p:cNvPr>
          <p:cNvSpPr txBox="1"/>
          <p:nvPr/>
        </p:nvSpPr>
        <p:spPr>
          <a:xfrm>
            <a:off x="-726478" y="3667792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HK" sz="2800" b="1" i="0" dirty="0">
                <a:solidFill>
                  <a:srgbClr val="1C1C1C"/>
                </a:solidFill>
                <a:effectLst/>
                <a:latin typeface="Roboto" panose="02000000000000000000" pitchFamily="2" charset="0"/>
              </a:rPr>
              <a:t>Influence of Technology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20D54B-765F-4626-97AD-5EDF89DEC5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2800" y="1673011"/>
            <a:ext cx="7569200" cy="520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6334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A5BD6DD-129F-6FDA-EBB5-EAD0A48E92E0}"/>
              </a:ext>
            </a:extLst>
          </p:cNvPr>
          <p:cNvGrpSpPr/>
          <p:nvPr/>
        </p:nvGrpSpPr>
        <p:grpSpPr>
          <a:xfrm>
            <a:off x="0" y="0"/>
            <a:ext cx="12192000" cy="1673011"/>
            <a:chOff x="0" y="0"/>
            <a:chExt cx="12192000" cy="1673011"/>
          </a:xfrm>
        </p:grpSpPr>
        <p:pic>
          <p:nvPicPr>
            <p:cNvPr id="3" name="Picture 2" descr="A group of banners with colorful design&#10;&#10;Description automatically generated with medium confidence">
              <a:extLst>
                <a:ext uri="{FF2B5EF4-FFF2-40B4-BE49-F238E27FC236}">
                  <a16:creationId xmlns:a16="http://schemas.microsoft.com/office/drawing/2014/main" id="{8904FC26-E9C6-A321-6A3C-1A3FA361CD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6134100" cy="1673011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5E6EEE1-7D35-9FC8-39E2-72BE90E9F758}"/>
                </a:ext>
              </a:extLst>
            </p:cNvPr>
            <p:cNvSpPr/>
            <p:nvPr/>
          </p:nvSpPr>
          <p:spPr>
            <a:xfrm>
              <a:off x="5816600" y="0"/>
              <a:ext cx="6375400" cy="1673011"/>
            </a:xfrm>
            <a:prstGeom prst="rect">
              <a:avLst/>
            </a:prstGeom>
            <a:solidFill>
              <a:srgbClr val="E1D7C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pic>
          <p:nvPicPr>
            <p:cNvPr id="5" name="Picture 4" descr="A poster for a meeting&#10;&#10;Description automatically generated">
              <a:extLst>
                <a:ext uri="{FF2B5EF4-FFF2-40B4-BE49-F238E27FC236}">
                  <a16:creationId xmlns:a16="http://schemas.microsoft.com/office/drawing/2014/main" id="{4B26FE8B-967C-C8EF-30F9-EC1F1CE24C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055521" y="185998"/>
              <a:ext cx="1420122" cy="1301015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475CA2F-CBDD-37B3-2B77-D7E93343EF8B}"/>
                </a:ext>
              </a:extLst>
            </p:cNvPr>
            <p:cNvGrpSpPr/>
            <p:nvPr/>
          </p:nvGrpSpPr>
          <p:grpSpPr>
            <a:xfrm>
              <a:off x="5369522" y="361392"/>
              <a:ext cx="3440510" cy="1101289"/>
              <a:chOff x="5484516" y="604191"/>
              <a:chExt cx="3081154" cy="986261"/>
            </a:xfrm>
          </p:grpSpPr>
          <p:pic>
            <p:nvPicPr>
              <p:cNvPr id="6" name="Picture 5" descr="A poster for a meeting&#10;&#10;Description automatically generated">
                <a:extLst>
                  <a:ext uri="{FF2B5EF4-FFF2-40B4-BE49-F238E27FC236}">
                    <a16:creationId xmlns:a16="http://schemas.microsoft.com/office/drawing/2014/main" id="{142A5C47-A07F-347C-AFF7-8991F81AF5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484516" y="1201837"/>
                <a:ext cx="3081154" cy="388615"/>
              </a:xfrm>
              <a:prstGeom prst="rect">
                <a:avLst/>
              </a:prstGeom>
            </p:spPr>
          </p:pic>
          <p:pic>
            <p:nvPicPr>
              <p:cNvPr id="7" name="Picture 6" descr="A poster for a meeting&#10;&#10;Description automatically generated">
                <a:extLst>
                  <a:ext uri="{FF2B5EF4-FFF2-40B4-BE49-F238E27FC236}">
                    <a16:creationId xmlns:a16="http://schemas.microsoft.com/office/drawing/2014/main" id="{FC4C3013-A6C9-6E0A-42D1-84FA62AF8E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586167" y="604191"/>
                <a:ext cx="2941320" cy="528319"/>
              </a:xfrm>
              <a:prstGeom prst="rect">
                <a:avLst/>
              </a:prstGeom>
            </p:spPr>
          </p:pic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986635B-055A-75C4-1DD6-41C760673819}"/>
              </a:ext>
            </a:extLst>
          </p:cNvPr>
          <p:cNvSpPr txBox="1"/>
          <p:nvPr/>
        </p:nvSpPr>
        <p:spPr>
          <a:xfrm>
            <a:off x="0" y="3505232"/>
            <a:ext cx="466344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HK" sz="2800" b="1" i="0" dirty="0">
                <a:solidFill>
                  <a:srgbClr val="1C1C1C"/>
                </a:solidFill>
                <a:effectLst/>
                <a:latin typeface="Roboto" panose="02000000000000000000" pitchFamily="2" charset="0"/>
              </a:rPr>
              <a:t>Specialized Courts and Tribunals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D10029-5983-BBD5-2DAD-539BD8A7FD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5200" y="1673011"/>
            <a:ext cx="7416800" cy="518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6500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A5BD6DD-129F-6FDA-EBB5-EAD0A48E92E0}"/>
              </a:ext>
            </a:extLst>
          </p:cNvPr>
          <p:cNvGrpSpPr/>
          <p:nvPr/>
        </p:nvGrpSpPr>
        <p:grpSpPr>
          <a:xfrm>
            <a:off x="0" y="0"/>
            <a:ext cx="12192000" cy="1673011"/>
            <a:chOff x="0" y="0"/>
            <a:chExt cx="12192000" cy="1673011"/>
          </a:xfrm>
        </p:grpSpPr>
        <p:pic>
          <p:nvPicPr>
            <p:cNvPr id="3" name="Picture 2" descr="A group of banners with colorful design&#10;&#10;Description automatically generated with medium confidence">
              <a:extLst>
                <a:ext uri="{FF2B5EF4-FFF2-40B4-BE49-F238E27FC236}">
                  <a16:creationId xmlns:a16="http://schemas.microsoft.com/office/drawing/2014/main" id="{8904FC26-E9C6-A321-6A3C-1A3FA361CD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6134100" cy="1673011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5E6EEE1-7D35-9FC8-39E2-72BE90E9F758}"/>
                </a:ext>
              </a:extLst>
            </p:cNvPr>
            <p:cNvSpPr/>
            <p:nvPr/>
          </p:nvSpPr>
          <p:spPr>
            <a:xfrm>
              <a:off x="5816600" y="0"/>
              <a:ext cx="6375400" cy="1673011"/>
            </a:xfrm>
            <a:prstGeom prst="rect">
              <a:avLst/>
            </a:prstGeom>
            <a:solidFill>
              <a:srgbClr val="E1D7C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pic>
          <p:nvPicPr>
            <p:cNvPr id="5" name="Picture 4" descr="A poster for a meeting&#10;&#10;Description automatically generated">
              <a:extLst>
                <a:ext uri="{FF2B5EF4-FFF2-40B4-BE49-F238E27FC236}">
                  <a16:creationId xmlns:a16="http://schemas.microsoft.com/office/drawing/2014/main" id="{4B26FE8B-967C-C8EF-30F9-EC1F1CE24C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055521" y="185998"/>
              <a:ext cx="1420122" cy="1301015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475CA2F-CBDD-37B3-2B77-D7E93343EF8B}"/>
                </a:ext>
              </a:extLst>
            </p:cNvPr>
            <p:cNvGrpSpPr/>
            <p:nvPr/>
          </p:nvGrpSpPr>
          <p:grpSpPr>
            <a:xfrm>
              <a:off x="5369522" y="361392"/>
              <a:ext cx="3440510" cy="1101289"/>
              <a:chOff x="5484516" y="604191"/>
              <a:chExt cx="3081154" cy="986261"/>
            </a:xfrm>
          </p:grpSpPr>
          <p:pic>
            <p:nvPicPr>
              <p:cNvPr id="6" name="Picture 5" descr="A poster for a meeting&#10;&#10;Description automatically generated">
                <a:extLst>
                  <a:ext uri="{FF2B5EF4-FFF2-40B4-BE49-F238E27FC236}">
                    <a16:creationId xmlns:a16="http://schemas.microsoft.com/office/drawing/2014/main" id="{142A5C47-A07F-347C-AFF7-8991F81AF5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484516" y="1201837"/>
                <a:ext cx="3081154" cy="388615"/>
              </a:xfrm>
              <a:prstGeom prst="rect">
                <a:avLst/>
              </a:prstGeom>
            </p:spPr>
          </p:pic>
          <p:pic>
            <p:nvPicPr>
              <p:cNvPr id="7" name="Picture 6" descr="A poster for a meeting&#10;&#10;Description automatically generated">
                <a:extLst>
                  <a:ext uri="{FF2B5EF4-FFF2-40B4-BE49-F238E27FC236}">
                    <a16:creationId xmlns:a16="http://schemas.microsoft.com/office/drawing/2014/main" id="{FC4C3013-A6C9-6E0A-42D1-84FA62AF8E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586167" y="604191"/>
                <a:ext cx="2941320" cy="528319"/>
              </a:xfrm>
              <a:prstGeom prst="rect">
                <a:avLst/>
              </a:prstGeom>
            </p:spPr>
          </p:pic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986635B-055A-75C4-1DD6-41C760673819}"/>
              </a:ext>
            </a:extLst>
          </p:cNvPr>
          <p:cNvSpPr txBox="1"/>
          <p:nvPr/>
        </p:nvSpPr>
        <p:spPr>
          <a:xfrm>
            <a:off x="-1305598" y="3738912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HK" sz="2800" b="1" i="0" dirty="0">
                <a:solidFill>
                  <a:srgbClr val="1C1C1C"/>
                </a:solidFill>
                <a:effectLst/>
                <a:latin typeface="Roboto" panose="02000000000000000000" pitchFamily="2" charset="0"/>
              </a:rPr>
              <a:t>Cross-Border </a:t>
            </a:r>
          </a:p>
          <a:p>
            <a:pPr algn="ctr"/>
            <a:r>
              <a:rPr lang="en-HK" sz="2800" b="1" i="0" dirty="0">
                <a:solidFill>
                  <a:srgbClr val="1C1C1C"/>
                </a:solidFill>
                <a:effectLst/>
                <a:latin typeface="Roboto" panose="02000000000000000000" pitchFamily="2" charset="0"/>
              </a:rPr>
              <a:t>Collaboration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5EE99C-3F22-B4E5-C4E8-EDE083623C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9760" y="1673010"/>
            <a:ext cx="7762240" cy="518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9920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A5BD6DD-129F-6FDA-EBB5-EAD0A48E92E0}"/>
              </a:ext>
            </a:extLst>
          </p:cNvPr>
          <p:cNvGrpSpPr/>
          <p:nvPr/>
        </p:nvGrpSpPr>
        <p:grpSpPr>
          <a:xfrm>
            <a:off x="0" y="0"/>
            <a:ext cx="12192000" cy="1673011"/>
            <a:chOff x="0" y="0"/>
            <a:chExt cx="12192000" cy="1673011"/>
          </a:xfrm>
        </p:grpSpPr>
        <p:pic>
          <p:nvPicPr>
            <p:cNvPr id="3" name="Picture 2" descr="A group of banners with colorful design&#10;&#10;Description automatically generated with medium confidence">
              <a:extLst>
                <a:ext uri="{FF2B5EF4-FFF2-40B4-BE49-F238E27FC236}">
                  <a16:creationId xmlns:a16="http://schemas.microsoft.com/office/drawing/2014/main" id="{8904FC26-E9C6-A321-6A3C-1A3FA361CD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6134100" cy="1673011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5E6EEE1-7D35-9FC8-39E2-72BE90E9F758}"/>
                </a:ext>
              </a:extLst>
            </p:cNvPr>
            <p:cNvSpPr/>
            <p:nvPr/>
          </p:nvSpPr>
          <p:spPr>
            <a:xfrm>
              <a:off x="5816600" y="0"/>
              <a:ext cx="6375400" cy="1673011"/>
            </a:xfrm>
            <a:prstGeom prst="rect">
              <a:avLst/>
            </a:prstGeom>
            <a:solidFill>
              <a:srgbClr val="E1D7C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pic>
          <p:nvPicPr>
            <p:cNvPr id="5" name="Picture 4" descr="A poster for a meeting&#10;&#10;Description automatically generated">
              <a:extLst>
                <a:ext uri="{FF2B5EF4-FFF2-40B4-BE49-F238E27FC236}">
                  <a16:creationId xmlns:a16="http://schemas.microsoft.com/office/drawing/2014/main" id="{4B26FE8B-967C-C8EF-30F9-EC1F1CE24C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055521" y="185998"/>
              <a:ext cx="1420122" cy="1301015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475CA2F-CBDD-37B3-2B77-D7E93343EF8B}"/>
                </a:ext>
              </a:extLst>
            </p:cNvPr>
            <p:cNvGrpSpPr/>
            <p:nvPr/>
          </p:nvGrpSpPr>
          <p:grpSpPr>
            <a:xfrm>
              <a:off x="5369522" y="361392"/>
              <a:ext cx="3440510" cy="1101289"/>
              <a:chOff x="5484516" y="604191"/>
              <a:chExt cx="3081154" cy="986261"/>
            </a:xfrm>
          </p:grpSpPr>
          <p:pic>
            <p:nvPicPr>
              <p:cNvPr id="6" name="Picture 5" descr="A poster for a meeting&#10;&#10;Description automatically generated">
                <a:extLst>
                  <a:ext uri="{FF2B5EF4-FFF2-40B4-BE49-F238E27FC236}">
                    <a16:creationId xmlns:a16="http://schemas.microsoft.com/office/drawing/2014/main" id="{142A5C47-A07F-347C-AFF7-8991F81AF5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484516" y="1201837"/>
                <a:ext cx="3081154" cy="388615"/>
              </a:xfrm>
              <a:prstGeom prst="rect">
                <a:avLst/>
              </a:prstGeom>
            </p:spPr>
          </p:pic>
          <p:pic>
            <p:nvPicPr>
              <p:cNvPr id="7" name="Picture 6" descr="A poster for a meeting&#10;&#10;Description automatically generated">
                <a:extLst>
                  <a:ext uri="{FF2B5EF4-FFF2-40B4-BE49-F238E27FC236}">
                    <a16:creationId xmlns:a16="http://schemas.microsoft.com/office/drawing/2014/main" id="{FC4C3013-A6C9-6E0A-42D1-84FA62AF8E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586167" y="604191"/>
                <a:ext cx="2941320" cy="528319"/>
              </a:xfrm>
              <a:prstGeom prst="rect">
                <a:avLst/>
              </a:prstGeom>
            </p:spPr>
          </p:pic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986635B-055A-75C4-1DD6-41C760673819}"/>
              </a:ext>
            </a:extLst>
          </p:cNvPr>
          <p:cNvSpPr txBox="1"/>
          <p:nvPr/>
        </p:nvSpPr>
        <p:spPr>
          <a:xfrm>
            <a:off x="-1473200" y="3754525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HK" sz="2800" b="1" dirty="0">
                <a:solidFill>
                  <a:srgbClr val="1C1C1C"/>
                </a:solidFill>
                <a:latin typeface="Roboto" panose="02000000000000000000" pitchFamily="2" charset="0"/>
              </a:rPr>
              <a:t>Conclusion </a:t>
            </a:r>
            <a:endParaRPr lang="en-HK" sz="2800" b="1" i="0" dirty="0">
              <a:solidFill>
                <a:srgbClr val="1C1C1C"/>
              </a:solidFill>
              <a:effectLst/>
              <a:latin typeface="Roboto" panose="020000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CA7340-0B6A-CB76-0D60-964623C326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673010"/>
            <a:ext cx="12192000" cy="518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0536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A5BD6DD-129F-6FDA-EBB5-EAD0A48E92E0}"/>
              </a:ext>
            </a:extLst>
          </p:cNvPr>
          <p:cNvGrpSpPr/>
          <p:nvPr/>
        </p:nvGrpSpPr>
        <p:grpSpPr>
          <a:xfrm>
            <a:off x="0" y="0"/>
            <a:ext cx="12192000" cy="1673011"/>
            <a:chOff x="0" y="0"/>
            <a:chExt cx="12192000" cy="1673011"/>
          </a:xfrm>
        </p:grpSpPr>
        <p:pic>
          <p:nvPicPr>
            <p:cNvPr id="3" name="Picture 2" descr="A group of banners with colorful design&#10;&#10;Description automatically generated with medium confidence">
              <a:extLst>
                <a:ext uri="{FF2B5EF4-FFF2-40B4-BE49-F238E27FC236}">
                  <a16:creationId xmlns:a16="http://schemas.microsoft.com/office/drawing/2014/main" id="{8904FC26-E9C6-A321-6A3C-1A3FA361CD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6134100" cy="1673011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5E6EEE1-7D35-9FC8-39E2-72BE90E9F758}"/>
                </a:ext>
              </a:extLst>
            </p:cNvPr>
            <p:cNvSpPr/>
            <p:nvPr/>
          </p:nvSpPr>
          <p:spPr>
            <a:xfrm>
              <a:off x="5816600" y="0"/>
              <a:ext cx="6375400" cy="1673011"/>
            </a:xfrm>
            <a:prstGeom prst="rect">
              <a:avLst/>
            </a:prstGeom>
            <a:solidFill>
              <a:srgbClr val="E1D7C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pic>
          <p:nvPicPr>
            <p:cNvPr id="5" name="Picture 4" descr="A poster for a meeting&#10;&#10;Description automatically generated">
              <a:extLst>
                <a:ext uri="{FF2B5EF4-FFF2-40B4-BE49-F238E27FC236}">
                  <a16:creationId xmlns:a16="http://schemas.microsoft.com/office/drawing/2014/main" id="{4B26FE8B-967C-C8EF-30F9-EC1F1CE24C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055521" y="185998"/>
              <a:ext cx="1420122" cy="1301015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475CA2F-CBDD-37B3-2B77-D7E93343EF8B}"/>
                </a:ext>
              </a:extLst>
            </p:cNvPr>
            <p:cNvGrpSpPr/>
            <p:nvPr/>
          </p:nvGrpSpPr>
          <p:grpSpPr>
            <a:xfrm>
              <a:off x="5369522" y="361392"/>
              <a:ext cx="3440510" cy="1101289"/>
              <a:chOff x="5484516" y="604191"/>
              <a:chExt cx="3081154" cy="986261"/>
            </a:xfrm>
          </p:grpSpPr>
          <p:pic>
            <p:nvPicPr>
              <p:cNvPr id="6" name="Picture 5" descr="A poster for a meeting&#10;&#10;Description automatically generated">
                <a:extLst>
                  <a:ext uri="{FF2B5EF4-FFF2-40B4-BE49-F238E27FC236}">
                    <a16:creationId xmlns:a16="http://schemas.microsoft.com/office/drawing/2014/main" id="{142A5C47-A07F-347C-AFF7-8991F81AF5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484516" y="1201837"/>
                <a:ext cx="3081154" cy="388615"/>
              </a:xfrm>
              <a:prstGeom prst="rect">
                <a:avLst/>
              </a:prstGeom>
            </p:spPr>
          </p:pic>
          <p:pic>
            <p:nvPicPr>
              <p:cNvPr id="7" name="Picture 6" descr="A poster for a meeting&#10;&#10;Description automatically generated">
                <a:extLst>
                  <a:ext uri="{FF2B5EF4-FFF2-40B4-BE49-F238E27FC236}">
                    <a16:creationId xmlns:a16="http://schemas.microsoft.com/office/drawing/2014/main" id="{FC4C3013-A6C9-6E0A-42D1-84FA62AF8E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586167" y="604191"/>
                <a:ext cx="2941320" cy="528319"/>
              </a:xfrm>
              <a:prstGeom prst="rect">
                <a:avLst/>
              </a:prstGeom>
            </p:spPr>
          </p:pic>
        </p:grp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2BE1BDC6-6C19-E1EF-965C-39B0B9BAE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673011"/>
            <a:ext cx="12192000" cy="518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584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A5BD6DD-129F-6FDA-EBB5-EAD0A48E92E0}"/>
              </a:ext>
            </a:extLst>
          </p:cNvPr>
          <p:cNvGrpSpPr/>
          <p:nvPr/>
        </p:nvGrpSpPr>
        <p:grpSpPr>
          <a:xfrm>
            <a:off x="0" y="0"/>
            <a:ext cx="12192000" cy="1673011"/>
            <a:chOff x="0" y="0"/>
            <a:chExt cx="12192000" cy="1673011"/>
          </a:xfrm>
        </p:grpSpPr>
        <p:pic>
          <p:nvPicPr>
            <p:cNvPr id="3" name="Picture 2" descr="A group of banners with colorful design&#10;&#10;Description automatically generated with medium confidence">
              <a:extLst>
                <a:ext uri="{FF2B5EF4-FFF2-40B4-BE49-F238E27FC236}">
                  <a16:creationId xmlns:a16="http://schemas.microsoft.com/office/drawing/2014/main" id="{8904FC26-E9C6-A321-6A3C-1A3FA361CD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6134100" cy="1673011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5E6EEE1-7D35-9FC8-39E2-72BE90E9F758}"/>
                </a:ext>
              </a:extLst>
            </p:cNvPr>
            <p:cNvSpPr/>
            <p:nvPr/>
          </p:nvSpPr>
          <p:spPr>
            <a:xfrm>
              <a:off x="5816600" y="0"/>
              <a:ext cx="6375400" cy="1673011"/>
            </a:xfrm>
            <a:prstGeom prst="rect">
              <a:avLst/>
            </a:prstGeom>
            <a:solidFill>
              <a:srgbClr val="E1D7C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pic>
          <p:nvPicPr>
            <p:cNvPr id="5" name="Picture 4" descr="A poster for a meeting&#10;&#10;Description automatically generated">
              <a:extLst>
                <a:ext uri="{FF2B5EF4-FFF2-40B4-BE49-F238E27FC236}">
                  <a16:creationId xmlns:a16="http://schemas.microsoft.com/office/drawing/2014/main" id="{4B26FE8B-967C-C8EF-30F9-EC1F1CE24C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055521" y="185998"/>
              <a:ext cx="1420122" cy="1301015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475CA2F-CBDD-37B3-2B77-D7E93343EF8B}"/>
                </a:ext>
              </a:extLst>
            </p:cNvPr>
            <p:cNvGrpSpPr/>
            <p:nvPr/>
          </p:nvGrpSpPr>
          <p:grpSpPr>
            <a:xfrm>
              <a:off x="5369522" y="361392"/>
              <a:ext cx="3440510" cy="1101289"/>
              <a:chOff x="5484516" y="604191"/>
              <a:chExt cx="3081154" cy="986261"/>
            </a:xfrm>
          </p:grpSpPr>
          <p:pic>
            <p:nvPicPr>
              <p:cNvPr id="6" name="Picture 5" descr="A poster for a meeting&#10;&#10;Description automatically generated">
                <a:extLst>
                  <a:ext uri="{FF2B5EF4-FFF2-40B4-BE49-F238E27FC236}">
                    <a16:creationId xmlns:a16="http://schemas.microsoft.com/office/drawing/2014/main" id="{142A5C47-A07F-347C-AFF7-8991F81AF5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484516" y="1201837"/>
                <a:ext cx="3081154" cy="388615"/>
              </a:xfrm>
              <a:prstGeom prst="rect">
                <a:avLst/>
              </a:prstGeom>
            </p:spPr>
          </p:pic>
          <p:pic>
            <p:nvPicPr>
              <p:cNvPr id="7" name="Picture 6" descr="A poster for a meeting&#10;&#10;Description automatically generated">
                <a:extLst>
                  <a:ext uri="{FF2B5EF4-FFF2-40B4-BE49-F238E27FC236}">
                    <a16:creationId xmlns:a16="http://schemas.microsoft.com/office/drawing/2014/main" id="{FC4C3013-A6C9-6E0A-42D1-84FA62AF8E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586167" y="604191"/>
                <a:ext cx="2941320" cy="528319"/>
              </a:xfrm>
              <a:prstGeom prst="rect">
                <a:avLst/>
              </a:prstGeom>
            </p:spPr>
          </p:pic>
        </p:grp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0BC8E9E-6E1C-B546-9EAA-226C16492B5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83" r="2833"/>
          <a:stretch/>
        </p:blipFill>
        <p:spPr>
          <a:xfrm>
            <a:off x="0" y="1673011"/>
            <a:ext cx="12263120" cy="518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291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A5BD6DD-129F-6FDA-EBB5-EAD0A48E92E0}"/>
              </a:ext>
            </a:extLst>
          </p:cNvPr>
          <p:cNvGrpSpPr/>
          <p:nvPr/>
        </p:nvGrpSpPr>
        <p:grpSpPr>
          <a:xfrm>
            <a:off x="0" y="0"/>
            <a:ext cx="12192000" cy="1673011"/>
            <a:chOff x="0" y="0"/>
            <a:chExt cx="12192000" cy="1673011"/>
          </a:xfrm>
        </p:grpSpPr>
        <p:pic>
          <p:nvPicPr>
            <p:cNvPr id="3" name="Picture 2" descr="A group of banners with colorful design&#10;&#10;Description automatically generated with medium confidence">
              <a:extLst>
                <a:ext uri="{FF2B5EF4-FFF2-40B4-BE49-F238E27FC236}">
                  <a16:creationId xmlns:a16="http://schemas.microsoft.com/office/drawing/2014/main" id="{8904FC26-E9C6-A321-6A3C-1A3FA361CD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6134100" cy="1673011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5E6EEE1-7D35-9FC8-39E2-72BE90E9F758}"/>
                </a:ext>
              </a:extLst>
            </p:cNvPr>
            <p:cNvSpPr/>
            <p:nvPr/>
          </p:nvSpPr>
          <p:spPr>
            <a:xfrm>
              <a:off x="5816600" y="0"/>
              <a:ext cx="6375400" cy="1673011"/>
            </a:xfrm>
            <a:prstGeom prst="rect">
              <a:avLst/>
            </a:prstGeom>
            <a:solidFill>
              <a:srgbClr val="E1D7C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pic>
          <p:nvPicPr>
            <p:cNvPr id="5" name="Picture 4" descr="A poster for a meeting&#10;&#10;Description automatically generated">
              <a:extLst>
                <a:ext uri="{FF2B5EF4-FFF2-40B4-BE49-F238E27FC236}">
                  <a16:creationId xmlns:a16="http://schemas.microsoft.com/office/drawing/2014/main" id="{4B26FE8B-967C-C8EF-30F9-EC1F1CE24C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055521" y="185998"/>
              <a:ext cx="1420122" cy="1301015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475CA2F-CBDD-37B3-2B77-D7E93343EF8B}"/>
                </a:ext>
              </a:extLst>
            </p:cNvPr>
            <p:cNvGrpSpPr/>
            <p:nvPr/>
          </p:nvGrpSpPr>
          <p:grpSpPr>
            <a:xfrm>
              <a:off x="5369522" y="361392"/>
              <a:ext cx="3440510" cy="1101289"/>
              <a:chOff x="5484516" y="604191"/>
              <a:chExt cx="3081154" cy="986261"/>
            </a:xfrm>
          </p:grpSpPr>
          <p:pic>
            <p:nvPicPr>
              <p:cNvPr id="6" name="Picture 5" descr="A poster for a meeting&#10;&#10;Description automatically generated">
                <a:extLst>
                  <a:ext uri="{FF2B5EF4-FFF2-40B4-BE49-F238E27FC236}">
                    <a16:creationId xmlns:a16="http://schemas.microsoft.com/office/drawing/2014/main" id="{142A5C47-A07F-347C-AFF7-8991F81AF5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484516" y="1201837"/>
                <a:ext cx="3081154" cy="388615"/>
              </a:xfrm>
              <a:prstGeom prst="rect">
                <a:avLst/>
              </a:prstGeom>
            </p:spPr>
          </p:pic>
          <p:pic>
            <p:nvPicPr>
              <p:cNvPr id="7" name="Picture 6" descr="A poster for a meeting&#10;&#10;Description automatically generated">
                <a:extLst>
                  <a:ext uri="{FF2B5EF4-FFF2-40B4-BE49-F238E27FC236}">
                    <a16:creationId xmlns:a16="http://schemas.microsoft.com/office/drawing/2014/main" id="{FC4C3013-A6C9-6E0A-42D1-84FA62AF8E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586167" y="604191"/>
                <a:ext cx="2941320" cy="528319"/>
              </a:xfrm>
              <a:prstGeom prst="rect">
                <a:avLst/>
              </a:prstGeom>
            </p:spPr>
          </p:pic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986635B-055A-75C4-1DD6-41C760673819}"/>
              </a:ext>
            </a:extLst>
          </p:cNvPr>
          <p:cNvSpPr txBox="1"/>
          <p:nvPr/>
        </p:nvSpPr>
        <p:spPr>
          <a:xfrm>
            <a:off x="3048000" y="2014921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HK" sz="3200" b="1" i="0" dirty="0">
                <a:solidFill>
                  <a:srgbClr val="1C1C1C"/>
                </a:solidFill>
                <a:effectLst/>
                <a:latin typeface="Roboto" panose="02000000000000000000" pitchFamily="2" charset="0"/>
              </a:rPr>
              <a:t>Future Disputes </a:t>
            </a:r>
            <a:r>
              <a:rPr lang="en-HK" sz="3200" b="1" i="0">
                <a:solidFill>
                  <a:srgbClr val="1C1C1C"/>
                </a:solidFill>
                <a:effectLst/>
                <a:latin typeface="Roboto" panose="02000000000000000000" pitchFamily="2" charset="0"/>
              </a:rPr>
              <a:t>in APAC Region</a:t>
            </a:r>
            <a:endParaRPr lang="en-HK" sz="320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D561EA7-9D1A-74AA-BDB8-A8B28F09BAB9}"/>
              </a:ext>
            </a:extLst>
          </p:cNvPr>
          <p:cNvGrpSpPr/>
          <p:nvPr/>
        </p:nvGrpSpPr>
        <p:grpSpPr>
          <a:xfrm>
            <a:off x="4131214" y="2875139"/>
            <a:ext cx="3929572" cy="1598609"/>
            <a:chOff x="1504596" y="2566991"/>
            <a:chExt cx="3929572" cy="1598609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27166845-12DA-869E-988F-FA6FAC2541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504596" y="2566991"/>
              <a:ext cx="1598609" cy="1598609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7E4EF6E3-7B20-B8D7-73CD-0B6451386A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3" r="1183"/>
            <a:stretch/>
          </p:blipFill>
          <p:spPr bwMode="auto">
            <a:xfrm>
              <a:off x="3835559" y="2566991"/>
              <a:ext cx="1598609" cy="1598609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41304D2-FA86-640D-38D8-7C7DE233A639}"/>
              </a:ext>
            </a:extLst>
          </p:cNvPr>
          <p:cNvSpPr txBox="1"/>
          <p:nvPr/>
        </p:nvSpPr>
        <p:spPr>
          <a:xfrm>
            <a:off x="3765036" y="4747703"/>
            <a:ext cx="23309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HK" sz="1200" b="1" i="0" dirty="0">
                <a:solidFill>
                  <a:srgbClr val="1C1C1C"/>
                </a:solidFill>
                <a:effectLst/>
                <a:latin typeface="Roboto" panose="02000000000000000000" pitchFamily="2" charset="0"/>
              </a:rPr>
              <a:t>Matthew Kasdin</a:t>
            </a:r>
          </a:p>
          <a:p>
            <a:pPr algn="ctr"/>
            <a:r>
              <a:rPr lang="en-HK" sz="1200" i="0" dirty="0">
                <a:solidFill>
                  <a:srgbClr val="1C1C1C"/>
                </a:solidFill>
                <a:effectLst/>
                <a:latin typeface="Roboto" panose="02000000000000000000" pitchFamily="2" charset="0"/>
              </a:rPr>
              <a:t>Director &amp; Senior Counsel</a:t>
            </a:r>
          </a:p>
          <a:p>
            <a:pPr algn="ctr"/>
            <a:r>
              <a:rPr lang="en-HK" sz="1200" b="1" i="0" dirty="0">
                <a:solidFill>
                  <a:srgbClr val="1C1C1C"/>
                </a:solidFill>
                <a:effectLst/>
                <a:latin typeface="Roboto" panose="02000000000000000000" pitchFamily="2" charset="0"/>
              </a:rPr>
              <a:t>Maxeon Solar Pte Ltd</a:t>
            </a:r>
          </a:p>
          <a:p>
            <a:pPr algn="ctr"/>
            <a:r>
              <a:rPr lang="en-HK" sz="1200" b="1" dirty="0">
                <a:solidFill>
                  <a:srgbClr val="1C1C1C"/>
                </a:solidFill>
                <a:latin typeface="Roboto" panose="02000000000000000000" pitchFamily="2" charset="0"/>
              </a:rPr>
              <a:t>Singapore</a:t>
            </a:r>
            <a:endParaRPr lang="en-HK" sz="12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D91732-0BE3-1006-AC88-B983CCD82B94}"/>
              </a:ext>
            </a:extLst>
          </p:cNvPr>
          <p:cNvSpPr txBox="1"/>
          <p:nvPr/>
        </p:nvSpPr>
        <p:spPr>
          <a:xfrm>
            <a:off x="6033226" y="4747703"/>
            <a:ext cx="211310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HK" sz="1200" b="1" i="0" dirty="0">
                <a:solidFill>
                  <a:srgbClr val="1C1C1C"/>
                </a:solidFill>
                <a:effectLst/>
                <a:latin typeface="Roboto" panose="02000000000000000000" pitchFamily="2" charset="0"/>
              </a:rPr>
              <a:t>Keerthi Pathiraja</a:t>
            </a:r>
          </a:p>
          <a:p>
            <a:pPr algn="ctr"/>
            <a:r>
              <a:rPr lang="en-HK" sz="1200" i="0" dirty="0">
                <a:solidFill>
                  <a:srgbClr val="1C1C1C"/>
                </a:solidFill>
                <a:effectLst/>
                <a:latin typeface="Roboto" panose="02000000000000000000" pitchFamily="2" charset="0"/>
              </a:rPr>
              <a:t>Asst. Director – Legal &amp; Regulatory Affairs / Company Secretary</a:t>
            </a:r>
          </a:p>
          <a:p>
            <a:pPr algn="ctr"/>
            <a:r>
              <a:rPr lang="en-HK" sz="1200" b="1" i="0" dirty="0">
                <a:solidFill>
                  <a:srgbClr val="1C1C1C"/>
                </a:solidFill>
                <a:effectLst/>
                <a:latin typeface="Roboto" panose="02000000000000000000" pitchFamily="2" charset="0"/>
              </a:rPr>
              <a:t>Nestlé Sri Lanka</a:t>
            </a:r>
            <a:endParaRPr lang="en-HK" sz="12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E34147-A057-354C-22A0-CD3A9140B4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720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A5BD6DD-129F-6FDA-EBB5-EAD0A48E92E0}"/>
              </a:ext>
            </a:extLst>
          </p:cNvPr>
          <p:cNvGrpSpPr/>
          <p:nvPr/>
        </p:nvGrpSpPr>
        <p:grpSpPr>
          <a:xfrm>
            <a:off x="0" y="0"/>
            <a:ext cx="12192000" cy="1673011"/>
            <a:chOff x="0" y="0"/>
            <a:chExt cx="12192000" cy="1673011"/>
          </a:xfrm>
        </p:grpSpPr>
        <p:pic>
          <p:nvPicPr>
            <p:cNvPr id="3" name="Picture 2" descr="A group of banners with colorful design&#10;&#10;Description automatically generated with medium confidence">
              <a:extLst>
                <a:ext uri="{FF2B5EF4-FFF2-40B4-BE49-F238E27FC236}">
                  <a16:creationId xmlns:a16="http://schemas.microsoft.com/office/drawing/2014/main" id="{8904FC26-E9C6-A321-6A3C-1A3FA361CD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6134100" cy="1673011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5E6EEE1-7D35-9FC8-39E2-72BE90E9F758}"/>
                </a:ext>
              </a:extLst>
            </p:cNvPr>
            <p:cNvSpPr/>
            <p:nvPr/>
          </p:nvSpPr>
          <p:spPr>
            <a:xfrm>
              <a:off x="5816600" y="0"/>
              <a:ext cx="6375400" cy="1673011"/>
            </a:xfrm>
            <a:prstGeom prst="rect">
              <a:avLst/>
            </a:prstGeom>
            <a:solidFill>
              <a:srgbClr val="E1D7C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pic>
          <p:nvPicPr>
            <p:cNvPr id="5" name="Picture 4" descr="A poster for a meeting&#10;&#10;Description automatically generated">
              <a:extLst>
                <a:ext uri="{FF2B5EF4-FFF2-40B4-BE49-F238E27FC236}">
                  <a16:creationId xmlns:a16="http://schemas.microsoft.com/office/drawing/2014/main" id="{4B26FE8B-967C-C8EF-30F9-EC1F1CE24C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055521" y="185998"/>
              <a:ext cx="1420122" cy="1301015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475CA2F-CBDD-37B3-2B77-D7E93343EF8B}"/>
                </a:ext>
              </a:extLst>
            </p:cNvPr>
            <p:cNvGrpSpPr/>
            <p:nvPr/>
          </p:nvGrpSpPr>
          <p:grpSpPr>
            <a:xfrm>
              <a:off x="5369522" y="361392"/>
              <a:ext cx="3440510" cy="1101289"/>
              <a:chOff x="5484516" y="604191"/>
              <a:chExt cx="3081154" cy="986261"/>
            </a:xfrm>
          </p:grpSpPr>
          <p:pic>
            <p:nvPicPr>
              <p:cNvPr id="6" name="Picture 5" descr="A poster for a meeting&#10;&#10;Description automatically generated">
                <a:extLst>
                  <a:ext uri="{FF2B5EF4-FFF2-40B4-BE49-F238E27FC236}">
                    <a16:creationId xmlns:a16="http://schemas.microsoft.com/office/drawing/2014/main" id="{142A5C47-A07F-347C-AFF7-8991F81AF5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484516" y="1201837"/>
                <a:ext cx="3081154" cy="388615"/>
              </a:xfrm>
              <a:prstGeom prst="rect">
                <a:avLst/>
              </a:prstGeom>
            </p:spPr>
          </p:pic>
          <p:pic>
            <p:nvPicPr>
              <p:cNvPr id="7" name="Picture 6" descr="A poster for a meeting&#10;&#10;Description automatically generated">
                <a:extLst>
                  <a:ext uri="{FF2B5EF4-FFF2-40B4-BE49-F238E27FC236}">
                    <a16:creationId xmlns:a16="http://schemas.microsoft.com/office/drawing/2014/main" id="{FC4C3013-A6C9-6E0A-42D1-84FA62AF8E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586167" y="604191"/>
                <a:ext cx="2941320" cy="528319"/>
              </a:xfrm>
              <a:prstGeom prst="rect">
                <a:avLst/>
              </a:prstGeom>
            </p:spPr>
          </p:pic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986635B-055A-75C4-1DD6-41C760673819}"/>
              </a:ext>
            </a:extLst>
          </p:cNvPr>
          <p:cNvSpPr txBox="1"/>
          <p:nvPr/>
        </p:nvSpPr>
        <p:spPr>
          <a:xfrm>
            <a:off x="38100" y="3767643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HK" sz="4000" b="1" dirty="0">
                <a:solidFill>
                  <a:srgbClr val="1C1C1C"/>
                </a:solidFill>
                <a:latin typeface="Roboto" panose="02000000000000000000" pitchFamily="2" charset="0"/>
              </a:rPr>
              <a:t>Introduction </a:t>
            </a:r>
            <a:endParaRPr lang="en-HK" sz="4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FB557D6-B4C6-705A-7C28-33011D1165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5691" y="1746564"/>
            <a:ext cx="5514343" cy="503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663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A5BD6DD-129F-6FDA-EBB5-EAD0A48E92E0}"/>
              </a:ext>
            </a:extLst>
          </p:cNvPr>
          <p:cNvGrpSpPr/>
          <p:nvPr/>
        </p:nvGrpSpPr>
        <p:grpSpPr>
          <a:xfrm>
            <a:off x="0" y="0"/>
            <a:ext cx="12192000" cy="1673011"/>
            <a:chOff x="0" y="0"/>
            <a:chExt cx="12192000" cy="1673011"/>
          </a:xfrm>
        </p:grpSpPr>
        <p:pic>
          <p:nvPicPr>
            <p:cNvPr id="3" name="Picture 2" descr="A group of banners with colorful design&#10;&#10;Description automatically generated with medium confidence">
              <a:extLst>
                <a:ext uri="{FF2B5EF4-FFF2-40B4-BE49-F238E27FC236}">
                  <a16:creationId xmlns:a16="http://schemas.microsoft.com/office/drawing/2014/main" id="{8904FC26-E9C6-A321-6A3C-1A3FA361CD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6134100" cy="1673011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5E6EEE1-7D35-9FC8-39E2-72BE90E9F758}"/>
                </a:ext>
              </a:extLst>
            </p:cNvPr>
            <p:cNvSpPr/>
            <p:nvPr/>
          </p:nvSpPr>
          <p:spPr>
            <a:xfrm>
              <a:off x="5816600" y="0"/>
              <a:ext cx="6375400" cy="1673011"/>
            </a:xfrm>
            <a:prstGeom prst="rect">
              <a:avLst/>
            </a:prstGeom>
            <a:solidFill>
              <a:srgbClr val="E1D7C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pic>
          <p:nvPicPr>
            <p:cNvPr id="5" name="Picture 4" descr="A poster for a meeting&#10;&#10;Description automatically generated">
              <a:extLst>
                <a:ext uri="{FF2B5EF4-FFF2-40B4-BE49-F238E27FC236}">
                  <a16:creationId xmlns:a16="http://schemas.microsoft.com/office/drawing/2014/main" id="{4B26FE8B-967C-C8EF-30F9-EC1F1CE24C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055521" y="185998"/>
              <a:ext cx="1420122" cy="1301015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475CA2F-CBDD-37B3-2B77-D7E93343EF8B}"/>
                </a:ext>
              </a:extLst>
            </p:cNvPr>
            <p:cNvGrpSpPr/>
            <p:nvPr/>
          </p:nvGrpSpPr>
          <p:grpSpPr>
            <a:xfrm>
              <a:off x="5369522" y="361392"/>
              <a:ext cx="3440510" cy="1101289"/>
              <a:chOff x="5484516" y="604191"/>
              <a:chExt cx="3081154" cy="986261"/>
            </a:xfrm>
          </p:grpSpPr>
          <p:pic>
            <p:nvPicPr>
              <p:cNvPr id="6" name="Picture 5" descr="A poster for a meeting&#10;&#10;Description automatically generated">
                <a:extLst>
                  <a:ext uri="{FF2B5EF4-FFF2-40B4-BE49-F238E27FC236}">
                    <a16:creationId xmlns:a16="http://schemas.microsoft.com/office/drawing/2014/main" id="{142A5C47-A07F-347C-AFF7-8991F81AF5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484516" y="1201837"/>
                <a:ext cx="3081154" cy="388615"/>
              </a:xfrm>
              <a:prstGeom prst="rect">
                <a:avLst/>
              </a:prstGeom>
            </p:spPr>
          </p:pic>
          <p:pic>
            <p:nvPicPr>
              <p:cNvPr id="7" name="Picture 6" descr="A poster for a meeting&#10;&#10;Description automatically generated">
                <a:extLst>
                  <a:ext uri="{FF2B5EF4-FFF2-40B4-BE49-F238E27FC236}">
                    <a16:creationId xmlns:a16="http://schemas.microsoft.com/office/drawing/2014/main" id="{FC4C3013-A6C9-6E0A-42D1-84FA62AF8E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586167" y="604191"/>
                <a:ext cx="2941320" cy="528319"/>
              </a:xfrm>
              <a:prstGeom prst="rect">
                <a:avLst/>
              </a:prstGeom>
            </p:spPr>
          </p:pic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581E442-7E2D-5D48-6509-7FD2202618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5470" y="1673011"/>
            <a:ext cx="3870960" cy="5184990"/>
          </a:xfrm>
          <a:prstGeom prst="rect">
            <a:avLst/>
          </a:prstGeom>
        </p:spPr>
      </p:pic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6B28608F-C245-2EED-ED53-1D4F7F9D1C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41313699"/>
              </p:ext>
            </p:extLst>
          </p:nvPr>
        </p:nvGraphicFramePr>
        <p:xfrm>
          <a:off x="-87166" y="1763488"/>
          <a:ext cx="8357406" cy="49809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57634040-7FBF-1793-3058-3C14D755774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66926" y="3716426"/>
            <a:ext cx="2302596" cy="109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248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D2D4B07-6031-4C98-B7DB-C5D3A620DB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9DC2080-8780-4613-9391-FEF62842F2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05C64E1-DB9E-41DA-84D3-790B956ED4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E7F5E6B-001C-4E21-9129-42E951F9E0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A4AC388-3F6E-4138-A0BA-15D853AC8A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81C8A7A-EDBB-4D35-98BB-10FB5EA2AD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0837D30-55AB-471F-8FCC-F01EE9143B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B7B3E30-1EBE-4B23-A974-4970636DE3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C4AB201-6342-4DC0-AE00-86BD9F14CD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7BE57AF-8333-4A30-A926-A1D5DF6F35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A7894DC-1A36-4827-B73F-7791A32BFB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E1A7400-A19D-407C-AC5D-FF7BC57217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6DD21AB-7E1D-44E3-8549-2A372D3137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05F9633-FB6D-4D24-BCCF-6C019C64FF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A5BD6DD-129F-6FDA-EBB5-EAD0A48E92E0}"/>
              </a:ext>
            </a:extLst>
          </p:cNvPr>
          <p:cNvGrpSpPr/>
          <p:nvPr/>
        </p:nvGrpSpPr>
        <p:grpSpPr>
          <a:xfrm>
            <a:off x="0" y="0"/>
            <a:ext cx="12192000" cy="1673011"/>
            <a:chOff x="0" y="0"/>
            <a:chExt cx="12192000" cy="1673011"/>
          </a:xfrm>
        </p:grpSpPr>
        <p:pic>
          <p:nvPicPr>
            <p:cNvPr id="3" name="Picture 2" descr="A group of banners with colorful design&#10;&#10;Description automatically generated with medium confidence">
              <a:extLst>
                <a:ext uri="{FF2B5EF4-FFF2-40B4-BE49-F238E27FC236}">
                  <a16:creationId xmlns:a16="http://schemas.microsoft.com/office/drawing/2014/main" id="{8904FC26-E9C6-A321-6A3C-1A3FA361CD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6134100" cy="1673011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5E6EEE1-7D35-9FC8-39E2-72BE90E9F758}"/>
                </a:ext>
              </a:extLst>
            </p:cNvPr>
            <p:cNvSpPr/>
            <p:nvPr/>
          </p:nvSpPr>
          <p:spPr>
            <a:xfrm>
              <a:off x="5816600" y="0"/>
              <a:ext cx="6375400" cy="1673011"/>
            </a:xfrm>
            <a:prstGeom prst="rect">
              <a:avLst/>
            </a:prstGeom>
            <a:solidFill>
              <a:srgbClr val="E1D7C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pic>
          <p:nvPicPr>
            <p:cNvPr id="5" name="Picture 4" descr="A poster for a meeting&#10;&#10;Description automatically generated">
              <a:extLst>
                <a:ext uri="{FF2B5EF4-FFF2-40B4-BE49-F238E27FC236}">
                  <a16:creationId xmlns:a16="http://schemas.microsoft.com/office/drawing/2014/main" id="{4B26FE8B-967C-C8EF-30F9-EC1F1CE24C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055521" y="185998"/>
              <a:ext cx="1420122" cy="1301015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475CA2F-CBDD-37B3-2B77-D7E93343EF8B}"/>
                </a:ext>
              </a:extLst>
            </p:cNvPr>
            <p:cNvGrpSpPr/>
            <p:nvPr/>
          </p:nvGrpSpPr>
          <p:grpSpPr>
            <a:xfrm>
              <a:off x="5369522" y="361392"/>
              <a:ext cx="3440510" cy="1101289"/>
              <a:chOff x="5484516" y="604191"/>
              <a:chExt cx="3081154" cy="986261"/>
            </a:xfrm>
          </p:grpSpPr>
          <p:pic>
            <p:nvPicPr>
              <p:cNvPr id="6" name="Picture 5" descr="A poster for a meeting&#10;&#10;Description automatically generated">
                <a:extLst>
                  <a:ext uri="{FF2B5EF4-FFF2-40B4-BE49-F238E27FC236}">
                    <a16:creationId xmlns:a16="http://schemas.microsoft.com/office/drawing/2014/main" id="{142A5C47-A07F-347C-AFF7-8991F81AF5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484516" y="1201837"/>
                <a:ext cx="3081154" cy="388615"/>
              </a:xfrm>
              <a:prstGeom prst="rect">
                <a:avLst/>
              </a:prstGeom>
            </p:spPr>
          </p:pic>
          <p:pic>
            <p:nvPicPr>
              <p:cNvPr id="7" name="Picture 6" descr="A poster for a meeting&#10;&#10;Description automatically generated">
                <a:extLst>
                  <a:ext uri="{FF2B5EF4-FFF2-40B4-BE49-F238E27FC236}">
                    <a16:creationId xmlns:a16="http://schemas.microsoft.com/office/drawing/2014/main" id="{FC4C3013-A6C9-6E0A-42D1-84FA62AF8E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586167" y="604191"/>
                <a:ext cx="2941320" cy="528319"/>
              </a:xfrm>
              <a:prstGeom prst="rect">
                <a:avLst/>
              </a:prstGeom>
            </p:spPr>
          </p:pic>
        </p:grp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E627D09-4C12-D30F-DCA6-9FD06895A7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714351"/>
            <a:ext cx="11826240" cy="514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6215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A5BD6DD-129F-6FDA-EBB5-EAD0A48E92E0}"/>
              </a:ext>
            </a:extLst>
          </p:cNvPr>
          <p:cNvGrpSpPr/>
          <p:nvPr/>
        </p:nvGrpSpPr>
        <p:grpSpPr>
          <a:xfrm>
            <a:off x="0" y="0"/>
            <a:ext cx="12192000" cy="1673011"/>
            <a:chOff x="0" y="0"/>
            <a:chExt cx="12192000" cy="1673011"/>
          </a:xfrm>
        </p:grpSpPr>
        <p:pic>
          <p:nvPicPr>
            <p:cNvPr id="3" name="Picture 2" descr="A group of banners with colorful design&#10;&#10;Description automatically generated with medium confidence">
              <a:extLst>
                <a:ext uri="{FF2B5EF4-FFF2-40B4-BE49-F238E27FC236}">
                  <a16:creationId xmlns:a16="http://schemas.microsoft.com/office/drawing/2014/main" id="{8904FC26-E9C6-A321-6A3C-1A3FA361CD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6134100" cy="1673011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5E6EEE1-7D35-9FC8-39E2-72BE90E9F758}"/>
                </a:ext>
              </a:extLst>
            </p:cNvPr>
            <p:cNvSpPr/>
            <p:nvPr/>
          </p:nvSpPr>
          <p:spPr>
            <a:xfrm>
              <a:off x="5816600" y="0"/>
              <a:ext cx="6375400" cy="1673011"/>
            </a:xfrm>
            <a:prstGeom prst="rect">
              <a:avLst/>
            </a:prstGeom>
            <a:solidFill>
              <a:srgbClr val="E1D7C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pic>
          <p:nvPicPr>
            <p:cNvPr id="5" name="Picture 4" descr="A poster for a meeting&#10;&#10;Description automatically generated">
              <a:extLst>
                <a:ext uri="{FF2B5EF4-FFF2-40B4-BE49-F238E27FC236}">
                  <a16:creationId xmlns:a16="http://schemas.microsoft.com/office/drawing/2014/main" id="{4B26FE8B-967C-C8EF-30F9-EC1F1CE24C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055521" y="185998"/>
              <a:ext cx="1420122" cy="1301015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475CA2F-CBDD-37B3-2B77-D7E93343EF8B}"/>
                </a:ext>
              </a:extLst>
            </p:cNvPr>
            <p:cNvGrpSpPr/>
            <p:nvPr/>
          </p:nvGrpSpPr>
          <p:grpSpPr>
            <a:xfrm>
              <a:off x="5369522" y="361392"/>
              <a:ext cx="3440510" cy="1101289"/>
              <a:chOff x="5484516" y="604191"/>
              <a:chExt cx="3081154" cy="986261"/>
            </a:xfrm>
          </p:grpSpPr>
          <p:pic>
            <p:nvPicPr>
              <p:cNvPr id="6" name="Picture 5" descr="A poster for a meeting&#10;&#10;Description automatically generated">
                <a:extLst>
                  <a:ext uri="{FF2B5EF4-FFF2-40B4-BE49-F238E27FC236}">
                    <a16:creationId xmlns:a16="http://schemas.microsoft.com/office/drawing/2014/main" id="{142A5C47-A07F-347C-AFF7-8991F81AF5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484516" y="1201837"/>
                <a:ext cx="3081154" cy="388615"/>
              </a:xfrm>
              <a:prstGeom prst="rect">
                <a:avLst/>
              </a:prstGeom>
            </p:spPr>
          </p:pic>
          <p:pic>
            <p:nvPicPr>
              <p:cNvPr id="7" name="Picture 6" descr="A poster for a meeting&#10;&#10;Description automatically generated">
                <a:extLst>
                  <a:ext uri="{FF2B5EF4-FFF2-40B4-BE49-F238E27FC236}">
                    <a16:creationId xmlns:a16="http://schemas.microsoft.com/office/drawing/2014/main" id="{FC4C3013-A6C9-6E0A-42D1-84FA62AF8E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586167" y="604191"/>
                <a:ext cx="2941320" cy="528319"/>
              </a:xfrm>
              <a:prstGeom prst="rect">
                <a:avLst/>
              </a:prstGeom>
            </p:spPr>
          </p:pic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986635B-055A-75C4-1DD6-41C760673819}"/>
              </a:ext>
            </a:extLst>
          </p:cNvPr>
          <p:cNvSpPr txBox="1"/>
          <p:nvPr/>
        </p:nvSpPr>
        <p:spPr>
          <a:xfrm>
            <a:off x="-1290320" y="3820192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HK" sz="3200" b="1" i="0" dirty="0">
                <a:solidFill>
                  <a:srgbClr val="1C1C1C"/>
                </a:solidFill>
                <a:effectLst/>
                <a:latin typeface="Roboto" panose="02000000000000000000" pitchFamily="2" charset="0"/>
              </a:rPr>
              <a:t>Challenges</a:t>
            </a:r>
            <a:endParaRPr lang="en-HK" sz="3200" dirty="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B8BA49C5-E539-7BD5-758C-01D7011F19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60951616"/>
              </p:ext>
            </p:extLst>
          </p:nvPr>
        </p:nvGraphicFramePr>
        <p:xfrm>
          <a:off x="3688080" y="156442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106097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E0B2BC5-1A2E-446C-A3B1-F2E0A7CA9F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51D7C4D-1E47-450A-8D39-1CD20A2972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F7C93D3-174F-4B82-BAE2-BD48C23737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3D0CAA4-99C9-4A05-BA1C-34154178EE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3AF9B16-07FA-4176-BF0B-05BC0858E2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DF852D4-544E-449D-BA26-DC01DB3519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8018DB7-468B-4DF6-A487-9B901981CF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86FEA32-DBA4-45E8-90ED-D6EB8649D0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A095C32-F0B0-4601-86FD-B3054EA36D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9FBF8E1-6A65-4832-958B-7AB80E5B79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69113F0-98C1-433B-8DAE-836B9E11C0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CE54D46-3A53-43A7-8240-68A7CDF0C4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C93A343-271E-4F42-8BBB-D3C5525FDD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A5BD6DD-129F-6FDA-EBB5-EAD0A48E92E0}"/>
              </a:ext>
            </a:extLst>
          </p:cNvPr>
          <p:cNvGrpSpPr/>
          <p:nvPr/>
        </p:nvGrpSpPr>
        <p:grpSpPr>
          <a:xfrm>
            <a:off x="0" y="0"/>
            <a:ext cx="12192000" cy="1673011"/>
            <a:chOff x="0" y="0"/>
            <a:chExt cx="12192000" cy="1673011"/>
          </a:xfrm>
        </p:grpSpPr>
        <p:pic>
          <p:nvPicPr>
            <p:cNvPr id="3" name="Picture 2" descr="A group of banners with colorful design&#10;&#10;Description automatically generated with medium confidence">
              <a:extLst>
                <a:ext uri="{FF2B5EF4-FFF2-40B4-BE49-F238E27FC236}">
                  <a16:creationId xmlns:a16="http://schemas.microsoft.com/office/drawing/2014/main" id="{8904FC26-E9C6-A321-6A3C-1A3FA361CD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6134100" cy="1673011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5E6EEE1-7D35-9FC8-39E2-72BE90E9F758}"/>
                </a:ext>
              </a:extLst>
            </p:cNvPr>
            <p:cNvSpPr/>
            <p:nvPr/>
          </p:nvSpPr>
          <p:spPr>
            <a:xfrm>
              <a:off x="5816600" y="0"/>
              <a:ext cx="6375400" cy="1673011"/>
            </a:xfrm>
            <a:prstGeom prst="rect">
              <a:avLst/>
            </a:prstGeom>
            <a:solidFill>
              <a:srgbClr val="E1D7C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pic>
          <p:nvPicPr>
            <p:cNvPr id="5" name="Picture 4" descr="A poster for a meeting&#10;&#10;Description automatically generated">
              <a:extLst>
                <a:ext uri="{FF2B5EF4-FFF2-40B4-BE49-F238E27FC236}">
                  <a16:creationId xmlns:a16="http://schemas.microsoft.com/office/drawing/2014/main" id="{4B26FE8B-967C-C8EF-30F9-EC1F1CE24C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055521" y="185998"/>
              <a:ext cx="1420122" cy="1301015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475CA2F-CBDD-37B3-2B77-D7E93343EF8B}"/>
                </a:ext>
              </a:extLst>
            </p:cNvPr>
            <p:cNvGrpSpPr/>
            <p:nvPr/>
          </p:nvGrpSpPr>
          <p:grpSpPr>
            <a:xfrm>
              <a:off x="5369522" y="361392"/>
              <a:ext cx="3440510" cy="1101289"/>
              <a:chOff x="5484516" y="604191"/>
              <a:chExt cx="3081154" cy="986261"/>
            </a:xfrm>
          </p:grpSpPr>
          <p:pic>
            <p:nvPicPr>
              <p:cNvPr id="6" name="Picture 5" descr="A poster for a meeting&#10;&#10;Description automatically generated">
                <a:extLst>
                  <a:ext uri="{FF2B5EF4-FFF2-40B4-BE49-F238E27FC236}">
                    <a16:creationId xmlns:a16="http://schemas.microsoft.com/office/drawing/2014/main" id="{142A5C47-A07F-347C-AFF7-8991F81AF5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484516" y="1201837"/>
                <a:ext cx="3081154" cy="388615"/>
              </a:xfrm>
              <a:prstGeom prst="rect">
                <a:avLst/>
              </a:prstGeom>
            </p:spPr>
          </p:pic>
          <p:pic>
            <p:nvPicPr>
              <p:cNvPr id="7" name="Picture 6" descr="A poster for a meeting&#10;&#10;Description automatically generated">
                <a:extLst>
                  <a:ext uri="{FF2B5EF4-FFF2-40B4-BE49-F238E27FC236}">
                    <a16:creationId xmlns:a16="http://schemas.microsoft.com/office/drawing/2014/main" id="{FC4C3013-A6C9-6E0A-42D1-84FA62AF8E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586167" y="604191"/>
                <a:ext cx="2941320" cy="528319"/>
              </a:xfrm>
              <a:prstGeom prst="rect">
                <a:avLst/>
              </a:prstGeom>
            </p:spPr>
          </p:pic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986635B-055A-75C4-1DD6-41C760673819}"/>
              </a:ext>
            </a:extLst>
          </p:cNvPr>
          <p:cNvSpPr txBox="1"/>
          <p:nvPr/>
        </p:nvSpPr>
        <p:spPr>
          <a:xfrm>
            <a:off x="132080" y="3696565"/>
            <a:ext cx="39624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HK" sz="3200" b="1" i="0" dirty="0">
                <a:solidFill>
                  <a:srgbClr val="1C1C1C"/>
                </a:solidFill>
                <a:effectLst/>
                <a:latin typeface="Roboto" panose="02000000000000000000" pitchFamily="2" charset="0"/>
              </a:rPr>
              <a:t>What could be done?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DAF460-04C8-EDA1-80A0-36D0C77B3B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4480" y="1673011"/>
            <a:ext cx="8097520" cy="518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693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A5BD6DD-129F-6FDA-EBB5-EAD0A48E92E0}"/>
              </a:ext>
            </a:extLst>
          </p:cNvPr>
          <p:cNvGrpSpPr/>
          <p:nvPr/>
        </p:nvGrpSpPr>
        <p:grpSpPr>
          <a:xfrm>
            <a:off x="0" y="0"/>
            <a:ext cx="12192000" cy="1673011"/>
            <a:chOff x="0" y="0"/>
            <a:chExt cx="12192000" cy="1673011"/>
          </a:xfrm>
        </p:grpSpPr>
        <p:pic>
          <p:nvPicPr>
            <p:cNvPr id="3" name="Picture 2" descr="A group of banners with colorful design&#10;&#10;Description automatically generated with medium confidence">
              <a:extLst>
                <a:ext uri="{FF2B5EF4-FFF2-40B4-BE49-F238E27FC236}">
                  <a16:creationId xmlns:a16="http://schemas.microsoft.com/office/drawing/2014/main" id="{8904FC26-E9C6-A321-6A3C-1A3FA361CD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6134100" cy="1673011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5E6EEE1-7D35-9FC8-39E2-72BE90E9F758}"/>
                </a:ext>
              </a:extLst>
            </p:cNvPr>
            <p:cNvSpPr/>
            <p:nvPr/>
          </p:nvSpPr>
          <p:spPr>
            <a:xfrm>
              <a:off x="5816600" y="0"/>
              <a:ext cx="6375400" cy="1673011"/>
            </a:xfrm>
            <a:prstGeom prst="rect">
              <a:avLst/>
            </a:prstGeom>
            <a:solidFill>
              <a:srgbClr val="E1D7C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pic>
          <p:nvPicPr>
            <p:cNvPr id="5" name="Picture 4" descr="A poster for a meeting&#10;&#10;Description automatically generated">
              <a:extLst>
                <a:ext uri="{FF2B5EF4-FFF2-40B4-BE49-F238E27FC236}">
                  <a16:creationId xmlns:a16="http://schemas.microsoft.com/office/drawing/2014/main" id="{4B26FE8B-967C-C8EF-30F9-EC1F1CE24C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055521" y="185998"/>
              <a:ext cx="1420122" cy="1301015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475CA2F-CBDD-37B3-2B77-D7E93343EF8B}"/>
                </a:ext>
              </a:extLst>
            </p:cNvPr>
            <p:cNvGrpSpPr/>
            <p:nvPr/>
          </p:nvGrpSpPr>
          <p:grpSpPr>
            <a:xfrm>
              <a:off x="5369522" y="361392"/>
              <a:ext cx="3440510" cy="1101289"/>
              <a:chOff x="5484516" y="604191"/>
              <a:chExt cx="3081154" cy="986261"/>
            </a:xfrm>
          </p:grpSpPr>
          <p:pic>
            <p:nvPicPr>
              <p:cNvPr id="6" name="Picture 5" descr="A poster for a meeting&#10;&#10;Description automatically generated">
                <a:extLst>
                  <a:ext uri="{FF2B5EF4-FFF2-40B4-BE49-F238E27FC236}">
                    <a16:creationId xmlns:a16="http://schemas.microsoft.com/office/drawing/2014/main" id="{142A5C47-A07F-347C-AFF7-8991F81AF5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484516" y="1201837"/>
                <a:ext cx="3081154" cy="388615"/>
              </a:xfrm>
              <a:prstGeom prst="rect">
                <a:avLst/>
              </a:prstGeom>
            </p:spPr>
          </p:pic>
          <p:pic>
            <p:nvPicPr>
              <p:cNvPr id="7" name="Picture 6" descr="A poster for a meeting&#10;&#10;Description automatically generated">
                <a:extLst>
                  <a:ext uri="{FF2B5EF4-FFF2-40B4-BE49-F238E27FC236}">
                    <a16:creationId xmlns:a16="http://schemas.microsoft.com/office/drawing/2014/main" id="{FC4C3013-A6C9-6E0A-42D1-84FA62AF8E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586167" y="604191"/>
                <a:ext cx="2941320" cy="528319"/>
              </a:xfrm>
              <a:prstGeom prst="rect">
                <a:avLst/>
              </a:prstGeom>
            </p:spPr>
          </p:pic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986635B-055A-75C4-1DD6-41C760673819}"/>
              </a:ext>
            </a:extLst>
          </p:cNvPr>
          <p:cNvSpPr txBox="1"/>
          <p:nvPr/>
        </p:nvSpPr>
        <p:spPr>
          <a:xfrm>
            <a:off x="-50157" y="3698272"/>
            <a:ext cx="453136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HK" sz="2800" b="1" i="0" dirty="0">
                <a:solidFill>
                  <a:srgbClr val="1C1C1C"/>
                </a:solidFill>
                <a:effectLst/>
                <a:latin typeface="Roboto" panose="02000000000000000000" pitchFamily="2" charset="0"/>
              </a:rPr>
              <a:t>Harmonization of Laws</a:t>
            </a:r>
          </a:p>
          <a:p>
            <a:pPr algn="ctr"/>
            <a:endParaRPr lang="en-HK" sz="2800" b="1" dirty="0">
              <a:solidFill>
                <a:srgbClr val="1C1C1C"/>
              </a:solidFill>
              <a:latin typeface="Roboto" panose="02000000000000000000" pitchFamily="2" charset="0"/>
            </a:endParaRPr>
          </a:p>
          <a:p>
            <a:pPr algn="ctr"/>
            <a:r>
              <a:rPr lang="en-HK" sz="2800" b="1" i="0" dirty="0">
                <a:solidFill>
                  <a:srgbClr val="1C1C1C"/>
                </a:solidFill>
                <a:effectLst/>
                <a:latin typeface="Roboto" panose="02000000000000000000" pitchFamily="2" charset="0"/>
              </a:rPr>
              <a:t>(or a Business-Friendly Choice Law)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503C33-0039-5143-E778-9DA9F66B87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1046" y="1673012"/>
            <a:ext cx="7943834" cy="530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8413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A5BD6DD-129F-6FDA-EBB5-EAD0A48E92E0}"/>
              </a:ext>
            </a:extLst>
          </p:cNvPr>
          <p:cNvGrpSpPr/>
          <p:nvPr/>
        </p:nvGrpSpPr>
        <p:grpSpPr>
          <a:xfrm>
            <a:off x="0" y="0"/>
            <a:ext cx="12192000" cy="1673011"/>
            <a:chOff x="0" y="0"/>
            <a:chExt cx="12192000" cy="1673011"/>
          </a:xfrm>
        </p:grpSpPr>
        <p:pic>
          <p:nvPicPr>
            <p:cNvPr id="3" name="Picture 2" descr="A group of banners with colorful design&#10;&#10;Description automatically generated with medium confidence">
              <a:extLst>
                <a:ext uri="{FF2B5EF4-FFF2-40B4-BE49-F238E27FC236}">
                  <a16:creationId xmlns:a16="http://schemas.microsoft.com/office/drawing/2014/main" id="{8904FC26-E9C6-A321-6A3C-1A3FA361CD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6134100" cy="1673011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5E6EEE1-7D35-9FC8-39E2-72BE90E9F758}"/>
                </a:ext>
              </a:extLst>
            </p:cNvPr>
            <p:cNvSpPr/>
            <p:nvPr/>
          </p:nvSpPr>
          <p:spPr>
            <a:xfrm>
              <a:off x="5816600" y="0"/>
              <a:ext cx="6375400" cy="1673011"/>
            </a:xfrm>
            <a:prstGeom prst="rect">
              <a:avLst/>
            </a:prstGeom>
            <a:solidFill>
              <a:srgbClr val="E1D7C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pic>
          <p:nvPicPr>
            <p:cNvPr id="5" name="Picture 4" descr="A poster for a meeting&#10;&#10;Description automatically generated">
              <a:extLst>
                <a:ext uri="{FF2B5EF4-FFF2-40B4-BE49-F238E27FC236}">
                  <a16:creationId xmlns:a16="http://schemas.microsoft.com/office/drawing/2014/main" id="{4B26FE8B-967C-C8EF-30F9-EC1F1CE24C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055521" y="185998"/>
              <a:ext cx="1420122" cy="1301015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475CA2F-CBDD-37B3-2B77-D7E93343EF8B}"/>
                </a:ext>
              </a:extLst>
            </p:cNvPr>
            <p:cNvGrpSpPr/>
            <p:nvPr/>
          </p:nvGrpSpPr>
          <p:grpSpPr>
            <a:xfrm>
              <a:off x="5369522" y="361392"/>
              <a:ext cx="3440510" cy="1101289"/>
              <a:chOff x="5484516" y="604191"/>
              <a:chExt cx="3081154" cy="986261"/>
            </a:xfrm>
          </p:grpSpPr>
          <p:pic>
            <p:nvPicPr>
              <p:cNvPr id="6" name="Picture 5" descr="A poster for a meeting&#10;&#10;Description automatically generated">
                <a:extLst>
                  <a:ext uri="{FF2B5EF4-FFF2-40B4-BE49-F238E27FC236}">
                    <a16:creationId xmlns:a16="http://schemas.microsoft.com/office/drawing/2014/main" id="{142A5C47-A07F-347C-AFF7-8991F81AF5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484516" y="1201837"/>
                <a:ext cx="3081154" cy="388615"/>
              </a:xfrm>
              <a:prstGeom prst="rect">
                <a:avLst/>
              </a:prstGeom>
            </p:spPr>
          </p:pic>
          <p:pic>
            <p:nvPicPr>
              <p:cNvPr id="7" name="Picture 6" descr="A poster for a meeting&#10;&#10;Description automatically generated">
                <a:extLst>
                  <a:ext uri="{FF2B5EF4-FFF2-40B4-BE49-F238E27FC236}">
                    <a16:creationId xmlns:a16="http://schemas.microsoft.com/office/drawing/2014/main" id="{FC4C3013-A6C9-6E0A-42D1-84FA62AF8E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586167" y="604191"/>
                <a:ext cx="2941320" cy="528319"/>
              </a:xfrm>
              <a:prstGeom prst="rect">
                <a:avLst/>
              </a:prstGeom>
            </p:spPr>
          </p:pic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986635B-055A-75C4-1DD6-41C760673819}"/>
              </a:ext>
            </a:extLst>
          </p:cNvPr>
          <p:cNvSpPr txBox="1"/>
          <p:nvPr/>
        </p:nvSpPr>
        <p:spPr>
          <a:xfrm>
            <a:off x="-955040" y="3429000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HK" sz="2800" b="1" i="0" dirty="0">
                <a:solidFill>
                  <a:srgbClr val="1C1C1C"/>
                </a:solidFill>
                <a:effectLst/>
                <a:latin typeface="Roboto" panose="02000000000000000000" pitchFamily="2" charset="0"/>
              </a:rPr>
              <a:t>Arbitration</a:t>
            </a:r>
          </a:p>
          <a:p>
            <a:pPr algn="ctr"/>
            <a:r>
              <a:rPr lang="en-HK" sz="2800" b="1" i="0" dirty="0">
                <a:solidFill>
                  <a:srgbClr val="1C1C1C"/>
                </a:solidFill>
                <a:effectLst/>
                <a:latin typeface="Roboto" panose="02000000000000000000" pitchFamily="2" charset="0"/>
              </a:rPr>
              <a:t>A Preferred Choice</a:t>
            </a:r>
            <a:endParaRPr lang="en-HK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AC21CE-53DF-CCC6-9F2E-037B52A5B1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4375" y="1673010"/>
            <a:ext cx="7667625" cy="518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2710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405D1031B29D246A6FCDF7A770FB136" ma:contentTypeVersion="20" ma:contentTypeDescription="Create a new document." ma:contentTypeScope="" ma:versionID="ae9f638fecbcc2d13e1fbd0e19b951b6">
  <xsd:schema xmlns:xsd="http://www.w3.org/2001/XMLSchema" xmlns:xs="http://www.w3.org/2001/XMLSchema" xmlns:p="http://schemas.microsoft.com/office/2006/metadata/properties" xmlns:ns1="http://schemas.microsoft.com/sharepoint/v3" xmlns:ns2="253218bf-3291-4aa3-adbd-b0c0bd5bbc9d" xmlns:ns3="6fe0f842-53b5-4558-bb54-e6c4b2afb399" targetNamespace="http://schemas.microsoft.com/office/2006/metadata/properties" ma:root="true" ma:fieldsID="c3117c482e2b9341888773b54425ab06" ns1:_="" ns2:_="" ns3:_="">
    <xsd:import namespace="http://schemas.microsoft.com/sharepoint/v3"/>
    <xsd:import namespace="253218bf-3291-4aa3-adbd-b0c0bd5bbc9d"/>
    <xsd:import namespace="6fe0f842-53b5-4558-bb54-e6c4b2afb39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3218bf-3291-4aa3-adbd-b0c0bd5bbc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93a3947c-d1c3-4fda-977a-e863c858a97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e0f842-53b5-4558-bb54-e6c4b2afb39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b22f90c1-cda2-45e6-839c-2856fa8de9d6}" ma:internalName="TaxCatchAll" ma:showField="CatchAllData" ma:web="6fe0f842-53b5-4558-bb54-e6c4b2afb39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53218bf-3291-4aa3-adbd-b0c0bd5bbc9d">
      <Terms xmlns="http://schemas.microsoft.com/office/infopath/2007/PartnerControls"/>
    </lcf76f155ced4ddcb4097134ff3c332f>
    <_ip_UnifiedCompliancePolicyUIAction xmlns="http://schemas.microsoft.com/sharepoint/v3" xsi:nil="true"/>
    <TaxCatchAll xmlns="6fe0f842-53b5-4558-bb54-e6c4b2afb399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E0469B6-2033-40CC-A277-770A1EC5D53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253218bf-3291-4aa3-adbd-b0c0bd5bbc9d"/>
    <ds:schemaRef ds:uri="6fe0f842-53b5-4558-bb54-e6c4b2afb39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24953CD-71B3-4E7B-AAFE-9FA82626A10F}">
  <ds:schemaRefs>
    <ds:schemaRef ds:uri="http://schemas.microsoft.com/office/2006/metadata/properties"/>
    <ds:schemaRef ds:uri="http://schemas.microsoft.com/office/infopath/2007/PartnerControls"/>
    <ds:schemaRef ds:uri="253218bf-3291-4aa3-adbd-b0c0bd5bbc9d"/>
    <ds:schemaRef ds:uri="http://schemas.microsoft.com/sharepoint/v3"/>
    <ds:schemaRef ds:uri="6fe0f842-53b5-4558-bb54-e6c4b2afb399"/>
  </ds:schemaRefs>
</ds:datastoreItem>
</file>

<file path=customXml/itemProps3.xml><?xml version="1.0" encoding="utf-8"?>
<ds:datastoreItem xmlns:ds="http://schemas.openxmlformats.org/officeDocument/2006/customXml" ds:itemID="{8584FDAC-67B6-4A2D-9C6D-0C2EB22422E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132</Words>
  <Application>Microsoft Office PowerPoint</Application>
  <PresentationFormat>Widescreen</PresentationFormat>
  <Paragraphs>36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Hermione Lam</dc:creator>
  <cp:lastModifiedBy>Brendan McGowan</cp:lastModifiedBy>
  <cp:revision>6</cp:revision>
  <dcterms:created xsi:type="dcterms:W3CDTF">2024-04-22T10:32:38Z</dcterms:created>
  <dcterms:modified xsi:type="dcterms:W3CDTF">2024-05-16T02:26:43Z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ada0a2f-b917-4d51-b0d0-d418a10c8b23_Enabled">
    <vt:lpwstr>true</vt:lpwstr>
  </property>
  <property fmtid="{D5CDD505-2E9C-101B-9397-08002B2CF9AE}" pid="3" name="MSIP_Label_1ada0a2f-b917-4d51-b0d0-d418a10c8b23_SetDate">
    <vt:lpwstr>2024-05-01T08:22:23Z</vt:lpwstr>
  </property>
  <property fmtid="{D5CDD505-2E9C-101B-9397-08002B2CF9AE}" pid="4" name="MSIP_Label_1ada0a2f-b917-4d51-b0d0-d418a10c8b23_Method">
    <vt:lpwstr>Standard</vt:lpwstr>
  </property>
  <property fmtid="{D5CDD505-2E9C-101B-9397-08002B2CF9AE}" pid="5" name="MSIP_Label_1ada0a2f-b917-4d51-b0d0-d418a10c8b23_Name">
    <vt:lpwstr>1ada0a2f-b917-4d51-b0d0-d418a10c8b23</vt:lpwstr>
  </property>
  <property fmtid="{D5CDD505-2E9C-101B-9397-08002B2CF9AE}" pid="6" name="MSIP_Label_1ada0a2f-b917-4d51-b0d0-d418a10c8b23_SiteId">
    <vt:lpwstr>12a3af23-a769-4654-847f-958f3d479f4a</vt:lpwstr>
  </property>
  <property fmtid="{D5CDD505-2E9C-101B-9397-08002B2CF9AE}" pid="7" name="MSIP_Label_1ada0a2f-b917-4d51-b0d0-d418a10c8b23_ActionId">
    <vt:lpwstr>d02c97c4-7f49-4d62-91c2-9c033adc95da</vt:lpwstr>
  </property>
  <property fmtid="{D5CDD505-2E9C-101B-9397-08002B2CF9AE}" pid="8" name="MSIP_Label_1ada0a2f-b917-4d51-b0d0-d418a10c8b23_ContentBits">
    <vt:lpwstr>0</vt:lpwstr>
  </property>
  <property fmtid="{D5CDD505-2E9C-101B-9397-08002B2CF9AE}" pid="9" name="ContentTypeId">
    <vt:lpwstr>0x010100F405D1031B29D246A6FCDF7A770FB136</vt:lpwstr>
  </property>
  <property fmtid="{D5CDD505-2E9C-101B-9397-08002B2CF9AE}" pid="10" name="MediaServiceImageTags">
    <vt:lpwstr/>
  </property>
</Properties>
</file>