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customXml/item1.xml" ContentType="application/xml"/>
  <Override PartName="/customXml/item2.xml" ContentType="application/xml"/>
  <Override PartName="/customXml/item3.xml" ContentType="application/xml"/>
  <Override PartName="/customXml/item4.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6"/>
  </p:sldMasterIdLst>
  <p:notesMasterIdLst>
    <p:notesMasterId r:id="rId7"/>
  </p:notesMasterIdLst>
  <p:handoutMasterIdLst>
    <p:handoutMasterId r:id="rId8"/>
  </p:handoutMasterIdLst>
  <p:sldIdLst>
    <p:sldId id="333" r:id="rId9"/>
    <p:sldId id="444" r:id="rId10"/>
    <p:sldId id="445" r:id="rId11"/>
    <p:sldId id="446" r:id="rId12"/>
    <p:sldId id="357" r:id="rId13"/>
    <p:sldId id="380" r:id="rId14"/>
    <p:sldId id="427" r:id="rId15"/>
    <p:sldId id="428" r:id="rId16"/>
    <p:sldId id="448" r:id="rId17"/>
    <p:sldId id="449" r:id="rId18"/>
    <p:sldId id="450" r:id="rId19"/>
    <p:sldId id="447" r:id="rId20"/>
    <p:sldId id="451" r:id="rId21"/>
    <p:sldId id="461" r:id="rId22"/>
    <p:sldId id="456" r:id="rId23"/>
    <p:sldId id="463"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Lst>
  <p:sldSz cx="12192000" cy="6858000"/>
  <p:notesSz cx="7315200" cy="96012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2" name="Author"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62088" autoAdjust="0"/>
  </p:normalViewPr>
  <p:slideViewPr>
    <p:cSldViewPr snapToGrid="0" showGuides="1">
      <p:cViewPr varScale="1">
        <p:scale>
          <a:sx n="57" d="100"/>
          <a:sy n="57" d="100"/>
        </p:scale>
        <p:origin x="906" y="60"/>
      </p:cViewPr>
      <p:guideLst>
        <p:guide orient="horz" pos="1176"/>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8" d="100"/>
          <a:sy n="68" d="100"/>
        </p:scale>
        <p:origin x="1332" y="7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customXml" Target="../customXml/item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slide" Target="slides/slide28.xml" /><Relationship Id="rId37" Type="http://schemas.openxmlformats.org/officeDocument/2006/relationships/slide" Target="slides/slide29.xml" /><Relationship Id="rId38" Type="http://schemas.openxmlformats.org/officeDocument/2006/relationships/tags" Target="tags/tag1.xml" /><Relationship Id="rId39" Type="http://schemas.openxmlformats.org/officeDocument/2006/relationships/presProps" Target="presProps.xml" /><Relationship Id="rId4" Type="http://schemas.openxmlformats.org/officeDocument/2006/relationships/customXml" Target="../customXml/item4.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commentAuthors" Target="commentAuthors.xml" /><Relationship Id="rId6" Type="http://schemas.openxmlformats.org/officeDocument/2006/relationships/slideMaster" Target="slideMasters/slideMaster1.xml" /><Relationship Id="rId7" Type="http://schemas.openxmlformats.org/officeDocument/2006/relationships/notesMaster" Target="notesMasters/notesMaster1.xml" /><Relationship Id="rId8" Type="http://schemas.openxmlformats.org/officeDocument/2006/relationships/handoutMaster" Target="handoutMasters/handoutMaster1.xml" /><Relationship Id="rId9" Type="http://schemas.openxmlformats.org/officeDocument/2006/relationships/slide" Target="slides/slid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A898366F-E82B-40F9-A011-DD9E573C065A}" type="datetimeFigureOut">
              <a:rPr lang="en-US" smtClean="0"/>
              <a:t>8/23/2024</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91A8A0B-A9E2-4FB8-A06A-00CF9CB0DE35}" type="datetimeFigureOut">
              <a:rPr lang="en-US" smtClean="0"/>
              <a:t>8/23/2024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E9FF9CAC-246D-4329-9435-08A75B5B943E}" type="slidenum">
              <a:rPr lang="en-US" smtClean="0"/>
              <a:t>‹#›</a:t>
            </a:fld>
            <a:endParaRPr lang="en-US"/>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a:t>
            </a:fld>
            <a:endParaRPr lang="en-US"/>
          </a:p>
        </p:txBody>
      </p:sp>
    </p:spTree>
    <p:extLst>
      <p:ext uri="{BB962C8B-B14F-4D97-AF65-F5344CB8AC3E}">
        <p14:creationId xmlns:p14="http://schemas.microsoft.com/office/powerpoint/2010/main" val="8824539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10</a:t>
            </a:fld>
            <a:endParaRPr lang="en-US"/>
          </a:p>
        </p:txBody>
      </p:sp>
    </p:spTree>
    <p:extLst>
      <p:ext uri="{BB962C8B-B14F-4D97-AF65-F5344CB8AC3E}">
        <p14:creationId xmlns:p14="http://schemas.microsoft.com/office/powerpoint/2010/main" val="268900127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11</a:t>
            </a:fld>
            <a:endParaRPr lang="en-US"/>
          </a:p>
        </p:txBody>
      </p:sp>
    </p:spTree>
    <p:extLst>
      <p:ext uri="{BB962C8B-B14F-4D97-AF65-F5344CB8AC3E}">
        <p14:creationId xmlns:p14="http://schemas.microsoft.com/office/powerpoint/2010/main" val="55953938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9FF9CAC-246D-4329-9435-08A75B5B943E}" type="slidenum">
              <a:rPr lang="en-US" smtClean="0"/>
              <a:t>12</a:t>
            </a:fld>
            <a:endParaRPr lang="en-US"/>
          </a:p>
        </p:txBody>
      </p:sp>
    </p:spTree>
    <p:extLst>
      <p:ext uri="{BB962C8B-B14F-4D97-AF65-F5344CB8AC3E}">
        <p14:creationId xmlns:p14="http://schemas.microsoft.com/office/powerpoint/2010/main" val="125977226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13</a:t>
            </a:fld>
            <a:endParaRPr lang="en-US"/>
          </a:p>
        </p:txBody>
      </p:sp>
    </p:spTree>
    <p:extLst>
      <p:ext uri="{BB962C8B-B14F-4D97-AF65-F5344CB8AC3E}">
        <p14:creationId xmlns:p14="http://schemas.microsoft.com/office/powerpoint/2010/main" val="191162388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14</a:t>
            </a:fld>
            <a:endParaRPr lang="en-US"/>
          </a:p>
        </p:txBody>
      </p:sp>
    </p:spTree>
    <p:extLst>
      <p:ext uri="{BB962C8B-B14F-4D97-AF65-F5344CB8AC3E}">
        <p14:creationId xmlns:p14="http://schemas.microsoft.com/office/powerpoint/2010/main" val="160372821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15</a:t>
            </a:fld>
            <a:endParaRPr lang="en-US"/>
          </a:p>
        </p:txBody>
      </p:sp>
    </p:spTree>
    <p:extLst>
      <p:ext uri="{BB962C8B-B14F-4D97-AF65-F5344CB8AC3E}">
        <p14:creationId xmlns:p14="http://schemas.microsoft.com/office/powerpoint/2010/main" val="398431560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16</a:t>
            </a:fld>
            <a:endParaRPr lang="en-US"/>
          </a:p>
        </p:txBody>
      </p:sp>
    </p:spTree>
    <p:extLst>
      <p:ext uri="{BB962C8B-B14F-4D97-AF65-F5344CB8AC3E}">
        <p14:creationId xmlns:p14="http://schemas.microsoft.com/office/powerpoint/2010/main" val="16296471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17</a:t>
            </a:fld>
            <a:endParaRPr lang="en-US"/>
          </a:p>
        </p:txBody>
      </p:sp>
    </p:spTree>
    <p:extLst>
      <p:ext uri="{BB962C8B-B14F-4D97-AF65-F5344CB8AC3E}">
        <p14:creationId xmlns:p14="http://schemas.microsoft.com/office/powerpoint/2010/main" val="275851817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18</a:t>
            </a:fld>
            <a:endParaRPr lang="en-US"/>
          </a:p>
        </p:txBody>
      </p:sp>
    </p:spTree>
    <p:extLst>
      <p:ext uri="{BB962C8B-B14F-4D97-AF65-F5344CB8AC3E}">
        <p14:creationId xmlns:p14="http://schemas.microsoft.com/office/powerpoint/2010/main" val="120516493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19</a:t>
            </a:fld>
            <a:endParaRPr lang="en-US"/>
          </a:p>
        </p:txBody>
      </p:sp>
    </p:spTree>
    <p:extLst>
      <p:ext uri="{BB962C8B-B14F-4D97-AF65-F5344CB8AC3E}">
        <p14:creationId xmlns:p14="http://schemas.microsoft.com/office/powerpoint/2010/main" val="169305308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9FF9CAC-246D-4329-9435-08A75B5B943E}" type="slidenum">
              <a:rPr lang="en-US" smtClean="0"/>
              <a:t>2</a:t>
            </a:fld>
            <a:endParaRPr lang="en-US"/>
          </a:p>
        </p:txBody>
      </p:sp>
    </p:spTree>
    <p:extLst>
      <p:ext uri="{BB962C8B-B14F-4D97-AF65-F5344CB8AC3E}">
        <p14:creationId xmlns:p14="http://schemas.microsoft.com/office/powerpoint/2010/main" val="13918724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20</a:t>
            </a:fld>
            <a:endParaRPr lang="en-US"/>
          </a:p>
        </p:txBody>
      </p:sp>
    </p:spTree>
    <p:extLst>
      <p:ext uri="{BB962C8B-B14F-4D97-AF65-F5344CB8AC3E}">
        <p14:creationId xmlns:p14="http://schemas.microsoft.com/office/powerpoint/2010/main" val="55309205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21</a:t>
            </a:fld>
            <a:endParaRPr lang="en-US"/>
          </a:p>
        </p:txBody>
      </p:sp>
    </p:spTree>
    <p:extLst>
      <p:ext uri="{BB962C8B-B14F-4D97-AF65-F5344CB8AC3E}">
        <p14:creationId xmlns:p14="http://schemas.microsoft.com/office/powerpoint/2010/main" val="149591801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22</a:t>
            </a:fld>
            <a:endParaRPr lang="en-US"/>
          </a:p>
        </p:txBody>
      </p:sp>
    </p:spTree>
    <p:extLst>
      <p:ext uri="{BB962C8B-B14F-4D97-AF65-F5344CB8AC3E}">
        <p14:creationId xmlns:p14="http://schemas.microsoft.com/office/powerpoint/2010/main" val="73133002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23</a:t>
            </a:fld>
            <a:endParaRPr lang="en-US"/>
          </a:p>
        </p:txBody>
      </p:sp>
    </p:spTree>
    <p:extLst>
      <p:ext uri="{BB962C8B-B14F-4D97-AF65-F5344CB8AC3E}">
        <p14:creationId xmlns:p14="http://schemas.microsoft.com/office/powerpoint/2010/main" val="111629894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24</a:t>
            </a:fld>
            <a:endParaRPr lang="en-US"/>
          </a:p>
        </p:txBody>
      </p:sp>
    </p:spTree>
    <p:extLst>
      <p:ext uri="{BB962C8B-B14F-4D97-AF65-F5344CB8AC3E}">
        <p14:creationId xmlns:p14="http://schemas.microsoft.com/office/powerpoint/2010/main" val="323299594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25</a:t>
            </a:fld>
            <a:endParaRPr lang="en-US"/>
          </a:p>
        </p:txBody>
      </p:sp>
    </p:spTree>
    <p:extLst>
      <p:ext uri="{BB962C8B-B14F-4D97-AF65-F5344CB8AC3E}">
        <p14:creationId xmlns:p14="http://schemas.microsoft.com/office/powerpoint/2010/main" val="161854824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26</a:t>
            </a:fld>
            <a:endParaRPr lang="en-US"/>
          </a:p>
        </p:txBody>
      </p:sp>
    </p:spTree>
    <p:extLst>
      <p:ext uri="{BB962C8B-B14F-4D97-AF65-F5344CB8AC3E}">
        <p14:creationId xmlns:p14="http://schemas.microsoft.com/office/powerpoint/2010/main" val="377328753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27</a:t>
            </a:fld>
            <a:endParaRPr lang="en-US"/>
          </a:p>
        </p:txBody>
      </p:sp>
    </p:spTree>
    <p:extLst>
      <p:ext uri="{BB962C8B-B14F-4D97-AF65-F5344CB8AC3E}">
        <p14:creationId xmlns:p14="http://schemas.microsoft.com/office/powerpoint/2010/main" val="327279859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28</a:t>
            </a:fld>
            <a:endParaRPr lang="en-US"/>
          </a:p>
        </p:txBody>
      </p:sp>
    </p:spTree>
    <p:extLst>
      <p:ext uri="{BB962C8B-B14F-4D97-AF65-F5344CB8AC3E}">
        <p14:creationId xmlns:p14="http://schemas.microsoft.com/office/powerpoint/2010/main" val="216587497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84978">
              <a:defRPr/>
            </a:pPr>
            <a:fld id="{E9FF9CAC-246D-4329-9435-08A75B5B943E}" type="slidenum">
              <a:rPr lang="en-US">
                <a:solidFill>
                  <a:prstClr val="black"/>
                </a:solidFill>
                <a:latin typeface="Calibri" panose="020f0502020204030204"/>
              </a:rPr>
              <a:pPr defTabSz="984978">
                <a:defRPr/>
              </a:pPr>
              <a:t>29</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69338325-C6E6-8A48-9170-30EC93F09E11}"/>
              </a:ext>
            </a:extLst>
          </p:cNvPr>
          <p:cNvSpPr>
            <a:spLocks noGrp="1"/>
          </p:cNvSpPr>
          <p:nvPr>
            <p:ph type="hdr" sz="quarter" idx="2"/>
          </p:nvPr>
        </p:nvSpPr>
        <p:spPr/>
        <p:txBody>
          <a:bodyPr/>
          <a:lstStyle/>
          <a:p>
            <a:endParaRPr lang="en-US"/>
          </a:p>
        </p:txBody>
      </p:sp>
    </p:spTree>
    <p:extLst>
      <p:ext uri="{BB962C8B-B14F-4D97-AF65-F5344CB8AC3E}">
        <p14:creationId xmlns:p14="http://schemas.microsoft.com/office/powerpoint/2010/main" val="359483710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C0FF0B4B-B3E1-9E47-9257-97A0CD5C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28845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C0FF0B4B-B3E1-9E47-9257-97A0CD5C12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23131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5</a:t>
            </a:fld>
            <a:endParaRPr lang="en-US"/>
          </a:p>
        </p:txBody>
      </p:sp>
    </p:spTree>
    <p:extLst>
      <p:ext uri="{BB962C8B-B14F-4D97-AF65-F5344CB8AC3E}">
        <p14:creationId xmlns:p14="http://schemas.microsoft.com/office/powerpoint/2010/main" val="426265968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6</a:t>
            </a:fld>
            <a:endParaRPr lang="en-US"/>
          </a:p>
        </p:txBody>
      </p:sp>
    </p:spTree>
    <p:extLst>
      <p:ext uri="{BB962C8B-B14F-4D97-AF65-F5344CB8AC3E}">
        <p14:creationId xmlns:p14="http://schemas.microsoft.com/office/powerpoint/2010/main" val="15367455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7</a:t>
            </a:fld>
            <a:endParaRPr lang="en-US"/>
          </a:p>
        </p:txBody>
      </p:sp>
    </p:spTree>
    <p:extLst>
      <p:ext uri="{BB962C8B-B14F-4D97-AF65-F5344CB8AC3E}">
        <p14:creationId xmlns:p14="http://schemas.microsoft.com/office/powerpoint/2010/main" val="109370885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8</a:t>
            </a:fld>
            <a:endParaRPr lang="en-US"/>
          </a:p>
        </p:txBody>
      </p:sp>
    </p:spTree>
    <p:extLst>
      <p:ext uri="{BB962C8B-B14F-4D97-AF65-F5344CB8AC3E}">
        <p14:creationId xmlns:p14="http://schemas.microsoft.com/office/powerpoint/2010/main" val="61146808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9</a:t>
            </a:fld>
            <a:endParaRPr lang="en-US"/>
          </a:p>
        </p:txBody>
      </p:sp>
    </p:spTree>
    <p:extLst>
      <p:ext uri="{BB962C8B-B14F-4D97-AF65-F5344CB8AC3E}">
        <p14:creationId xmlns:p14="http://schemas.microsoft.com/office/powerpoint/2010/main" val="314922248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2.jpe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4.jpeg" /><Relationship Id="rId2" Type="http://schemas.openxmlformats.org/officeDocument/2006/relationships/image" Target="../media/image15.png" /><Relationship Id="rId3"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5.pn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7.jpeg" /><Relationship Id="rId2" Type="http://schemas.openxmlformats.org/officeDocument/2006/relationships/image" Target="../media/image15.png" /><Relationship Id="rId3"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8.jpeg" /><Relationship Id="rId2"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19.png" /><Relationship Id="rId2"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0.jpeg" /><Relationship Id="rId2" Type="http://schemas.openxmlformats.org/officeDocument/2006/relationships/image" Target="../media/image15.png" /><Relationship Id="rId3"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21.png" /><Relationship Id="rId2" Type="http://schemas.openxmlformats.org/officeDocument/2006/relationships/image" Target="../media/image22.png" /><Relationship Id="rId3"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23.png" /><Relationship Id="rId2" Type="http://schemas.openxmlformats.org/officeDocument/2006/relationships/image" Target="../media/image21.png" /><Relationship Id="rId3" Type="http://schemas.openxmlformats.org/officeDocument/2006/relationships/image" Target="../media/image24.png"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image" Target="../media/image6.png" /><Relationship Id="rId5"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9.jpeg" /><Relationship Id="rId2" Type="http://schemas.openxmlformats.org/officeDocument/2006/relationships/image" Target="../media/image10.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a:latin typeface="Futura Md BT" panose="020b0602020204020303" pitchFamily="34" charset="0"/>
            </a:endParaRPr>
          </a:p>
        </p:txBody>
      </p:sp>
      <p:pic>
        <p:nvPicPr>
          <p:cNvPr id="13" name="Picture 1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Presenter Name (Office)</a:t>
            </a:r>
            <a:endParaRPr lang="en-US"/>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smtClean="0"/>
              <a:t>Presented by:</a:t>
            </a:r>
            <a:endParaRPr lang="en-US"/>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smtClean="0">
                <a:latin typeface="+mj-lt"/>
              </a:rPr>
              <a:t>Presentation Title</a:t>
            </a:r>
            <a:endParaRPr lang="en-US"/>
          </a:p>
        </p:txBody>
      </p:sp>
      <p:pic>
        <p:nvPicPr>
          <p:cNvPr id="9" name="Picture 8"/>
          <p:cNvPicPr>
            <a:picLocks noChangeAspect="1"/>
          </p:cNvPicPr>
          <p:nvPr userDrawn="1"/>
        </p:nvPicPr>
        <p:blipFill>
          <a:blip r:embed="rId2"/>
          <a:stretch>
            <a:fillRect/>
          </a:stretch>
        </p:blipFill>
        <p:spPr bwMode="black">
          <a:xfrm>
            <a:off x="11030935" y="203974"/>
            <a:ext cx="1035652" cy="5804763"/>
          </a:xfrm>
          <a:prstGeom prst="rect">
            <a:avLst/>
          </a:prstGeom>
        </p:spPr>
      </p:pic>
    </p:spTree>
    <p:extLst>
      <p:ext uri="{BB962C8B-B14F-4D97-AF65-F5344CB8AC3E}">
        <p14:creationId xmlns:p14="http://schemas.microsoft.com/office/powerpoint/2010/main" val="232796018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ffice Listing">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a:solidFill>
                <a:prstClr val="white"/>
              </a:solidFill>
              <a:latin typeface="Futura Md BT"/>
            </a:endParaRPr>
          </a:p>
        </p:txBody>
      </p:sp>
      <p:sp>
        <p:nvSpPr>
          <p:cNvPr id="5" name="Rectangle 4"/>
          <p:cNvSpPr>
            <a:spLocks noChangeArrowheads="1"/>
          </p:cNvSpPr>
          <p:nvPr userDrawn="1"/>
        </p:nvSpPr>
        <p:spPr bwMode="auto">
          <a:xfrm>
            <a:off x="1327298" y="184648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smtClean="0">
                <a:solidFill>
                  <a:srgbClr val="003366"/>
                </a:solidFill>
                <a:latin typeface="+mn-lt"/>
              </a:rPr>
              <a:t>Atlanta</a:t>
            </a:r>
          </a:p>
          <a:p>
            <a:pPr>
              <a:lnSpc>
                <a:spcPct val="100000"/>
              </a:lnSpc>
              <a:defRPr/>
            </a:pPr>
            <a:r>
              <a:rPr lang="en-US" altLang="en-US" sz="2000" spc="-10" smtClean="0">
                <a:solidFill>
                  <a:srgbClr val="003366"/>
                </a:solidFill>
                <a:latin typeface="+mn-lt"/>
              </a:rPr>
              <a:t>Austin</a:t>
            </a:r>
          </a:p>
          <a:p>
            <a:pPr>
              <a:lnSpc>
                <a:spcPct val="100000"/>
              </a:lnSpc>
              <a:defRPr/>
            </a:pPr>
            <a:r>
              <a:rPr lang="en-US" altLang="en-US" sz="2000" spc="-10" smtClean="0">
                <a:solidFill>
                  <a:srgbClr val="003366"/>
                </a:solidFill>
                <a:latin typeface="+mn-lt"/>
              </a:rPr>
              <a:t>Berlin</a:t>
            </a:r>
          </a:p>
          <a:p>
            <a:pPr>
              <a:lnSpc>
                <a:spcPct val="100000"/>
              </a:lnSpc>
              <a:defRPr/>
            </a:pPr>
            <a:r>
              <a:rPr lang="en-US" altLang="en-US" sz="2000" spc="-10" smtClean="0">
                <a:solidFill>
                  <a:srgbClr val="003366"/>
                </a:solidFill>
                <a:latin typeface="+mn-lt"/>
              </a:rPr>
              <a:t>Birmingham</a:t>
            </a:r>
          </a:p>
          <a:p>
            <a:pPr>
              <a:lnSpc>
                <a:spcPct val="100000"/>
              </a:lnSpc>
              <a:defRPr/>
            </a:pPr>
            <a:r>
              <a:rPr lang="en-US" altLang="en-US" sz="2000" spc="-10" smtClean="0">
                <a:solidFill>
                  <a:srgbClr val="003366"/>
                </a:solidFill>
                <a:latin typeface="+mn-lt"/>
              </a:rPr>
              <a:t>Boston</a:t>
            </a:r>
          </a:p>
          <a:p>
            <a:pPr>
              <a:lnSpc>
                <a:spcPct val="100000"/>
              </a:lnSpc>
              <a:defRPr/>
            </a:pPr>
            <a:r>
              <a:rPr lang="en-US" altLang="en-US" sz="2000" spc="-10" smtClean="0">
                <a:solidFill>
                  <a:srgbClr val="003366"/>
                </a:solidFill>
                <a:latin typeface="+mn-lt"/>
              </a:rPr>
              <a:t>Charleston</a:t>
            </a:r>
          </a:p>
          <a:p>
            <a:pPr>
              <a:lnSpc>
                <a:spcPct val="100000"/>
              </a:lnSpc>
              <a:defRPr/>
            </a:pPr>
            <a:r>
              <a:rPr lang="en-US" altLang="en-US" sz="2000" spc="-10" smtClean="0">
                <a:solidFill>
                  <a:srgbClr val="003366"/>
                </a:solidFill>
                <a:latin typeface="+mn-lt"/>
              </a:rPr>
              <a:t>Charlotte</a:t>
            </a:r>
          </a:p>
          <a:p>
            <a:pPr>
              <a:lnSpc>
                <a:spcPct val="100000"/>
              </a:lnSpc>
              <a:defRPr/>
            </a:pPr>
            <a:r>
              <a:rPr lang="en-US" altLang="en-US" sz="2000" spc="-10" smtClean="0">
                <a:solidFill>
                  <a:srgbClr val="003366"/>
                </a:solidFill>
                <a:latin typeface="+mn-lt"/>
              </a:rPr>
              <a:t>Chicago</a:t>
            </a:r>
          </a:p>
          <a:p>
            <a:pPr>
              <a:lnSpc>
                <a:spcPct val="100000"/>
              </a:lnSpc>
              <a:defRPr/>
            </a:pPr>
            <a:r>
              <a:rPr lang="en-US" altLang="en-US" sz="2000" spc="-10" smtClean="0">
                <a:solidFill>
                  <a:srgbClr val="003366"/>
                </a:solidFill>
                <a:latin typeface="+mn-lt"/>
              </a:rPr>
              <a:t>Cleveland</a:t>
            </a:r>
          </a:p>
          <a:p>
            <a:pPr>
              <a:lnSpc>
                <a:spcPct val="100000"/>
              </a:lnSpc>
              <a:defRPr/>
            </a:pPr>
            <a:r>
              <a:rPr lang="en-US" altLang="en-US" sz="2000" spc="-10" smtClean="0">
                <a:solidFill>
                  <a:srgbClr val="003366"/>
                </a:solidFill>
                <a:latin typeface="+mn-lt"/>
              </a:rPr>
              <a:t>Columbia</a:t>
            </a:r>
          </a:p>
          <a:p>
            <a:pPr>
              <a:lnSpc>
                <a:spcPct val="100000"/>
              </a:lnSpc>
              <a:defRPr/>
            </a:pPr>
            <a:r>
              <a:rPr lang="en-US" altLang="en-US" sz="2000" spc="-10" smtClean="0">
                <a:solidFill>
                  <a:srgbClr val="003366"/>
                </a:solidFill>
                <a:latin typeface="+mn-lt"/>
              </a:rPr>
              <a:t>Dallas</a:t>
            </a:r>
          </a:p>
          <a:p>
            <a:pPr>
              <a:lnSpc>
                <a:spcPct val="100000"/>
              </a:lnSpc>
              <a:defRPr/>
            </a:pPr>
            <a:r>
              <a:rPr lang="en-US" altLang="en-US" sz="2000" spc="-10" smtClean="0">
                <a:solidFill>
                  <a:srgbClr val="003366"/>
                </a:solidFill>
                <a:latin typeface="+mn-lt"/>
              </a:rPr>
              <a:t>Denver</a:t>
            </a:r>
          </a:p>
          <a:p>
            <a:pPr>
              <a:lnSpc>
                <a:spcPct val="100000"/>
              </a:lnSpc>
              <a:defRPr/>
            </a:pPr>
            <a:r>
              <a:rPr lang="en-US" altLang="en-US" sz="2000" spc="-10" smtClean="0">
                <a:solidFill>
                  <a:srgbClr val="003366"/>
                </a:solidFill>
                <a:latin typeface="+mn-lt"/>
              </a:rPr>
              <a:t>Detroit (Metro)</a:t>
            </a:r>
            <a:endParaRPr lang="en-US" altLang="en-US" sz="2000" spc="-20" smtClean="0">
              <a:solidFill>
                <a:srgbClr val="003366"/>
              </a:solidFill>
              <a:latin typeface="+mn-lt"/>
            </a:endParaRPr>
          </a:p>
        </p:txBody>
      </p:sp>
      <p:sp>
        <p:nvSpPr>
          <p:cNvPr id="6" name="Rectangle 5"/>
          <p:cNvSpPr/>
          <p:nvPr userDrawn="1"/>
        </p:nvSpPr>
        <p:spPr>
          <a:xfrm>
            <a:off x="3796894" y="1846480"/>
            <a:ext cx="2017713" cy="4093428"/>
          </a:xfrm>
          <a:prstGeom prst="rect">
            <a:avLst/>
          </a:prstGeom>
        </p:spPr>
        <p:txBody>
          <a:bodyPr>
            <a:noAutofit/>
          </a:bodyPr>
          <a:lstStyle/>
          <a:p>
            <a:pPr>
              <a:lnSpc>
                <a:spcPct val="100000"/>
              </a:lnSpc>
              <a:defRPr/>
            </a:pPr>
            <a:r>
              <a:rPr lang="en-US" altLang="en-US" sz="2000" spc="-10">
                <a:solidFill>
                  <a:srgbClr val="003366"/>
                </a:solidFill>
                <a:latin typeface="+mn-lt"/>
              </a:rPr>
              <a:t>Greenville</a:t>
            </a:r>
          </a:p>
          <a:p>
            <a:pPr>
              <a:lnSpc>
                <a:spcPct val="100000"/>
              </a:lnSpc>
              <a:defRPr/>
            </a:pPr>
            <a:r>
              <a:rPr lang="en-US" altLang="en-US" sz="2000" spc="-10">
                <a:solidFill>
                  <a:srgbClr val="003366"/>
                </a:solidFill>
                <a:latin typeface="+mn-lt"/>
              </a:rPr>
              <a:t>Houston</a:t>
            </a:r>
          </a:p>
          <a:p>
            <a:pPr>
              <a:lnSpc>
                <a:spcPct val="100000"/>
              </a:lnSpc>
              <a:defRPr/>
            </a:pPr>
            <a:r>
              <a:rPr lang="en-US" altLang="en-US" sz="2000" spc="-10">
                <a:solidFill>
                  <a:srgbClr val="003366"/>
                </a:solidFill>
                <a:latin typeface="+mn-lt"/>
              </a:rPr>
              <a:t>Indianapolis</a:t>
            </a:r>
          </a:p>
          <a:p>
            <a:pPr>
              <a:lnSpc>
                <a:spcPct val="100000"/>
              </a:lnSpc>
              <a:defRPr/>
            </a:pPr>
            <a:r>
              <a:rPr lang="en-US" altLang="en-US" sz="2000" spc="-10">
                <a:solidFill>
                  <a:srgbClr val="003366"/>
                </a:solidFill>
                <a:latin typeface="+mn-lt"/>
              </a:rPr>
              <a:t>Jackson</a:t>
            </a:r>
          </a:p>
          <a:p>
            <a:pPr>
              <a:lnSpc>
                <a:spcPct val="100000"/>
              </a:lnSpc>
              <a:defRPr/>
            </a:pPr>
            <a:r>
              <a:rPr lang="en-US" altLang="en-US" sz="2000" spc="-10">
                <a:solidFill>
                  <a:srgbClr val="003366"/>
                </a:solidFill>
                <a:latin typeface="+mn-lt"/>
              </a:rPr>
              <a:t>Kansas City</a:t>
            </a:r>
            <a:br>
              <a:rPr lang="en-US" altLang="en-US" sz="2000" spc="-10">
                <a:solidFill>
                  <a:srgbClr val="003366"/>
                </a:solidFill>
                <a:latin typeface="+mn-lt"/>
              </a:rPr>
            </a:br>
            <a:r>
              <a:rPr lang="en-US" altLang="en-US" sz="2000" spc="-10">
                <a:solidFill>
                  <a:srgbClr val="003366"/>
                </a:solidFill>
                <a:latin typeface="+mn-lt"/>
              </a:rPr>
              <a:t>Las Vegas</a:t>
            </a:r>
          </a:p>
          <a:p>
            <a:pPr>
              <a:lnSpc>
                <a:spcPct val="100000"/>
              </a:lnSpc>
              <a:defRPr/>
            </a:pPr>
            <a:r>
              <a:rPr lang="en-US" altLang="en-US" sz="2000" spc="-10">
                <a:solidFill>
                  <a:srgbClr val="003366"/>
                </a:solidFill>
                <a:latin typeface="+mn-lt"/>
              </a:rPr>
              <a:t>London</a:t>
            </a:r>
          </a:p>
          <a:p>
            <a:pPr>
              <a:lnSpc>
                <a:spcPct val="100000"/>
              </a:lnSpc>
              <a:defRPr/>
            </a:pPr>
            <a:r>
              <a:rPr lang="en-US" altLang="en-US" sz="2000" spc="-10">
                <a:solidFill>
                  <a:srgbClr val="003366"/>
                </a:solidFill>
                <a:latin typeface="+mn-lt"/>
              </a:rPr>
              <a:t>Los Angeles</a:t>
            </a:r>
          </a:p>
          <a:p>
            <a:pPr>
              <a:lnSpc>
                <a:spcPct val="100000"/>
              </a:lnSpc>
              <a:defRPr/>
            </a:pPr>
            <a:r>
              <a:rPr lang="en-US" altLang="en-US" sz="2000" spc="-10">
                <a:solidFill>
                  <a:srgbClr val="003366"/>
                </a:solidFill>
                <a:latin typeface="+mn-lt"/>
              </a:rPr>
              <a:t>Memphis</a:t>
            </a:r>
          </a:p>
          <a:p>
            <a:pPr>
              <a:lnSpc>
                <a:spcPct val="100000"/>
              </a:lnSpc>
              <a:defRPr/>
            </a:pPr>
            <a:r>
              <a:rPr lang="en-US" altLang="en-US" sz="2000" spc="-10">
                <a:solidFill>
                  <a:srgbClr val="003366"/>
                </a:solidFill>
                <a:latin typeface="+mn-lt"/>
              </a:rPr>
              <a:t>Mexico City</a:t>
            </a:r>
          </a:p>
          <a:p>
            <a:pPr>
              <a:lnSpc>
                <a:spcPct val="100000"/>
              </a:lnSpc>
              <a:defRPr/>
            </a:pPr>
            <a:r>
              <a:rPr lang="en-US" altLang="en-US" sz="2000" spc="-10">
                <a:solidFill>
                  <a:srgbClr val="003366"/>
                </a:solidFill>
                <a:latin typeface="+mn-lt"/>
              </a:rPr>
              <a:t>Miami</a:t>
            </a:r>
          </a:p>
          <a:p>
            <a:pPr>
              <a:lnSpc>
                <a:spcPct val="100000"/>
              </a:lnSpc>
              <a:defRPr/>
            </a:pPr>
            <a:r>
              <a:rPr lang="en-US" altLang="en-US" sz="2000" spc="-10">
                <a:solidFill>
                  <a:srgbClr val="003366"/>
                </a:solidFill>
                <a:latin typeface="+mn-lt"/>
              </a:rPr>
              <a:t>Milwaukee</a:t>
            </a:r>
          </a:p>
          <a:p>
            <a:pPr>
              <a:lnSpc>
                <a:spcPct val="100000"/>
              </a:lnSpc>
              <a:defRPr/>
            </a:pPr>
            <a:r>
              <a:rPr lang="en-US" altLang="en-US" sz="2000" spc="-10">
                <a:solidFill>
                  <a:srgbClr val="003366"/>
                </a:solidFill>
                <a:latin typeface="+mn-lt"/>
              </a:rPr>
              <a:t>Minneapolis </a:t>
            </a:r>
            <a:endParaRPr lang="en-US" altLang="en-US" sz="2000" spc="-20">
              <a:solidFill>
                <a:srgbClr val="003366"/>
              </a:solidFill>
              <a:latin typeface="+mn-lt"/>
            </a:endParaRPr>
          </a:p>
        </p:txBody>
      </p:sp>
      <p:sp>
        <p:nvSpPr>
          <p:cNvPr id="7" name="Rectangle 6"/>
          <p:cNvSpPr/>
          <p:nvPr userDrawn="1"/>
        </p:nvSpPr>
        <p:spPr>
          <a:xfrm>
            <a:off x="6153778" y="1846480"/>
            <a:ext cx="2138436" cy="4093428"/>
          </a:xfrm>
          <a:prstGeom prst="rect">
            <a:avLst/>
          </a:prstGeom>
        </p:spPr>
        <p:txBody>
          <a:bodyPr wrap="square">
            <a:noAutofit/>
          </a:bodyPr>
          <a:lstStyle/>
          <a:p>
            <a:pPr>
              <a:lnSpc>
                <a:spcPct val="100000"/>
              </a:lnSpc>
              <a:defRPr/>
            </a:pPr>
            <a:r>
              <a:rPr lang="en-US" altLang="en-US" sz="2000" spc="-10">
                <a:solidFill>
                  <a:srgbClr val="003366"/>
                </a:solidFill>
                <a:latin typeface="+mn-lt"/>
              </a:rPr>
              <a:t>Morristown</a:t>
            </a:r>
          </a:p>
          <a:p>
            <a:pPr>
              <a:lnSpc>
                <a:spcPct val="100000"/>
              </a:lnSpc>
              <a:defRPr/>
            </a:pPr>
            <a:r>
              <a:rPr lang="en-US" altLang="en-US" sz="2000" spc="-10">
                <a:solidFill>
                  <a:srgbClr val="003366"/>
                </a:solidFill>
                <a:latin typeface="+mn-lt"/>
              </a:rPr>
              <a:t>Nashville</a:t>
            </a:r>
          </a:p>
          <a:p>
            <a:pPr>
              <a:lnSpc>
                <a:spcPct val="100000"/>
              </a:lnSpc>
              <a:defRPr/>
            </a:pPr>
            <a:r>
              <a:rPr lang="en-US" altLang="en-US" sz="2000" spc="-10">
                <a:solidFill>
                  <a:srgbClr val="003366"/>
                </a:solidFill>
                <a:latin typeface="+mn-lt"/>
              </a:rPr>
              <a:t>New Orleans</a:t>
            </a:r>
          </a:p>
          <a:p>
            <a:pPr>
              <a:lnSpc>
                <a:spcPct val="100000"/>
              </a:lnSpc>
              <a:defRPr/>
            </a:pPr>
            <a:r>
              <a:rPr lang="en-US" altLang="en-US" sz="2000" spc="-10">
                <a:solidFill>
                  <a:srgbClr val="003366"/>
                </a:solidFill>
                <a:latin typeface="+mn-lt"/>
              </a:rPr>
              <a:t>New York City</a:t>
            </a:r>
          </a:p>
          <a:p>
            <a:pPr>
              <a:lnSpc>
                <a:spcPct val="100000"/>
              </a:lnSpc>
              <a:defRPr/>
            </a:pPr>
            <a:r>
              <a:rPr lang="en-US" altLang="en-US" sz="2000" spc="-10">
                <a:solidFill>
                  <a:srgbClr val="003366"/>
                </a:solidFill>
                <a:latin typeface="+mn-lt"/>
              </a:rPr>
              <a:t>Oklahoma City</a:t>
            </a:r>
          </a:p>
          <a:p>
            <a:pPr>
              <a:lnSpc>
                <a:spcPct val="100000"/>
              </a:lnSpc>
              <a:defRPr/>
            </a:pPr>
            <a:r>
              <a:rPr lang="en-US" altLang="en-US" sz="2000" spc="-10">
                <a:solidFill>
                  <a:srgbClr val="003366"/>
                </a:solidFill>
                <a:latin typeface="+mn-lt"/>
              </a:rPr>
              <a:t>Orange County</a:t>
            </a:r>
          </a:p>
          <a:p>
            <a:pPr>
              <a:lnSpc>
                <a:spcPct val="100000"/>
              </a:lnSpc>
              <a:defRPr/>
            </a:pPr>
            <a:r>
              <a:rPr lang="en-US" altLang="en-US" sz="2000" spc="-10">
                <a:solidFill>
                  <a:srgbClr val="003366"/>
                </a:solidFill>
                <a:latin typeface="+mn-lt"/>
              </a:rPr>
              <a:t>Paris</a:t>
            </a:r>
          </a:p>
          <a:p>
            <a:pPr>
              <a:lnSpc>
                <a:spcPct val="100000"/>
              </a:lnSpc>
              <a:defRPr/>
            </a:pPr>
            <a:r>
              <a:rPr lang="en-US" altLang="en-US" sz="2000" spc="-10">
                <a:solidFill>
                  <a:srgbClr val="003366"/>
                </a:solidFill>
                <a:latin typeface="+mn-lt"/>
              </a:rPr>
              <a:t>Philadelphia</a:t>
            </a:r>
          </a:p>
          <a:p>
            <a:pPr>
              <a:lnSpc>
                <a:spcPct val="100000"/>
              </a:lnSpc>
              <a:defRPr/>
            </a:pPr>
            <a:r>
              <a:rPr lang="en-US" altLang="en-US" sz="2000" spc="-10">
                <a:solidFill>
                  <a:srgbClr val="003366"/>
                </a:solidFill>
                <a:latin typeface="+mn-lt"/>
              </a:rPr>
              <a:t>Phoenix</a:t>
            </a:r>
          </a:p>
          <a:p>
            <a:pPr>
              <a:lnSpc>
                <a:spcPct val="100000"/>
              </a:lnSpc>
              <a:defRPr/>
            </a:pPr>
            <a:r>
              <a:rPr lang="en-US" altLang="en-US" sz="2000" spc="-20">
                <a:solidFill>
                  <a:srgbClr val="003366"/>
                </a:solidFill>
                <a:latin typeface="+mn-lt"/>
              </a:rPr>
              <a:t>Pittsburgh</a:t>
            </a:r>
          </a:p>
          <a:p>
            <a:pPr>
              <a:lnSpc>
                <a:spcPct val="100000"/>
              </a:lnSpc>
              <a:defRPr/>
            </a:pPr>
            <a:r>
              <a:rPr lang="en-US" altLang="en-US" sz="2000" spc="-20">
                <a:solidFill>
                  <a:srgbClr val="003366"/>
                </a:solidFill>
                <a:latin typeface="+mn-lt"/>
              </a:rPr>
              <a:t>Portland (ME)</a:t>
            </a:r>
          </a:p>
          <a:p>
            <a:pPr>
              <a:lnSpc>
                <a:spcPct val="100000"/>
              </a:lnSpc>
              <a:defRPr/>
            </a:pPr>
            <a:r>
              <a:rPr lang="en-US" altLang="en-US" sz="2000" spc="-20">
                <a:solidFill>
                  <a:srgbClr val="003366"/>
                </a:solidFill>
                <a:latin typeface="+mn-lt"/>
              </a:rPr>
              <a:t>Portland (OR)</a:t>
            </a:r>
          </a:p>
          <a:p>
            <a:pPr>
              <a:lnSpc>
                <a:spcPct val="100000"/>
              </a:lnSpc>
              <a:defRPr/>
            </a:pPr>
            <a:r>
              <a:rPr lang="en-US" altLang="en-US" sz="2000" spc="-20">
                <a:solidFill>
                  <a:srgbClr val="003366"/>
                </a:solidFill>
                <a:latin typeface="+mn-lt"/>
              </a:rPr>
              <a:t>Raleigh </a:t>
            </a:r>
          </a:p>
        </p:txBody>
      </p:sp>
      <p:sp>
        <p:nvSpPr>
          <p:cNvPr id="8" name="Rectangle 7"/>
          <p:cNvSpPr/>
          <p:nvPr userDrawn="1"/>
        </p:nvSpPr>
        <p:spPr>
          <a:xfrm>
            <a:off x="8631385" y="1810658"/>
            <a:ext cx="2777349" cy="4401205"/>
          </a:xfrm>
          <a:prstGeom prst="rect">
            <a:avLst/>
          </a:prstGeom>
        </p:spPr>
        <p:txBody>
          <a:bodyPr wrap="square">
            <a:noAutofit/>
          </a:bodyPr>
          <a:lstStyle/>
          <a:p>
            <a:pPr>
              <a:lnSpc>
                <a:spcPct val="100000"/>
              </a:lnSpc>
              <a:defRPr/>
            </a:pPr>
            <a:r>
              <a:rPr lang="en-US" altLang="en-US" sz="2000" spc="-20">
                <a:solidFill>
                  <a:srgbClr val="003366"/>
                </a:solidFill>
                <a:latin typeface="+mn-lt"/>
              </a:rPr>
              <a:t>Richmond</a:t>
            </a:r>
          </a:p>
          <a:p>
            <a:pPr>
              <a:lnSpc>
                <a:spcPct val="100000"/>
              </a:lnSpc>
              <a:defRPr/>
            </a:pPr>
            <a:r>
              <a:rPr lang="en-US" altLang="en-US" sz="2000" spc="-20">
                <a:solidFill>
                  <a:srgbClr val="003366"/>
                </a:solidFill>
                <a:latin typeface="+mn-lt"/>
              </a:rPr>
              <a:t>Sacramento</a:t>
            </a:r>
          </a:p>
          <a:p>
            <a:pPr>
              <a:lnSpc>
                <a:spcPct val="100000"/>
              </a:lnSpc>
              <a:defRPr/>
            </a:pPr>
            <a:r>
              <a:rPr lang="en-US" altLang="en-US" sz="2000" spc="-20">
                <a:solidFill>
                  <a:srgbClr val="003366"/>
                </a:solidFill>
                <a:latin typeface="+mn-lt"/>
              </a:rPr>
              <a:t>San Antonio</a:t>
            </a:r>
          </a:p>
          <a:p>
            <a:pPr>
              <a:lnSpc>
                <a:spcPct val="100000"/>
              </a:lnSpc>
              <a:defRPr/>
            </a:pPr>
            <a:r>
              <a:rPr lang="en-US" altLang="en-US" sz="2000" spc="-20">
                <a:solidFill>
                  <a:srgbClr val="003366"/>
                </a:solidFill>
                <a:latin typeface="+mn-lt"/>
              </a:rPr>
              <a:t>San Diego</a:t>
            </a:r>
          </a:p>
          <a:p>
            <a:pPr>
              <a:lnSpc>
                <a:spcPct val="100000"/>
              </a:lnSpc>
              <a:defRPr/>
            </a:pPr>
            <a:r>
              <a:rPr lang="en-US" altLang="en-US" sz="2000" spc="-20">
                <a:solidFill>
                  <a:srgbClr val="003366"/>
                </a:solidFill>
                <a:latin typeface="+mn-lt"/>
              </a:rPr>
              <a:t>San Francisco</a:t>
            </a:r>
          </a:p>
          <a:p>
            <a:pPr>
              <a:lnSpc>
                <a:spcPct val="100000"/>
              </a:lnSpc>
              <a:defRPr/>
            </a:pPr>
            <a:r>
              <a:rPr lang="en-US" altLang="en-US" sz="2000" spc="-20">
                <a:solidFill>
                  <a:srgbClr val="003366"/>
                </a:solidFill>
                <a:latin typeface="+mn-lt"/>
              </a:rPr>
              <a:t>Seattle</a:t>
            </a:r>
          </a:p>
          <a:p>
            <a:pPr>
              <a:lnSpc>
                <a:spcPct val="100000"/>
              </a:lnSpc>
              <a:defRPr/>
            </a:pPr>
            <a:r>
              <a:rPr lang="en-US" altLang="en-US" sz="2000" spc="-20">
                <a:solidFill>
                  <a:srgbClr val="003366"/>
                </a:solidFill>
                <a:latin typeface="+mn-lt"/>
              </a:rPr>
              <a:t>St. Louis</a:t>
            </a:r>
          </a:p>
          <a:p>
            <a:pPr>
              <a:lnSpc>
                <a:spcPct val="100000"/>
              </a:lnSpc>
              <a:defRPr/>
            </a:pPr>
            <a:r>
              <a:rPr lang="en-US" altLang="en-US" sz="2000" spc="-20">
                <a:solidFill>
                  <a:srgbClr val="003366"/>
                </a:solidFill>
                <a:latin typeface="+mn-lt"/>
              </a:rPr>
              <a:t>St. Thomas</a:t>
            </a:r>
          </a:p>
          <a:p>
            <a:pPr>
              <a:lnSpc>
                <a:spcPct val="100000"/>
              </a:lnSpc>
              <a:defRPr/>
            </a:pPr>
            <a:r>
              <a:rPr lang="en-US" altLang="en-US" sz="2000" spc="-20">
                <a:solidFill>
                  <a:srgbClr val="003366"/>
                </a:solidFill>
                <a:latin typeface="+mn-lt"/>
              </a:rPr>
              <a:t>Stamford</a:t>
            </a:r>
          </a:p>
          <a:p>
            <a:pPr>
              <a:lnSpc>
                <a:spcPct val="100000"/>
              </a:lnSpc>
              <a:defRPr/>
            </a:pPr>
            <a:r>
              <a:rPr lang="en-US" altLang="en-US" sz="2000" spc="-20">
                <a:solidFill>
                  <a:srgbClr val="003366"/>
                </a:solidFill>
                <a:latin typeface="+mn-lt"/>
              </a:rPr>
              <a:t>Tampa</a:t>
            </a:r>
          </a:p>
          <a:p>
            <a:pPr>
              <a:lnSpc>
                <a:spcPct val="100000"/>
              </a:lnSpc>
              <a:defRPr/>
            </a:pPr>
            <a:r>
              <a:rPr lang="en-US" altLang="en-US" sz="2000" spc="-20">
                <a:solidFill>
                  <a:srgbClr val="003366"/>
                </a:solidFill>
                <a:latin typeface="+mn-lt"/>
              </a:rPr>
              <a:t>Toronto</a:t>
            </a:r>
          </a:p>
          <a:p>
            <a:pPr>
              <a:lnSpc>
                <a:spcPct val="100000"/>
              </a:lnSpc>
              <a:defRPr/>
            </a:pPr>
            <a:r>
              <a:rPr lang="en-US" altLang="en-US" sz="2000" spc="-20">
                <a:solidFill>
                  <a:srgbClr val="003366"/>
                </a:solidFill>
                <a:latin typeface="+mn-lt"/>
              </a:rPr>
              <a:t>Torrance</a:t>
            </a:r>
          </a:p>
          <a:p>
            <a:pPr>
              <a:lnSpc>
                <a:spcPct val="100000"/>
              </a:lnSpc>
              <a:defRPr/>
            </a:pPr>
            <a:r>
              <a:rPr lang="en-US" altLang="en-US" sz="2000" spc="-20">
                <a:solidFill>
                  <a:srgbClr val="003366"/>
                </a:solidFill>
                <a:latin typeface="+mn-lt"/>
              </a:rPr>
              <a:t>Tucson</a:t>
            </a:r>
          </a:p>
          <a:p>
            <a:pPr>
              <a:lnSpc>
                <a:spcPct val="100000"/>
              </a:lnSpc>
              <a:defRPr/>
            </a:pPr>
            <a:r>
              <a:rPr lang="en-US" altLang="en-US" sz="2000" spc="-2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a:solidFill>
                  <a:srgbClr val="97A4BE"/>
                </a:solidFill>
                <a:latin typeface="+mj-lt"/>
              </a:rPr>
              <a:t>Our 53 Offices</a:t>
            </a:r>
            <a:endParaRPr kumimoji="0" lang="en-US" sz="5400" b="0" kern="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558912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5"/>
            <p:cNvSpPr>
              <a:spLocks noEditPoints="1"/>
            </p:cNvSpPr>
            <p:nvPr userDrawn="1"/>
          </p:nvSpPr>
          <p:spPr bwMode="grayWhite">
            <a:xfrm>
              <a:off x="9948863" y="-1284288"/>
              <a:ext cx="1012825" cy="1852613"/>
            </a:xfrm>
            <a:custGeom>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2" name="Freeform 6"/>
            <p:cNvSpPr/>
            <p:nvPr userDrawn="1"/>
          </p:nvSpPr>
          <p:spPr bwMode="grayWhite">
            <a:xfrm>
              <a:off x="10918825" y="-1316038"/>
              <a:ext cx="1851025" cy="2193925"/>
            </a:xfrm>
            <a:custGeom>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3" name="Freeform 7"/>
            <p:cNvSpPr/>
            <p:nvPr userDrawn="1"/>
          </p:nvSpPr>
          <p:spPr bwMode="grayWhite">
            <a:xfrm>
              <a:off x="10583863" y="-1168400"/>
              <a:ext cx="808038" cy="1292225"/>
            </a:xfrm>
            <a:custGeom>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4" name="Freeform 8"/>
            <p:cNvSpPr>
              <a:spLocks noEditPoints="1"/>
            </p:cNvSpPr>
            <p:nvPr userDrawn="1"/>
          </p:nvSpPr>
          <p:spPr bwMode="grayWhite">
            <a:xfrm>
              <a:off x="10315575" y="-941388"/>
              <a:ext cx="573088" cy="1800225"/>
            </a:xfrm>
            <a:custGeom>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5" name="Freeform 9"/>
            <p:cNvSpPr/>
            <p:nvPr userDrawn="1"/>
          </p:nvSpPr>
          <p:spPr bwMode="grayWhite">
            <a:xfrm>
              <a:off x="10198100" y="592137"/>
              <a:ext cx="192088" cy="414338"/>
            </a:xfrm>
            <a:custGeom>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6" name="Freeform 10"/>
            <p:cNvSpPr/>
            <p:nvPr userDrawn="1"/>
          </p:nvSpPr>
          <p:spPr bwMode="grayWhite">
            <a:xfrm>
              <a:off x="8374063" y="-669925"/>
              <a:ext cx="528638" cy="455613"/>
            </a:xfrm>
            <a:custGeom>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7" name="Freeform 11"/>
            <p:cNvSpPr/>
            <p:nvPr userDrawn="1"/>
          </p:nvSpPr>
          <p:spPr bwMode="grayWhite">
            <a:xfrm>
              <a:off x="8710613" y="2574925"/>
              <a:ext cx="350838" cy="635000"/>
            </a:xfrm>
            <a:custGeom>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8" name="Freeform 12"/>
            <p:cNvSpPr>
              <a:spLocks noEditPoints="1"/>
            </p:cNvSpPr>
            <p:nvPr userDrawn="1"/>
          </p:nvSpPr>
          <p:spPr bwMode="grayWhite">
            <a:xfrm>
              <a:off x="8793163" y="2378075"/>
              <a:ext cx="1238250" cy="971550"/>
            </a:xfrm>
            <a:custGeom>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9" name="Freeform 13"/>
            <p:cNvSpPr>
              <a:spLocks noEditPoints="1"/>
            </p:cNvSpPr>
            <p:nvPr userDrawn="1"/>
          </p:nvSpPr>
          <p:spPr bwMode="grayWhite">
            <a:xfrm>
              <a:off x="9194800" y="42862"/>
              <a:ext cx="1309688" cy="963613"/>
            </a:xfrm>
            <a:custGeom>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0" name="Freeform 14"/>
            <p:cNvSpPr>
              <a:spLocks noEditPoints="1"/>
            </p:cNvSpPr>
            <p:nvPr userDrawn="1"/>
          </p:nvSpPr>
          <p:spPr bwMode="grayWhite">
            <a:xfrm>
              <a:off x="10228263" y="1909763"/>
              <a:ext cx="1160463" cy="1236663"/>
            </a:xfrm>
            <a:custGeom>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1" name="Freeform 15"/>
            <p:cNvSpPr/>
            <p:nvPr userDrawn="1"/>
          </p:nvSpPr>
          <p:spPr bwMode="grayWhite">
            <a:xfrm>
              <a:off x="9828213" y="1416050"/>
              <a:ext cx="290513" cy="236538"/>
            </a:xfrm>
            <a:custGeom>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2" name="Freeform 16"/>
            <p:cNvSpPr/>
            <p:nvPr userDrawn="1"/>
          </p:nvSpPr>
          <p:spPr bwMode="grayWhite">
            <a:xfrm>
              <a:off x="9899650" y="1169988"/>
              <a:ext cx="271463" cy="309563"/>
            </a:xfrm>
            <a:custGeom>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3" name="Freeform 17"/>
            <p:cNvSpPr/>
            <p:nvPr userDrawn="1"/>
          </p:nvSpPr>
          <p:spPr bwMode="grayWhite">
            <a:xfrm>
              <a:off x="10091738" y="1593850"/>
              <a:ext cx="42863" cy="55563"/>
            </a:xfrm>
            <a:custGeom>
              <a:gdLst>
                <a:gd name="T0" fmla="*/ 0 w 16"/>
                <a:gd name="T1" fmla="*/ 10 h 20"/>
                <a:gd name="T2" fmla="*/ 8 w 16"/>
                <a:gd name="T3" fmla="*/ 5 h 20"/>
                <a:gd name="T4" fmla="*/ 6 w 16"/>
                <a:gd name="T5" fmla="*/ 20 h 20"/>
                <a:gd name="T6" fmla="*/ 0 w 16"/>
                <a:gd name="T7" fmla="*/ 10 h 20"/>
              </a:gd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4" name="Freeform 18"/>
            <p:cNvSpPr/>
            <p:nvPr userDrawn="1"/>
          </p:nvSpPr>
          <p:spPr bwMode="grayWhite">
            <a:xfrm>
              <a:off x="10129838" y="1873250"/>
              <a:ext cx="423863" cy="222250"/>
            </a:xfrm>
            <a:custGeom>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5" name="Freeform 19"/>
            <p:cNvSpPr/>
            <p:nvPr userDrawn="1"/>
          </p:nvSpPr>
          <p:spPr bwMode="grayWhite">
            <a:xfrm>
              <a:off x="10477500" y="1630363"/>
              <a:ext cx="585788" cy="304800"/>
            </a:xfrm>
            <a:custGeom>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6" name="Freeform 20"/>
            <p:cNvSpPr>
              <a:spLocks noEditPoints="1"/>
            </p:cNvSpPr>
            <p:nvPr userDrawn="1"/>
          </p:nvSpPr>
          <p:spPr bwMode="grayWhite">
            <a:xfrm>
              <a:off x="11052175" y="76200"/>
              <a:ext cx="422275" cy="280988"/>
            </a:xfrm>
            <a:custGeom>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7" name="Freeform 21"/>
            <p:cNvSpPr/>
            <p:nvPr userDrawn="1"/>
          </p:nvSpPr>
          <p:spPr bwMode="grayWhite">
            <a:xfrm>
              <a:off x="11058525" y="301625"/>
              <a:ext cx="514350" cy="315913"/>
            </a:xfrm>
            <a:custGeom>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8" name="Freeform 22"/>
            <p:cNvSpPr/>
            <p:nvPr userDrawn="1"/>
          </p:nvSpPr>
          <p:spPr bwMode="grayWhite">
            <a:xfrm>
              <a:off x="11071225" y="523875"/>
              <a:ext cx="430213" cy="293688"/>
            </a:xfrm>
            <a:custGeom>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9" name="Freeform 23"/>
            <p:cNvSpPr/>
            <p:nvPr userDrawn="1"/>
          </p:nvSpPr>
          <p:spPr bwMode="grayWhite">
            <a:xfrm>
              <a:off x="11060113" y="750887"/>
              <a:ext cx="222250" cy="134938"/>
            </a:xfrm>
            <a:custGeom>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0" name="Freeform 24"/>
            <p:cNvSpPr/>
            <p:nvPr userDrawn="1"/>
          </p:nvSpPr>
          <p:spPr bwMode="grayWhite">
            <a:xfrm>
              <a:off x="10688638" y="814387"/>
              <a:ext cx="804863" cy="698500"/>
            </a:xfrm>
            <a:custGeom>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1" name="Freeform 25"/>
            <p:cNvSpPr/>
            <p:nvPr userDrawn="1"/>
          </p:nvSpPr>
          <p:spPr bwMode="grayWhite">
            <a:xfrm>
              <a:off x="10610850" y="1368425"/>
              <a:ext cx="546100" cy="317500"/>
            </a:xfrm>
            <a:custGeom>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2" name="Freeform 26"/>
            <p:cNvSpPr/>
            <p:nvPr userDrawn="1"/>
          </p:nvSpPr>
          <p:spPr bwMode="grayWhite">
            <a:xfrm>
              <a:off x="11342688" y="423862"/>
              <a:ext cx="703263" cy="650875"/>
            </a:xfrm>
            <a:custGeom>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3" name="Freeform 27"/>
            <p:cNvSpPr/>
            <p:nvPr userDrawn="1"/>
          </p:nvSpPr>
          <p:spPr bwMode="grayWhite">
            <a:xfrm>
              <a:off x="11414125" y="720725"/>
              <a:ext cx="1355725" cy="992188"/>
            </a:xfrm>
            <a:custGeom>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4" name="Freeform 28"/>
            <p:cNvSpPr/>
            <p:nvPr userDrawn="1"/>
          </p:nvSpPr>
          <p:spPr bwMode="grayWhite">
            <a:xfrm>
              <a:off x="11807825" y="1363663"/>
              <a:ext cx="249238" cy="323850"/>
            </a:xfrm>
            <a:custGeom>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5" name="Freeform 29"/>
            <p:cNvSpPr/>
            <p:nvPr userDrawn="1"/>
          </p:nvSpPr>
          <p:spPr bwMode="grayWhite">
            <a:xfrm>
              <a:off x="11055350" y="1444625"/>
              <a:ext cx="385763" cy="271463"/>
            </a:xfrm>
            <a:custGeom>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6" name="Freeform 30"/>
            <p:cNvSpPr/>
            <p:nvPr userDrawn="1"/>
          </p:nvSpPr>
          <p:spPr bwMode="grayWhite">
            <a:xfrm>
              <a:off x="11010900" y="1531938"/>
              <a:ext cx="487363" cy="425450"/>
            </a:xfrm>
            <a:custGeom>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7" name="Freeform 31"/>
            <p:cNvSpPr/>
            <p:nvPr userDrawn="1"/>
          </p:nvSpPr>
          <p:spPr bwMode="grayWhite">
            <a:xfrm>
              <a:off x="11342688" y="1423988"/>
              <a:ext cx="833438" cy="649288"/>
            </a:xfrm>
            <a:custGeom>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8" name="Freeform 32"/>
            <p:cNvSpPr/>
            <p:nvPr userDrawn="1"/>
          </p:nvSpPr>
          <p:spPr bwMode="grayWhite">
            <a:xfrm>
              <a:off x="11222038" y="1868488"/>
              <a:ext cx="476250" cy="485775"/>
            </a:xfrm>
            <a:custGeom>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9" name="Freeform 33"/>
            <p:cNvSpPr/>
            <p:nvPr userDrawn="1"/>
          </p:nvSpPr>
          <p:spPr bwMode="grayWhite">
            <a:xfrm>
              <a:off x="10806113" y="1865313"/>
              <a:ext cx="223838" cy="214313"/>
            </a:xfrm>
            <a:custGeom>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0" name="Freeform 34"/>
            <p:cNvSpPr>
              <a:spLocks noEditPoints="1"/>
            </p:cNvSpPr>
            <p:nvPr userDrawn="1"/>
          </p:nvSpPr>
          <p:spPr bwMode="grayWhite">
            <a:xfrm>
              <a:off x="10814050" y="1893888"/>
              <a:ext cx="471488" cy="446088"/>
            </a:xfrm>
            <a:custGeom>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1" name="Freeform 35"/>
            <p:cNvSpPr/>
            <p:nvPr userDrawn="1"/>
          </p:nvSpPr>
          <p:spPr bwMode="grayWhite">
            <a:xfrm>
              <a:off x="10999788" y="2047875"/>
              <a:ext cx="347663" cy="261938"/>
            </a:xfrm>
            <a:custGeom>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2" name="Freeform 36"/>
            <p:cNvSpPr/>
            <p:nvPr userDrawn="1"/>
          </p:nvSpPr>
          <p:spPr bwMode="grayWhite">
            <a:xfrm>
              <a:off x="11277600" y="2214563"/>
              <a:ext cx="190500" cy="184150"/>
            </a:xfrm>
            <a:custGeom>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3" name="Freeform 37"/>
            <p:cNvSpPr/>
            <p:nvPr userDrawn="1"/>
          </p:nvSpPr>
          <p:spPr bwMode="grayWhite">
            <a:xfrm>
              <a:off x="11414125" y="2300288"/>
              <a:ext cx="180975" cy="355600"/>
            </a:xfrm>
            <a:custGeom>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4" name="Freeform 38"/>
            <p:cNvSpPr/>
            <p:nvPr userDrawn="1"/>
          </p:nvSpPr>
          <p:spPr bwMode="grayWhite">
            <a:xfrm>
              <a:off x="11509375" y="2287588"/>
              <a:ext cx="260350" cy="201613"/>
            </a:xfrm>
            <a:custGeom>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5" name="Freeform 39"/>
            <p:cNvSpPr/>
            <p:nvPr userDrawn="1"/>
          </p:nvSpPr>
          <p:spPr bwMode="grayWhite">
            <a:xfrm>
              <a:off x="11641138" y="1895475"/>
              <a:ext cx="528638" cy="458788"/>
            </a:xfrm>
            <a:custGeom>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6" name="Freeform 40"/>
            <p:cNvSpPr/>
            <p:nvPr userDrawn="1"/>
          </p:nvSpPr>
          <p:spPr bwMode="grayWhite">
            <a:xfrm>
              <a:off x="12396788" y="1430338"/>
              <a:ext cx="304800" cy="234950"/>
            </a:xfrm>
            <a:custGeom>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7" name="Freeform 41"/>
            <p:cNvSpPr>
              <a:spLocks noEditPoints="1"/>
            </p:cNvSpPr>
            <p:nvPr userDrawn="1"/>
          </p:nvSpPr>
          <p:spPr bwMode="grayWhite">
            <a:xfrm>
              <a:off x="12033250" y="2101850"/>
              <a:ext cx="736600" cy="776288"/>
            </a:xfrm>
            <a:custGeom>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8" name="Freeform 42"/>
            <p:cNvSpPr>
              <a:spLocks noEditPoints="1"/>
            </p:cNvSpPr>
            <p:nvPr userDrawn="1"/>
          </p:nvSpPr>
          <p:spPr bwMode="grayWhite">
            <a:xfrm>
              <a:off x="11572875" y="2278063"/>
              <a:ext cx="769938" cy="830263"/>
            </a:xfrm>
            <a:custGeom>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9" name="Freeform 43"/>
            <p:cNvSpPr/>
            <p:nvPr userDrawn="1"/>
          </p:nvSpPr>
          <p:spPr bwMode="grayWhite">
            <a:xfrm>
              <a:off x="8847138" y="928687"/>
              <a:ext cx="334963" cy="468313"/>
            </a:xfrm>
            <a:custGeom>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1" name="Freeform 45"/>
            <p:cNvSpPr>
              <a:spLocks noEditPoints="1"/>
            </p:cNvSpPr>
            <p:nvPr userDrawn="1"/>
          </p:nvSpPr>
          <p:spPr bwMode="black">
            <a:xfrm>
              <a:off x="9250363" y="1490663"/>
              <a:ext cx="1260475" cy="1160463"/>
            </a:xfrm>
            <a:custGeom>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2" name="Freeform 46"/>
            <p:cNvSpPr/>
            <p:nvPr userDrawn="1"/>
          </p:nvSpPr>
          <p:spPr bwMode="black">
            <a:xfrm>
              <a:off x="10101263" y="995362"/>
              <a:ext cx="720725" cy="906463"/>
            </a:xfrm>
            <a:custGeom>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grpSp>
      <p:sp>
        <p:nvSpPr>
          <p:cNvPr id="230" name="Freeform 5"/>
          <p:cNvSpPr/>
          <p:nvPr userDrawn="1"/>
        </p:nvSpPr>
        <p:spPr bwMode="black">
          <a:xfrm>
            <a:off x="1572581" y="5348179"/>
            <a:ext cx="53975" cy="87313"/>
          </a:xfrm>
          <a:custGeom>
            <a:gdLst>
              <a:gd name="T0" fmla="*/ 37 w 37"/>
              <a:gd name="T1" fmla="*/ 38 h 61"/>
              <a:gd name="T2" fmla="*/ 11 w 37"/>
              <a:gd name="T3" fmla="*/ 45 h 61"/>
              <a:gd name="T4" fmla="*/ 37 w 37"/>
              <a:gd name="T5" fmla="*/ 38 h 61"/>
            </a:gd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
          <p:cNvSpPr/>
          <p:nvPr userDrawn="1"/>
        </p:nvSpPr>
        <p:spPr bwMode="auto">
          <a:xfrm>
            <a:off x="4291969" y="5878404"/>
            <a:ext cx="69850" cy="65088"/>
          </a:xfrm>
          <a:custGeom>
            <a:gdLst>
              <a:gd name="T0" fmla="*/ 27 w 48"/>
              <a:gd name="T1" fmla="*/ 0 h 45"/>
              <a:gd name="T2" fmla="*/ 17 w 48"/>
              <a:gd name="T3" fmla="*/ 45 h 45"/>
              <a:gd name="T4" fmla="*/ 48 w 48"/>
              <a:gd name="T5" fmla="*/ 0 h 45"/>
              <a:gd name="T6" fmla="*/ 27 w 48"/>
              <a:gd name="T7" fmla="*/ 0 h 45"/>
            </a:gd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
          <p:cNvSpPr>
            <a:spLocks noEditPoints="1"/>
          </p:cNvSpPr>
          <p:nvPr userDrawn="1"/>
        </p:nvSpPr>
        <p:spPr bwMode="black">
          <a:xfrm>
            <a:off x="580393" y="3414603"/>
            <a:ext cx="3808414" cy="3360739"/>
          </a:xfrm>
          <a:custGeom>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
          <p:cNvSpPr/>
          <p:nvPr userDrawn="1"/>
        </p:nvSpPr>
        <p:spPr bwMode="black">
          <a:xfrm>
            <a:off x="613730" y="4119454"/>
            <a:ext cx="80963" cy="85725"/>
          </a:xfrm>
          <a:custGeom>
            <a:gdLst>
              <a:gd name="T0" fmla="*/ 44 w 56"/>
              <a:gd name="T1" fmla="*/ 60 h 60"/>
              <a:gd name="T2" fmla="*/ 55 w 56"/>
              <a:gd name="T3" fmla="*/ 0 h 60"/>
              <a:gd name="T4" fmla="*/ 44 w 56"/>
              <a:gd name="T5" fmla="*/ 60 h 60"/>
            </a:gd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
          <p:cNvSpPr/>
          <p:nvPr userDrawn="1"/>
        </p:nvSpPr>
        <p:spPr bwMode="grayWhite">
          <a:xfrm>
            <a:off x="1350330" y="-711311"/>
            <a:ext cx="1066800" cy="1905001"/>
          </a:xfrm>
          <a:custGeom>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5" name="Freeform 10"/>
          <p:cNvSpPr/>
          <p:nvPr userDrawn="1"/>
        </p:nvSpPr>
        <p:spPr bwMode="grayWhite">
          <a:xfrm>
            <a:off x="442280" y="304690"/>
            <a:ext cx="349250" cy="550863"/>
          </a:xfrm>
          <a:custGeom>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6" name="Freeform 11"/>
          <p:cNvSpPr/>
          <p:nvPr userDrawn="1"/>
        </p:nvSpPr>
        <p:spPr bwMode="grayWhite">
          <a:xfrm>
            <a:off x="366080" y="-1406636"/>
            <a:ext cx="1300163" cy="2462213"/>
          </a:xfrm>
          <a:custGeom>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7" name="Freeform 12"/>
          <p:cNvSpPr/>
          <p:nvPr userDrawn="1"/>
        </p:nvSpPr>
        <p:spPr bwMode="grayWhite">
          <a:xfrm>
            <a:off x="275593" y="-365235"/>
            <a:ext cx="133350" cy="376238"/>
          </a:xfrm>
          <a:custGeom>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8" name="Freeform 13"/>
          <p:cNvSpPr>
            <a:spLocks noEditPoints="1"/>
          </p:cNvSpPr>
          <p:nvPr userDrawn="1"/>
        </p:nvSpPr>
        <p:spPr bwMode="grayWhite">
          <a:xfrm>
            <a:off x="2896556" y="-368410"/>
            <a:ext cx="1158875" cy="1736726"/>
          </a:xfrm>
          <a:custGeom>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9" name="Freeform 14"/>
          <p:cNvSpPr/>
          <p:nvPr userDrawn="1"/>
        </p:nvSpPr>
        <p:spPr bwMode="grayWhite">
          <a:xfrm>
            <a:off x="6139820" y="1160353"/>
            <a:ext cx="517525" cy="493713"/>
          </a:xfrm>
          <a:custGeom>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0" name="Freeform 15"/>
          <p:cNvSpPr/>
          <p:nvPr userDrawn="1"/>
        </p:nvSpPr>
        <p:spPr bwMode="grayWhite">
          <a:xfrm>
            <a:off x="6990720" y="328502"/>
            <a:ext cx="668338" cy="698500"/>
          </a:xfrm>
          <a:custGeom>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1" name="Freeform 16"/>
          <p:cNvSpPr/>
          <p:nvPr userDrawn="1"/>
        </p:nvSpPr>
        <p:spPr bwMode="grayWhite">
          <a:xfrm>
            <a:off x="5922332" y="-682736"/>
            <a:ext cx="1181100" cy="1284288"/>
          </a:xfrm>
          <a:custGeom>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2" name="Freeform 17"/>
          <p:cNvSpPr/>
          <p:nvPr userDrawn="1"/>
        </p:nvSpPr>
        <p:spPr bwMode="grayWhite">
          <a:xfrm>
            <a:off x="6489070" y="1379428"/>
            <a:ext cx="471488" cy="457200"/>
          </a:xfrm>
          <a:custGeom>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3" name="Freeform 18"/>
          <p:cNvSpPr/>
          <p:nvPr userDrawn="1"/>
        </p:nvSpPr>
        <p:spPr bwMode="grayWhite">
          <a:xfrm>
            <a:off x="6884358" y="1160353"/>
            <a:ext cx="166688" cy="242888"/>
          </a:xfrm>
          <a:custGeom>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noEditPoints="1"/>
          </p:cNvSpPr>
          <p:nvPr userDrawn="1"/>
        </p:nvSpPr>
        <p:spPr bwMode="grayWhite">
          <a:xfrm>
            <a:off x="1140780" y="-2619486"/>
            <a:ext cx="1957388" cy="2232026"/>
          </a:xfrm>
          <a:custGeom>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5" name="Freeform 20"/>
          <p:cNvSpPr/>
          <p:nvPr userDrawn="1"/>
        </p:nvSpPr>
        <p:spPr bwMode="grayWhite">
          <a:xfrm>
            <a:off x="2386968" y="-2798874"/>
            <a:ext cx="541338" cy="639763"/>
          </a:xfrm>
          <a:custGeom>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6" name="Freeform 21"/>
          <p:cNvSpPr/>
          <p:nvPr userDrawn="1"/>
        </p:nvSpPr>
        <p:spPr bwMode="grayWhite">
          <a:xfrm>
            <a:off x="2071056" y="-3159236"/>
            <a:ext cx="623888" cy="614363"/>
          </a:xfrm>
          <a:custGeom>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7" name="Freeform 22"/>
          <p:cNvSpPr/>
          <p:nvPr userDrawn="1"/>
        </p:nvSpPr>
        <p:spPr bwMode="grayWhite">
          <a:xfrm>
            <a:off x="2679068" y="-3378312"/>
            <a:ext cx="363538" cy="425450"/>
          </a:xfrm>
          <a:custGeom>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8" name="Freeform 23"/>
          <p:cNvSpPr/>
          <p:nvPr userDrawn="1"/>
        </p:nvSpPr>
        <p:spPr bwMode="grayWhite">
          <a:xfrm>
            <a:off x="2615568" y="-3341799"/>
            <a:ext cx="125413" cy="106363"/>
          </a:xfrm>
          <a:custGeom>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9" name="Freeform 24"/>
          <p:cNvSpPr/>
          <p:nvPr userDrawn="1"/>
        </p:nvSpPr>
        <p:spPr bwMode="grayWhite">
          <a:xfrm>
            <a:off x="2477456" y="-3591037"/>
            <a:ext cx="411163" cy="274638"/>
          </a:xfrm>
          <a:custGeom>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0" name="Freeform 25"/>
          <p:cNvSpPr/>
          <p:nvPr userDrawn="1"/>
        </p:nvSpPr>
        <p:spPr bwMode="grayWhite">
          <a:xfrm>
            <a:off x="2929894" y="-3659299"/>
            <a:ext cx="214313" cy="177800"/>
          </a:xfrm>
          <a:custGeom>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1" name="Freeform 26"/>
          <p:cNvSpPr/>
          <p:nvPr userDrawn="1"/>
        </p:nvSpPr>
        <p:spPr bwMode="grayWhite">
          <a:xfrm>
            <a:off x="3037844" y="-3752962"/>
            <a:ext cx="133350" cy="98425"/>
          </a:xfrm>
          <a:custGeom>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2" name="Freeform 27"/>
          <p:cNvSpPr/>
          <p:nvPr userDrawn="1"/>
        </p:nvSpPr>
        <p:spPr bwMode="grayWhite">
          <a:xfrm>
            <a:off x="2382206" y="-2767124"/>
            <a:ext cx="965200" cy="930275"/>
          </a:xfrm>
          <a:custGeom>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3" name="Freeform 28"/>
          <p:cNvSpPr/>
          <p:nvPr userDrawn="1"/>
        </p:nvSpPr>
        <p:spPr bwMode="grayWhite">
          <a:xfrm>
            <a:off x="4728532" y="706327"/>
            <a:ext cx="109538" cy="66675"/>
          </a:xfrm>
          <a:custGeom>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4" name="Freeform 29"/>
          <p:cNvSpPr/>
          <p:nvPr userDrawn="1"/>
        </p:nvSpPr>
        <p:spPr bwMode="grayWhite">
          <a:xfrm>
            <a:off x="2139318" y="-2365486"/>
            <a:ext cx="2413001" cy="2038351"/>
          </a:xfrm>
          <a:custGeom>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5" name="Freeform 30"/>
          <p:cNvSpPr/>
          <p:nvPr userDrawn="1"/>
        </p:nvSpPr>
        <p:spPr bwMode="grayWhite">
          <a:xfrm>
            <a:off x="4690432" y="-771636"/>
            <a:ext cx="98425" cy="134938"/>
          </a:xfrm>
          <a:custGeom>
            <a:gdLst>
              <a:gd name="T0" fmla="*/ 22 w 68"/>
              <a:gd name="T1" fmla="*/ 86 h 94"/>
              <a:gd name="T2" fmla="*/ 23 w 68"/>
              <a:gd name="T3" fmla="*/ 10 h 94"/>
              <a:gd name="T4" fmla="*/ 55 w 68"/>
              <a:gd name="T5" fmla="*/ 12 h 94"/>
              <a:gd name="T6" fmla="*/ 45 w 68"/>
              <a:gd name="T7" fmla="*/ 85 h 94"/>
              <a:gd name="T8" fmla="*/ 22 w 68"/>
              <a:gd name="T9" fmla="*/ 86 h 94"/>
            </a:gd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8" name="Freeform 31"/>
          <p:cNvSpPr/>
          <p:nvPr userDrawn="1"/>
        </p:nvSpPr>
        <p:spPr bwMode="grayWhite">
          <a:xfrm>
            <a:off x="4411032" y="-830373"/>
            <a:ext cx="163513" cy="130175"/>
          </a:xfrm>
          <a:custGeom>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9" name="Freeform 32"/>
          <p:cNvSpPr/>
          <p:nvPr userDrawn="1"/>
        </p:nvSpPr>
        <p:spPr bwMode="grayWhite">
          <a:xfrm>
            <a:off x="4161794" y="-1305036"/>
            <a:ext cx="514350" cy="469900"/>
          </a:xfrm>
          <a:custGeom>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5" name="Freeform 33"/>
          <p:cNvSpPr/>
          <p:nvPr userDrawn="1"/>
        </p:nvSpPr>
        <p:spPr bwMode="grayWhite">
          <a:xfrm>
            <a:off x="3410906" y="-1976549"/>
            <a:ext cx="223838" cy="242888"/>
          </a:xfrm>
          <a:custGeom>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6" name="Freeform 34"/>
          <p:cNvSpPr/>
          <p:nvPr userDrawn="1"/>
        </p:nvSpPr>
        <p:spPr bwMode="grayWhite">
          <a:xfrm>
            <a:off x="3964944" y="-2725849"/>
            <a:ext cx="1857376" cy="1849438"/>
          </a:xfrm>
          <a:custGeom>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7" name="Freeform 35"/>
          <p:cNvSpPr/>
          <p:nvPr userDrawn="1"/>
        </p:nvSpPr>
        <p:spPr bwMode="grayWhite">
          <a:xfrm>
            <a:off x="4809494" y="-952611"/>
            <a:ext cx="74613" cy="69850"/>
          </a:xfrm>
          <a:custGeom>
            <a:gdLst>
              <a:gd name="T0" fmla="*/ 20 w 51"/>
              <a:gd name="T1" fmla="*/ 37 h 48"/>
              <a:gd name="T2" fmla="*/ 7 w 51"/>
              <a:gd name="T3" fmla="*/ 8 h 48"/>
              <a:gd name="T4" fmla="*/ 36 w 51"/>
              <a:gd name="T5" fmla="*/ 11 h 48"/>
              <a:gd name="T6" fmla="*/ 42 w 51"/>
              <a:gd name="T7" fmla="*/ 42 h 48"/>
              <a:gd name="T8" fmla="*/ 20 w 51"/>
              <a:gd name="T9" fmla="*/ 37 h 48"/>
            </a:gd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8" name="Freeform 36"/>
          <p:cNvSpPr/>
          <p:nvPr userDrawn="1"/>
        </p:nvSpPr>
        <p:spPr bwMode="grayWhite">
          <a:xfrm>
            <a:off x="4888869" y="-1000236"/>
            <a:ext cx="60325" cy="41275"/>
          </a:xfrm>
          <a:custGeom>
            <a:gdLst>
              <a:gd name="T0" fmla="*/ 9 w 42"/>
              <a:gd name="T1" fmla="*/ 26 h 29"/>
              <a:gd name="T2" fmla="*/ 1 w 42"/>
              <a:gd name="T3" fmla="*/ 13 h 29"/>
              <a:gd name="T4" fmla="*/ 12 w 42"/>
              <a:gd name="T5" fmla="*/ 1 h 29"/>
              <a:gd name="T6" fmla="*/ 38 w 42"/>
              <a:gd name="T7" fmla="*/ 22 h 29"/>
              <a:gd name="T8" fmla="*/ 9 w 42"/>
              <a:gd name="T9" fmla="*/ 26 h 29"/>
            </a:gd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9" name="Freeform 37"/>
          <p:cNvSpPr/>
          <p:nvPr userDrawn="1"/>
        </p:nvSpPr>
        <p:spPr bwMode="grayWhite">
          <a:xfrm>
            <a:off x="4769807" y="-1803511"/>
            <a:ext cx="147638" cy="220663"/>
          </a:xfrm>
          <a:custGeom>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0" name="Freeform 38"/>
          <p:cNvSpPr/>
          <p:nvPr userDrawn="1"/>
        </p:nvSpPr>
        <p:spPr bwMode="grayWhite">
          <a:xfrm>
            <a:off x="4934907" y="-1757473"/>
            <a:ext cx="79375" cy="52388"/>
          </a:xfrm>
          <a:custGeom>
            <a:gdLst>
              <a:gd name="T0" fmla="*/ 22 w 55"/>
              <a:gd name="T1" fmla="*/ 35 h 37"/>
              <a:gd name="T2" fmla="*/ 4 w 55"/>
              <a:gd name="T3" fmla="*/ 7 h 37"/>
              <a:gd name="T4" fmla="*/ 47 w 55"/>
              <a:gd name="T5" fmla="*/ 10 h 37"/>
              <a:gd name="T6" fmla="*/ 41 w 55"/>
              <a:gd name="T7" fmla="*/ 33 h 37"/>
              <a:gd name="T8" fmla="*/ 22 w 55"/>
              <a:gd name="T9" fmla="*/ 35 h 37"/>
            </a:gd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1" name="Freeform 39"/>
          <p:cNvSpPr/>
          <p:nvPr userDrawn="1"/>
        </p:nvSpPr>
        <p:spPr bwMode="grayWhite">
          <a:xfrm>
            <a:off x="4617407" y="-1987661"/>
            <a:ext cx="69850" cy="142875"/>
          </a:xfrm>
          <a:custGeom>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2" name="Freeform 40"/>
          <p:cNvSpPr/>
          <p:nvPr userDrawn="1"/>
        </p:nvSpPr>
        <p:spPr bwMode="grayWhite">
          <a:xfrm>
            <a:off x="3298194" y="-2738549"/>
            <a:ext cx="325438" cy="490538"/>
          </a:xfrm>
          <a:custGeom>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3" name="Freeform 41"/>
          <p:cNvSpPr/>
          <p:nvPr userDrawn="1"/>
        </p:nvSpPr>
        <p:spPr bwMode="grayWhite">
          <a:xfrm>
            <a:off x="3650619" y="-2770299"/>
            <a:ext cx="306388" cy="403225"/>
          </a:xfrm>
          <a:custGeom>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4" name="Freeform 42"/>
          <p:cNvSpPr/>
          <p:nvPr userDrawn="1"/>
        </p:nvSpPr>
        <p:spPr bwMode="grayWhite">
          <a:xfrm>
            <a:off x="4452307" y="-2717911"/>
            <a:ext cx="250825" cy="173038"/>
          </a:xfrm>
          <a:custGeom>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5" name="Freeform 43"/>
          <p:cNvSpPr/>
          <p:nvPr userDrawn="1"/>
        </p:nvSpPr>
        <p:spPr bwMode="grayWhite">
          <a:xfrm>
            <a:off x="3655381" y="-3337037"/>
            <a:ext cx="844550" cy="509588"/>
          </a:xfrm>
          <a:custGeom>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6" name="Freeform 44"/>
          <p:cNvSpPr/>
          <p:nvPr userDrawn="1"/>
        </p:nvSpPr>
        <p:spPr bwMode="grayWhite">
          <a:xfrm>
            <a:off x="3642681" y="-3059224"/>
            <a:ext cx="173038" cy="204788"/>
          </a:xfrm>
          <a:custGeom>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7" name="Freeform 45"/>
          <p:cNvSpPr/>
          <p:nvPr userDrawn="1"/>
        </p:nvSpPr>
        <p:spPr bwMode="grayWhite">
          <a:xfrm>
            <a:off x="3312481" y="-3273536"/>
            <a:ext cx="306388" cy="320675"/>
          </a:xfrm>
          <a:custGeom>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8" name="Freeform 46"/>
          <p:cNvSpPr/>
          <p:nvPr userDrawn="1"/>
        </p:nvSpPr>
        <p:spPr bwMode="grayWhite">
          <a:xfrm>
            <a:off x="3023556" y="-3381487"/>
            <a:ext cx="242888" cy="406400"/>
          </a:xfrm>
          <a:custGeom>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9" name="Freeform 47"/>
          <p:cNvSpPr/>
          <p:nvPr userDrawn="1"/>
        </p:nvSpPr>
        <p:spPr bwMode="grayWhite">
          <a:xfrm>
            <a:off x="3256919" y="-3056049"/>
            <a:ext cx="77788" cy="66675"/>
          </a:xfrm>
          <a:custGeom>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0" name="Freeform 48"/>
          <p:cNvSpPr/>
          <p:nvPr userDrawn="1"/>
        </p:nvSpPr>
        <p:spPr bwMode="grayWhite">
          <a:xfrm>
            <a:off x="3893506" y="-4724512"/>
            <a:ext cx="946150" cy="1576388"/>
          </a:xfrm>
          <a:custGeom>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1" name="Freeform 49"/>
          <p:cNvSpPr/>
          <p:nvPr userDrawn="1"/>
        </p:nvSpPr>
        <p:spPr bwMode="grayWhite">
          <a:xfrm>
            <a:off x="3285494" y="-3492612"/>
            <a:ext cx="68263" cy="107950"/>
          </a:xfrm>
          <a:custGeom>
            <a:gdLst>
              <a:gd name="T0" fmla="*/ 13 w 47"/>
              <a:gd name="T1" fmla="*/ 66 h 75"/>
              <a:gd name="T2" fmla="*/ 8 w 47"/>
              <a:gd name="T3" fmla="*/ 16 h 75"/>
              <a:gd name="T4" fmla="*/ 31 w 47"/>
              <a:gd name="T5" fmla="*/ 15 h 75"/>
              <a:gd name="T6" fmla="*/ 31 w 47"/>
              <a:gd name="T7" fmla="*/ 72 h 75"/>
              <a:gd name="T8" fmla="*/ 13 w 47"/>
              <a:gd name="T9" fmla="*/ 66 h 75"/>
            </a:gd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6" name="Freeform 50"/>
          <p:cNvSpPr/>
          <p:nvPr userDrawn="1"/>
        </p:nvSpPr>
        <p:spPr bwMode="grayWhite">
          <a:xfrm>
            <a:off x="3682369" y="-3500549"/>
            <a:ext cx="149225" cy="107950"/>
          </a:xfrm>
          <a:custGeom>
            <a:gdLst>
              <a:gd name="T0" fmla="*/ 32 w 104"/>
              <a:gd name="T1" fmla="*/ 65 h 75"/>
              <a:gd name="T2" fmla="*/ 22 w 104"/>
              <a:gd name="T3" fmla="*/ 17 h 75"/>
              <a:gd name="T4" fmla="*/ 81 w 104"/>
              <a:gd name="T5" fmla="*/ 13 h 75"/>
              <a:gd name="T6" fmla="*/ 82 w 104"/>
              <a:gd name="T7" fmla="*/ 62 h 75"/>
              <a:gd name="T8" fmla="*/ 32 w 104"/>
              <a:gd name="T9" fmla="*/ 65 h 75"/>
            </a:gd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7" name="Freeform 51"/>
          <p:cNvSpPr/>
          <p:nvPr userDrawn="1"/>
        </p:nvSpPr>
        <p:spPr bwMode="grayWhite">
          <a:xfrm>
            <a:off x="3617281" y="-3697399"/>
            <a:ext cx="144463" cy="207963"/>
          </a:xfrm>
          <a:custGeom>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8" name="Freeform 52"/>
          <p:cNvSpPr/>
          <p:nvPr userDrawn="1"/>
        </p:nvSpPr>
        <p:spPr bwMode="grayWhite">
          <a:xfrm>
            <a:off x="3347406" y="-3843449"/>
            <a:ext cx="258763" cy="342900"/>
          </a:xfrm>
          <a:custGeom>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9" name="Freeform 53"/>
          <p:cNvSpPr/>
          <p:nvPr userDrawn="1"/>
        </p:nvSpPr>
        <p:spPr bwMode="grayWhite">
          <a:xfrm>
            <a:off x="3718881" y="-4246674"/>
            <a:ext cx="433388" cy="696913"/>
          </a:xfrm>
          <a:custGeom>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0" name="Freeform 54"/>
          <p:cNvSpPr/>
          <p:nvPr userDrawn="1"/>
        </p:nvSpPr>
        <p:spPr bwMode="grayWhite">
          <a:xfrm>
            <a:off x="3168019" y="-3722799"/>
            <a:ext cx="26988" cy="69850"/>
          </a:xfrm>
          <a:custGeom>
            <a:gdLst>
              <a:gd name="T0" fmla="*/ 2 w 19"/>
              <a:gd name="T1" fmla="*/ 40 h 49"/>
              <a:gd name="T2" fmla="*/ 7 w 19"/>
              <a:gd name="T3" fmla="*/ 15 h 49"/>
              <a:gd name="T4" fmla="*/ 14 w 19"/>
              <a:gd name="T5" fmla="*/ 0 h 49"/>
              <a:gd name="T6" fmla="*/ 6 w 19"/>
              <a:gd name="T7" fmla="*/ 44 h 49"/>
              <a:gd name="T8" fmla="*/ 2 w 19"/>
              <a:gd name="T9" fmla="*/ 40 h 49"/>
            </a:gd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1" name="Freeform 55"/>
          <p:cNvSpPr/>
          <p:nvPr userDrawn="1"/>
        </p:nvSpPr>
        <p:spPr bwMode="grayWhite">
          <a:xfrm>
            <a:off x="3572831" y="-3992674"/>
            <a:ext cx="84138" cy="87313"/>
          </a:xfrm>
          <a:custGeom>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2" name="Freeform 56"/>
          <p:cNvSpPr/>
          <p:nvPr userDrawn="1"/>
        </p:nvSpPr>
        <p:spPr bwMode="grayWhite">
          <a:xfrm>
            <a:off x="6560508" y="1287353"/>
            <a:ext cx="247650" cy="107950"/>
          </a:xfrm>
          <a:custGeom>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3" name="Freeform 57"/>
          <p:cNvSpPr/>
          <p:nvPr userDrawn="1"/>
        </p:nvSpPr>
        <p:spPr bwMode="grayWhite">
          <a:xfrm>
            <a:off x="4841244" y="-844661"/>
            <a:ext cx="2170113" cy="2671763"/>
          </a:xfrm>
          <a:custGeom>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4" name="Freeform 58"/>
          <p:cNvSpPr/>
          <p:nvPr userDrawn="1"/>
        </p:nvSpPr>
        <p:spPr bwMode="grayWhite">
          <a:xfrm>
            <a:off x="6425570" y="841265"/>
            <a:ext cx="292100" cy="92075"/>
          </a:xfrm>
          <a:custGeom>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5" name="Freeform 59"/>
          <p:cNvSpPr/>
          <p:nvPr userDrawn="1"/>
        </p:nvSpPr>
        <p:spPr bwMode="grayWhite">
          <a:xfrm>
            <a:off x="2042481" y="-482711"/>
            <a:ext cx="985838" cy="1806576"/>
          </a:xfrm>
          <a:custGeom>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6" name="Freeform 60"/>
          <p:cNvSpPr/>
          <p:nvPr userDrawn="1"/>
        </p:nvSpPr>
        <p:spPr bwMode="grayWhite">
          <a:xfrm>
            <a:off x="293055" y="-2825861"/>
            <a:ext cx="1090613" cy="1974851"/>
          </a:xfrm>
          <a:custGeom>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73" name="Freeform 67"/>
          <p:cNvSpPr/>
          <p:nvPr userDrawn="1"/>
        </p:nvSpPr>
        <p:spPr bwMode="black">
          <a:xfrm>
            <a:off x="4209419" y="3533666"/>
            <a:ext cx="430213" cy="741363"/>
          </a:xfrm>
          <a:custGeom>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8"/>
          <p:cNvSpPr/>
          <p:nvPr userDrawn="1"/>
        </p:nvSpPr>
        <p:spPr bwMode="black">
          <a:xfrm>
            <a:off x="3449006" y="3308241"/>
            <a:ext cx="560388" cy="527050"/>
          </a:xfrm>
          <a:custGeom>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9"/>
          <p:cNvSpPr/>
          <p:nvPr userDrawn="1"/>
        </p:nvSpPr>
        <p:spPr bwMode="black">
          <a:xfrm>
            <a:off x="870905" y="2849453"/>
            <a:ext cx="858838" cy="1004888"/>
          </a:xfrm>
          <a:custGeom>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0"/>
          <p:cNvSpPr/>
          <p:nvPr userDrawn="1"/>
        </p:nvSpPr>
        <p:spPr bwMode="black">
          <a:xfrm>
            <a:off x="166055" y="1719153"/>
            <a:ext cx="860425" cy="1746251"/>
          </a:xfrm>
          <a:custGeom>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1"/>
          <p:cNvSpPr/>
          <p:nvPr userDrawn="1"/>
        </p:nvSpPr>
        <p:spPr bwMode="black">
          <a:xfrm>
            <a:off x="432755" y="3243153"/>
            <a:ext cx="49213" cy="28575"/>
          </a:xfrm>
          <a:custGeom>
            <a:gdLst>
              <a:gd name="T0" fmla="*/ 12 w 34"/>
              <a:gd name="T1" fmla="*/ 16 h 20"/>
              <a:gd name="T2" fmla="*/ 21 w 34"/>
              <a:gd name="T3" fmla="*/ 3 h 20"/>
              <a:gd name="T4" fmla="*/ 26 w 34"/>
              <a:gd name="T5" fmla="*/ 17 h 20"/>
              <a:gd name="T6" fmla="*/ 12 w 34"/>
              <a:gd name="T7" fmla="*/ 16 h 20"/>
            </a:gd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2"/>
          <p:cNvSpPr/>
          <p:nvPr userDrawn="1"/>
        </p:nvSpPr>
        <p:spPr bwMode="auto">
          <a:xfrm>
            <a:off x="459743" y="3171716"/>
            <a:ext cx="30163" cy="30163"/>
          </a:xfrm>
          <a:custGeom>
            <a:gdLst>
              <a:gd name="T0" fmla="*/ 6 w 21"/>
              <a:gd name="T1" fmla="*/ 14 h 21"/>
              <a:gd name="T2" fmla="*/ 6 w 21"/>
              <a:gd name="T3" fmla="*/ 0 h 21"/>
              <a:gd name="T4" fmla="*/ 21 w 21"/>
              <a:gd name="T5" fmla="*/ 14 h 21"/>
              <a:gd name="T6" fmla="*/ 6 w 21"/>
              <a:gd name="T7" fmla="*/ 14 h 21"/>
            </a:gd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3"/>
          <p:cNvSpPr/>
          <p:nvPr userDrawn="1"/>
        </p:nvSpPr>
        <p:spPr bwMode="black">
          <a:xfrm>
            <a:off x="293055" y="3022491"/>
            <a:ext cx="101600" cy="38100"/>
          </a:xfrm>
          <a:custGeom>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4"/>
          <p:cNvSpPr/>
          <p:nvPr userDrawn="1"/>
        </p:nvSpPr>
        <p:spPr bwMode="black">
          <a:xfrm>
            <a:off x="1756731" y="2393840"/>
            <a:ext cx="881063" cy="728663"/>
          </a:xfrm>
          <a:custGeom>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5"/>
          <p:cNvSpPr/>
          <p:nvPr userDrawn="1"/>
        </p:nvSpPr>
        <p:spPr bwMode="black">
          <a:xfrm>
            <a:off x="5817557" y="2243028"/>
            <a:ext cx="169863" cy="153988"/>
          </a:xfrm>
          <a:custGeom>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76"/>
          <p:cNvSpPr/>
          <p:nvPr userDrawn="1"/>
        </p:nvSpPr>
        <p:spPr bwMode="auto">
          <a:xfrm>
            <a:off x="5482595" y="2782778"/>
            <a:ext cx="26988" cy="25400"/>
          </a:xfrm>
          <a:custGeom>
            <a:gdLst>
              <a:gd name="T0" fmla="*/ 4 w 18"/>
              <a:gd name="T1" fmla="*/ 13 h 18"/>
              <a:gd name="T2" fmla="*/ 5 w 18"/>
              <a:gd name="T3" fmla="*/ 3 h 18"/>
              <a:gd name="T4" fmla="*/ 15 w 18"/>
              <a:gd name="T5" fmla="*/ 4 h 18"/>
              <a:gd name="T6" fmla="*/ 14 w 18"/>
              <a:gd name="T7" fmla="*/ 14 h 18"/>
              <a:gd name="T8" fmla="*/ 4 w 18"/>
              <a:gd name="T9" fmla="*/ 13 h 18"/>
            </a:gd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77"/>
          <p:cNvSpPr/>
          <p:nvPr userDrawn="1"/>
        </p:nvSpPr>
        <p:spPr bwMode="black">
          <a:xfrm>
            <a:off x="5617532" y="2655778"/>
            <a:ext cx="117475" cy="182563"/>
          </a:xfrm>
          <a:custGeom>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78"/>
          <p:cNvSpPr>
            <a:spLocks noEditPoints="1"/>
          </p:cNvSpPr>
          <p:nvPr userDrawn="1"/>
        </p:nvSpPr>
        <p:spPr bwMode="black">
          <a:xfrm>
            <a:off x="4322132" y="4143266"/>
            <a:ext cx="1066800" cy="947738"/>
          </a:xfrm>
          <a:custGeom>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79"/>
          <p:cNvSpPr/>
          <p:nvPr userDrawn="1"/>
        </p:nvSpPr>
        <p:spPr bwMode="black">
          <a:xfrm>
            <a:off x="4549144" y="3514616"/>
            <a:ext cx="622300" cy="681038"/>
          </a:xfrm>
          <a:custGeom>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86"/>
          <p:cNvSpPr/>
          <p:nvPr userDrawn="1"/>
        </p:nvSpPr>
        <p:spPr bwMode="black">
          <a:xfrm>
            <a:off x="3288669" y="2235090"/>
            <a:ext cx="668338" cy="458788"/>
          </a:xfrm>
          <a:custGeom>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87"/>
          <p:cNvSpPr/>
          <p:nvPr userDrawn="1"/>
        </p:nvSpPr>
        <p:spPr bwMode="black">
          <a:xfrm>
            <a:off x="1055055" y="995252"/>
            <a:ext cx="706438" cy="1173163"/>
          </a:xfrm>
          <a:custGeom>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88"/>
          <p:cNvSpPr/>
          <p:nvPr userDrawn="1"/>
        </p:nvSpPr>
        <p:spPr bwMode="black">
          <a:xfrm>
            <a:off x="3820481" y="2392253"/>
            <a:ext cx="447675" cy="819150"/>
          </a:xfrm>
          <a:custGeom>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89"/>
          <p:cNvSpPr/>
          <p:nvPr userDrawn="1"/>
        </p:nvSpPr>
        <p:spPr bwMode="black">
          <a:xfrm>
            <a:off x="4231644" y="2490678"/>
            <a:ext cx="347663" cy="603250"/>
          </a:xfrm>
          <a:custGeom>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90"/>
          <p:cNvSpPr/>
          <p:nvPr userDrawn="1"/>
        </p:nvSpPr>
        <p:spPr bwMode="black">
          <a:xfrm>
            <a:off x="2574293" y="2687528"/>
            <a:ext cx="866775" cy="519113"/>
          </a:xfrm>
          <a:custGeom>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91"/>
          <p:cNvSpPr/>
          <p:nvPr userDrawn="1"/>
        </p:nvSpPr>
        <p:spPr bwMode="black">
          <a:xfrm>
            <a:off x="4090357" y="2900253"/>
            <a:ext cx="830263" cy="385763"/>
          </a:xfrm>
          <a:custGeom>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92"/>
          <p:cNvSpPr/>
          <p:nvPr userDrawn="1"/>
        </p:nvSpPr>
        <p:spPr bwMode="black">
          <a:xfrm>
            <a:off x="3480756" y="3855928"/>
            <a:ext cx="655638" cy="611188"/>
          </a:xfrm>
          <a:custGeom>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93"/>
          <p:cNvSpPr/>
          <p:nvPr userDrawn="1"/>
        </p:nvSpPr>
        <p:spPr bwMode="black">
          <a:xfrm>
            <a:off x="6125532" y="2289065"/>
            <a:ext cx="28575" cy="20638"/>
          </a:xfrm>
          <a:custGeom>
            <a:gdLst>
              <a:gd name="T0" fmla="*/ 1 w 20"/>
              <a:gd name="T1" fmla="*/ 7 h 14"/>
              <a:gd name="T2" fmla="*/ 10 w 20"/>
              <a:gd name="T3" fmla="*/ 0 h 14"/>
              <a:gd name="T4" fmla="*/ 19 w 20"/>
              <a:gd name="T5" fmla="*/ 7 h 14"/>
              <a:gd name="T6" fmla="*/ 10 w 20"/>
              <a:gd name="T7" fmla="*/ 14 h 14"/>
              <a:gd name="T8" fmla="*/ 1 w 20"/>
              <a:gd name="T9" fmla="*/ 7 h 14"/>
            </a:gd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94"/>
          <p:cNvSpPr/>
          <p:nvPr userDrawn="1"/>
        </p:nvSpPr>
        <p:spPr bwMode="black">
          <a:xfrm>
            <a:off x="6181095" y="2270015"/>
            <a:ext cx="39688" cy="22225"/>
          </a:xfrm>
          <a:custGeom>
            <a:gdLst>
              <a:gd name="T0" fmla="*/ 7 w 28"/>
              <a:gd name="T1" fmla="*/ 13 h 16"/>
              <a:gd name="T2" fmla="*/ 19 w 28"/>
              <a:gd name="T3" fmla="*/ 0 h 16"/>
              <a:gd name="T4" fmla="*/ 21 w 28"/>
              <a:gd name="T5" fmla="*/ 11 h 16"/>
              <a:gd name="T6" fmla="*/ 7 w 28"/>
              <a:gd name="T7" fmla="*/ 13 h 16"/>
            </a:gd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95"/>
          <p:cNvSpPr/>
          <p:nvPr userDrawn="1"/>
        </p:nvSpPr>
        <p:spPr bwMode="black">
          <a:xfrm>
            <a:off x="5814382" y="2085865"/>
            <a:ext cx="404813" cy="206375"/>
          </a:xfrm>
          <a:custGeom>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96"/>
          <p:cNvSpPr/>
          <p:nvPr userDrawn="1"/>
        </p:nvSpPr>
        <p:spPr bwMode="black">
          <a:xfrm>
            <a:off x="5209545" y="2676416"/>
            <a:ext cx="525463" cy="241300"/>
          </a:xfrm>
          <a:custGeom>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97"/>
          <p:cNvSpPr/>
          <p:nvPr userDrawn="1"/>
        </p:nvSpPr>
        <p:spPr bwMode="black">
          <a:xfrm>
            <a:off x="5966782" y="1368315"/>
            <a:ext cx="450850" cy="652463"/>
          </a:xfrm>
          <a:custGeom>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98"/>
          <p:cNvSpPr/>
          <p:nvPr userDrawn="1"/>
        </p:nvSpPr>
        <p:spPr bwMode="black">
          <a:xfrm>
            <a:off x="4349119" y="1863615"/>
            <a:ext cx="466725" cy="611188"/>
          </a:xfrm>
          <a:custGeom>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99"/>
          <p:cNvSpPr/>
          <p:nvPr userDrawn="1"/>
        </p:nvSpPr>
        <p:spPr bwMode="black">
          <a:xfrm>
            <a:off x="3957006" y="1641365"/>
            <a:ext cx="658813" cy="315913"/>
          </a:xfrm>
          <a:custGeom>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00"/>
          <p:cNvSpPr/>
          <p:nvPr userDrawn="1"/>
        </p:nvSpPr>
        <p:spPr bwMode="black">
          <a:xfrm>
            <a:off x="3295019" y="1347678"/>
            <a:ext cx="696913" cy="869950"/>
          </a:xfrm>
          <a:custGeom>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01"/>
          <p:cNvSpPr/>
          <p:nvPr userDrawn="1"/>
        </p:nvSpPr>
        <p:spPr bwMode="black">
          <a:xfrm>
            <a:off x="3371219" y="2679591"/>
            <a:ext cx="704850" cy="701675"/>
          </a:xfrm>
          <a:custGeom>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02"/>
          <p:cNvSpPr/>
          <p:nvPr userDrawn="1"/>
        </p:nvSpPr>
        <p:spPr bwMode="black">
          <a:xfrm>
            <a:off x="3795081" y="3538428"/>
            <a:ext cx="427038" cy="750888"/>
          </a:xfrm>
          <a:custGeom>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03"/>
          <p:cNvSpPr/>
          <p:nvPr userDrawn="1"/>
        </p:nvSpPr>
        <p:spPr bwMode="black">
          <a:xfrm>
            <a:off x="1432880" y="1023827"/>
            <a:ext cx="1177925" cy="858838"/>
          </a:xfrm>
          <a:custGeom>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04"/>
          <p:cNvSpPr/>
          <p:nvPr userDrawn="1"/>
        </p:nvSpPr>
        <p:spPr bwMode="black">
          <a:xfrm>
            <a:off x="4680907" y="3154253"/>
            <a:ext cx="1069975" cy="454025"/>
          </a:xfrm>
          <a:custGeom>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05"/>
          <p:cNvSpPr/>
          <p:nvPr userDrawn="1"/>
        </p:nvSpPr>
        <p:spPr bwMode="black">
          <a:xfrm>
            <a:off x="2556831" y="1307990"/>
            <a:ext cx="736600" cy="528638"/>
          </a:xfrm>
          <a:custGeom>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06"/>
          <p:cNvSpPr/>
          <p:nvPr userDrawn="1"/>
        </p:nvSpPr>
        <p:spPr bwMode="black">
          <a:xfrm>
            <a:off x="2429831" y="2204928"/>
            <a:ext cx="941388" cy="539750"/>
          </a:xfrm>
          <a:custGeom>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07"/>
          <p:cNvSpPr/>
          <p:nvPr userDrawn="1"/>
        </p:nvSpPr>
        <p:spPr bwMode="black">
          <a:xfrm>
            <a:off x="5890582" y="1744553"/>
            <a:ext cx="171450" cy="377825"/>
          </a:xfrm>
          <a:custGeom>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08"/>
          <p:cNvSpPr/>
          <p:nvPr userDrawn="1"/>
        </p:nvSpPr>
        <p:spPr bwMode="black">
          <a:xfrm>
            <a:off x="5657220" y="2404953"/>
            <a:ext cx="157163" cy="354013"/>
          </a:xfrm>
          <a:custGeom>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09"/>
          <p:cNvSpPr/>
          <p:nvPr userDrawn="1"/>
        </p:nvSpPr>
        <p:spPr bwMode="black">
          <a:xfrm>
            <a:off x="1548768" y="2997091"/>
            <a:ext cx="901700" cy="877888"/>
          </a:xfrm>
          <a:custGeom>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10"/>
          <p:cNvSpPr/>
          <p:nvPr userDrawn="1"/>
        </p:nvSpPr>
        <p:spPr bwMode="black">
          <a:xfrm>
            <a:off x="596268" y="1889015"/>
            <a:ext cx="766763" cy="1185863"/>
          </a:xfrm>
          <a:custGeom>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11"/>
          <p:cNvSpPr/>
          <p:nvPr userDrawn="1"/>
        </p:nvSpPr>
        <p:spPr bwMode="black">
          <a:xfrm>
            <a:off x="5120644" y="1838215"/>
            <a:ext cx="860425" cy="661988"/>
          </a:xfrm>
          <a:custGeom>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12"/>
          <p:cNvSpPr/>
          <p:nvPr userDrawn="1"/>
        </p:nvSpPr>
        <p:spPr bwMode="black">
          <a:xfrm>
            <a:off x="4579307" y="2395428"/>
            <a:ext cx="457200" cy="557213"/>
          </a:xfrm>
          <a:custGeom>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13"/>
          <p:cNvSpPr/>
          <p:nvPr userDrawn="1"/>
        </p:nvSpPr>
        <p:spPr bwMode="black">
          <a:xfrm>
            <a:off x="2456818" y="3133616"/>
            <a:ext cx="977900" cy="587375"/>
          </a:xfrm>
          <a:custGeom>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4"/>
          <p:cNvSpPr/>
          <p:nvPr userDrawn="1"/>
        </p:nvSpPr>
        <p:spPr bwMode="black">
          <a:xfrm>
            <a:off x="288293" y="1138128"/>
            <a:ext cx="962025" cy="833438"/>
          </a:xfrm>
          <a:custGeom>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15"/>
          <p:cNvSpPr/>
          <p:nvPr userDrawn="1"/>
        </p:nvSpPr>
        <p:spPr bwMode="black">
          <a:xfrm>
            <a:off x="5046032" y="2317640"/>
            <a:ext cx="647700" cy="417513"/>
          </a:xfrm>
          <a:custGeom>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6"/>
          <p:cNvSpPr/>
          <p:nvPr userDrawn="1"/>
        </p:nvSpPr>
        <p:spPr bwMode="black">
          <a:xfrm>
            <a:off x="5981070" y="2235090"/>
            <a:ext cx="82550" cy="103188"/>
          </a:xfrm>
          <a:custGeom>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17"/>
          <p:cNvSpPr/>
          <p:nvPr userDrawn="1"/>
        </p:nvSpPr>
        <p:spPr bwMode="black">
          <a:xfrm>
            <a:off x="4831719" y="3455878"/>
            <a:ext cx="600075" cy="460375"/>
          </a:xfrm>
          <a:custGeom>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18"/>
          <p:cNvSpPr/>
          <p:nvPr userDrawn="1"/>
        </p:nvSpPr>
        <p:spPr bwMode="black">
          <a:xfrm>
            <a:off x="2482218" y="1766778"/>
            <a:ext cx="814388" cy="568325"/>
          </a:xfrm>
          <a:custGeom>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19"/>
          <p:cNvSpPr/>
          <p:nvPr userDrawn="1"/>
        </p:nvSpPr>
        <p:spPr bwMode="black">
          <a:xfrm>
            <a:off x="3980819" y="3252678"/>
            <a:ext cx="1000125" cy="273050"/>
          </a:xfrm>
          <a:custGeom>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20"/>
          <p:cNvSpPr/>
          <p:nvPr userDrawn="1"/>
        </p:nvSpPr>
        <p:spPr bwMode="black">
          <a:xfrm>
            <a:off x="1893256" y="3209816"/>
            <a:ext cx="1627188" cy="1725613"/>
          </a:xfrm>
          <a:custGeom>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21"/>
          <p:cNvSpPr>
            <a:spLocks noEditPoints="1"/>
          </p:cNvSpPr>
          <p:nvPr userDrawn="1"/>
        </p:nvSpPr>
        <p:spPr bwMode="black">
          <a:xfrm>
            <a:off x="1169355" y="2100153"/>
            <a:ext cx="698500" cy="871538"/>
          </a:xfrm>
          <a:custGeom>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22"/>
          <p:cNvSpPr/>
          <p:nvPr userDrawn="1"/>
        </p:nvSpPr>
        <p:spPr bwMode="black">
          <a:xfrm>
            <a:off x="4819019" y="2781191"/>
            <a:ext cx="858838" cy="463550"/>
          </a:xfrm>
          <a:custGeom>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23"/>
          <p:cNvSpPr/>
          <p:nvPr userDrawn="1"/>
        </p:nvSpPr>
        <p:spPr bwMode="black">
          <a:xfrm>
            <a:off x="5647695" y="2930416"/>
            <a:ext cx="69850" cy="141288"/>
          </a:xfrm>
          <a:custGeom>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24"/>
          <p:cNvSpPr/>
          <p:nvPr userDrawn="1"/>
        </p:nvSpPr>
        <p:spPr bwMode="black">
          <a:xfrm>
            <a:off x="5738182" y="1803290"/>
            <a:ext cx="168275" cy="334963"/>
          </a:xfrm>
          <a:custGeom>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25"/>
          <p:cNvSpPr/>
          <p:nvPr userDrawn="1"/>
        </p:nvSpPr>
        <p:spPr bwMode="black">
          <a:xfrm>
            <a:off x="570868" y="793640"/>
            <a:ext cx="788988" cy="611188"/>
          </a:xfrm>
          <a:custGeom>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26"/>
          <p:cNvSpPr/>
          <p:nvPr userDrawn="1"/>
        </p:nvSpPr>
        <p:spPr bwMode="black">
          <a:xfrm>
            <a:off x="3696656" y="1719153"/>
            <a:ext cx="614363" cy="660400"/>
          </a:xfrm>
          <a:custGeom>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27"/>
          <p:cNvSpPr/>
          <p:nvPr userDrawn="1"/>
        </p:nvSpPr>
        <p:spPr bwMode="black">
          <a:xfrm>
            <a:off x="4868232" y="2651016"/>
            <a:ext cx="530225" cy="469900"/>
          </a:xfrm>
          <a:custGeom>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28"/>
          <p:cNvSpPr/>
          <p:nvPr userDrawn="1"/>
        </p:nvSpPr>
        <p:spPr bwMode="black">
          <a:xfrm>
            <a:off x="1658306" y="1749315"/>
            <a:ext cx="850900" cy="733425"/>
          </a:xfrm>
          <a:custGeom>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30"/>
          <p:cNvSpPr/>
          <p:nvPr userDrawn="1"/>
        </p:nvSpPr>
        <p:spPr bwMode="black">
          <a:xfrm>
            <a:off x="3488694" y="187215"/>
            <a:ext cx="2101851" cy="2236788"/>
          </a:xfrm>
          <a:custGeom>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6306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About Office">
    <p:spTree>
      <p:nvGrpSpPr>
        <p:cNvPr id="1" name=""/>
        <p:cNvGrpSpPr/>
        <p:nvPr/>
      </p:nvGrpSpPr>
      <p:grpSpPr>
        <a:xfrm>
          <a:off x="0" y="0"/>
          <a: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smtClean="0"/>
              <a:t>(CITY) Office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smtClean="0"/>
              <a:t>Insert about office</a:t>
            </a:r>
            <a:endParaRPr lang="en-US"/>
          </a:p>
        </p:txBody>
      </p:sp>
      <p:sp>
        <p:nvSpPr>
          <p:cNvPr id="15" name="Picture Placeholder 14"/>
          <p:cNvSpPr>
            <a:spLocks noGrp="1"/>
          </p:cNvSpPr>
          <p:nvPr>
            <p:ph type="pic" sz="quarter" idx="13" hasCustomPrompt="1"/>
          </p:nvPr>
        </p:nvSpPr>
        <p:spPr>
          <a:xfrm>
            <a:off x="-9496" y="1500189"/>
            <a:ext cx="5876895" cy="4572000"/>
          </a:xfrm>
          <a:custGeom>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smtClean="0"/>
              <a:t>Click icon to insert photo</a:t>
            </a:r>
            <a:endParaRPr lang="en-US"/>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05913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pic>
        <p:nvPicPr>
          <p:cNvPr id="8" name="Picture Placeholder 4"/>
          <p:cNvPicPr>
            <a:picLocks noChangeAspect="1"/>
          </p:cNvPicPr>
          <p:nvPr userDrawn="1"/>
        </p:nvPicPr>
        <p:blipFill>
          <a:blip r:embed="rId1">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smtClean="0"/>
              <a:t>Click to edit Master </a:t>
            </a:r>
            <a:br>
              <a:rPr lang="en-US" smtClean="0"/>
            </a:br>
            <a:r>
              <a:rPr lang="en-US" smtClean="0"/>
              <a:t>title style</a:t>
            </a:r>
            <a:endParaRPr lang="en-US"/>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8/23/2024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74856152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2">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smtClean="0"/>
              <a:t>Click to edit Master </a:t>
            </a:r>
            <a:br>
              <a:rPr lang="en-US" smtClean="0"/>
            </a:br>
            <a:r>
              <a:rPr lang="en-US" smtClean="0"/>
              <a:t>title style</a:t>
            </a:r>
            <a:endParaRPr lang="en-US"/>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8/23/2024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24768243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 Topic">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Topic 1</a:t>
            </a:r>
            <a:endParaRPr lang="en-US"/>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Topic 3</a:t>
            </a:r>
            <a:endParaRPr lang="en-US"/>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Topic 2</a:t>
            </a:r>
            <a:endParaRPr lang="en-US"/>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Topic 4</a:t>
            </a:r>
            <a:endParaRPr lang="en-US"/>
          </a:p>
        </p:txBody>
      </p:sp>
      <p:sp>
        <p:nvSpPr>
          <p:cNvPr id="17" name="Text Placeholder 16"/>
          <p:cNvSpPr>
            <a:spLocks noGrp="1"/>
          </p:cNvSpPr>
          <p:nvPr>
            <p:ph type="body" sz="quarter" idx="15"/>
          </p:nvPr>
        </p:nvSpPr>
        <p:spPr>
          <a:xfrm>
            <a:off x="838201" y="1951038"/>
            <a:ext cx="4636008"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6"/>
          <p:cNvSpPr>
            <a:spLocks noGrp="1"/>
          </p:cNvSpPr>
          <p:nvPr>
            <p:ph type="body" sz="quarter" idx="16"/>
          </p:nvPr>
        </p:nvSpPr>
        <p:spPr>
          <a:xfrm>
            <a:off x="837823" y="4393828"/>
            <a:ext cx="4636385"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6"/>
          <p:cNvSpPr>
            <a:spLocks noGrp="1"/>
          </p:cNvSpPr>
          <p:nvPr>
            <p:ph type="body" sz="quarter" idx="17"/>
          </p:nvPr>
        </p:nvSpPr>
        <p:spPr>
          <a:xfrm>
            <a:off x="6720934" y="1950852"/>
            <a:ext cx="4632489"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6"/>
          <p:cNvSpPr>
            <a:spLocks noGrp="1"/>
          </p:cNvSpPr>
          <p:nvPr>
            <p:ph type="body" sz="quarter" idx="18"/>
          </p:nvPr>
        </p:nvSpPr>
        <p:spPr>
          <a:xfrm>
            <a:off x="6720933" y="4393275"/>
            <a:ext cx="4632489"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43400290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Icons">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smtClean="0"/>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smtClean="0"/>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smtClean="0"/>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18414746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Icons">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smtClean="0"/>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smtClean="0"/>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smtClean="0"/>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smtClean="0"/>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9769701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photo with Title">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smtClean="0"/>
              <a:t>Click icon to insert photo</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smtClean="0"/>
              <a:t>Insert title</a:t>
            </a:r>
            <a:endParaRPr lang="en-US"/>
          </a:p>
        </p:txBody>
      </p:sp>
    </p:spTree>
    <p:extLst>
      <p:ext uri="{BB962C8B-B14F-4D97-AF65-F5344CB8AC3E}">
        <p14:creationId xmlns:p14="http://schemas.microsoft.com/office/powerpoint/2010/main" val="343830923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photo Break slide">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smtClean="0"/>
              <a:t>Click Icon to insert picture</a:t>
            </a:r>
            <a:endParaRPr lang="en-US"/>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smtClean="0"/>
              <a:t>Break</a:t>
            </a:r>
            <a:endParaRPr lang="en-US"/>
          </a:p>
        </p:txBody>
      </p:sp>
    </p:spTree>
    <p:extLst>
      <p:ext uri="{BB962C8B-B14F-4D97-AF65-F5344CB8AC3E}">
        <p14:creationId xmlns:p14="http://schemas.microsoft.com/office/powerpoint/2010/main" val="15121535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677636" y="365125"/>
            <a:ext cx="10676164" cy="1014867"/>
          </a:xfrm>
        </p:spPr>
        <p:txBody>
          <a:bodyPr/>
          <a:lstStyle/>
          <a:p>
            <a:r>
              <a:rPr lang="en-US" smtClean="0"/>
              <a:t>Click to edit Master title style</a:t>
            </a:r>
            <a:endParaRPr lang="en-US"/>
          </a:p>
        </p:txBody>
      </p:sp>
      <p:sp>
        <p:nvSpPr>
          <p:cNvPr id="3" name="Content Placeholder 2"/>
          <p:cNvSpPr>
            <a:spLocks noGrp="1"/>
          </p:cNvSpPr>
          <p:nvPr>
            <p:ph idx="1"/>
          </p:nvPr>
        </p:nvSpPr>
        <p:spPr>
          <a:xfrm>
            <a:off x="677636" y="1559379"/>
            <a:ext cx="10676164" cy="46175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43259226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bleed photo">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smtClean="0"/>
              <a:t>Click icon to insert photo</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35002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rt with right Panel">
    <p:spTree>
      <p:nvGrpSpPr>
        <p:cNvPr id="1" name=""/>
        <p:cNvGrpSpPr/>
        <p:nvPr/>
      </p:nvGrpSpPr>
      <p:grpSpPr>
        <a:xfrm>
          <a:off x="0" y="0"/>
          <a: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smtClean="0"/>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smtClean="0"/>
              <a:t>Click icon to insert chart</a:t>
            </a:r>
            <a:endParaRPr lang="en-US"/>
          </a:p>
        </p:txBody>
      </p:sp>
    </p:spTree>
    <p:extLst>
      <p:ext uri="{BB962C8B-B14F-4D97-AF65-F5344CB8AC3E}">
        <p14:creationId xmlns:p14="http://schemas.microsoft.com/office/powerpoint/2010/main" val="303972064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rt with bottom Panel">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smtClean="0"/>
              <a:t>Click icon to insert chart</a:t>
            </a:r>
            <a:endParaRPr lang="en-US"/>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smtClean="0"/>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Insert Description</a:t>
            </a:r>
          </a:p>
        </p:txBody>
      </p:sp>
    </p:spTree>
    <p:extLst>
      <p:ext uri="{BB962C8B-B14F-4D97-AF65-F5344CB8AC3E}">
        <p14:creationId xmlns:p14="http://schemas.microsoft.com/office/powerpoint/2010/main" val="210449634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60249797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48ADFD3-F854-41F5-BFAE-93B13FD028EA}" type="datetimeFigureOut">
              <a:rPr lang="en-US" smtClean="0"/>
              <a:t>8/23/2024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6263124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ideo with Background image">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smtClean="0"/>
          </a:p>
          <a:p>
            <a:endParaRPr lang="en-US"/>
          </a:p>
        </p:txBody>
      </p:sp>
    </p:spTree>
    <p:extLst>
      <p:ext uri="{BB962C8B-B14F-4D97-AF65-F5344CB8AC3E}">
        <p14:creationId xmlns:p14="http://schemas.microsoft.com/office/powerpoint/2010/main" val="179213396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Bleed Video">
    <p:spTree>
      <p:nvGrpSpPr>
        <p:cNvPr id="1" name=""/>
        <p:cNvGrpSpPr/>
        <p:nvPr/>
      </p:nvGrpSpPr>
      <p:grpSpPr>
        <a:xfrm>
          <a:off x="0" y="0"/>
          <a:ext cx="0" cy="0"/>
        </a:xfrm>
      </p:grpSpPr>
      <p:pic>
        <p:nvPicPr>
          <p:cNvPr id="6" name="Picture 5"/>
          <p:cNvPicPr>
            <a:picLocks noChangeAspect="1"/>
          </p:cNvPicPr>
          <p:nvPr userDrawn="1"/>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smtClean="0"/>
          </a:p>
          <a:p>
            <a:endParaRPr lang="en-US"/>
          </a:p>
        </p:txBody>
      </p:sp>
    </p:spTree>
    <p:extLst>
      <p:ext uri="{BB962C8B-B14F-4D97-AF65-F5344CB8AC3E}">
        <p14:creationId xmlns:p14="http://schemas.microsoft.com/office/powerpoint/2010/main" val="257140261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ank You/Contact">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5" name="Rectangle 13"/>
          <p:cNvSpPr/>
          <p:nvPr userDrawn="1"/>
        </p:nvSpPr>
        <p:spPr>
          <a:xfrm flipH="1">
            <a:off x="-10" y="-18854"/>
            <a:ext cx="7230368" cy="6928701"/>
          </a:xfrm>
          <a:custGeom>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657448"/>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849539"/>
            <a:ext cx="5988050" cy="987425"/>
          </a:xfrm>
        </p:spPr>
        <p:txBody>
          <a:bodyPr anchor="b">
            <a:noAutofit/>
          </a:bodyPr>
          <a:lstStyle>
            <a:lvl1pPr marL="0" indent="0">
              <a:buNone/>
              <a:defRPr sz="6600">
                <a:solidFill>
                  <a:schemeClr val="bg1"/>
                </a:solidFill>
              </a:defRPr>
            </a:lvl1pPr>
          </a:lstStyle>
          <a:p>
            <a:pPr lvl="0"/>
            <a:r>
              <a:rPr lang="en-US" smtClean="0"/>
              <a:t>Thank you!</a:t>
            </a:r>
            <a:endParaRPr lang="en-US"/>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Contact Information</a:t>
            </a:r>
            <a:endParaRPr lang="en-US"/>
          </a:p>
        </p:txBody>
      </p:sp>
    </p:spTree>
    <p:extLst>
      <p:ext uri="{BB962C8B-B14F-4D97-AF65-F5344CB8AC3E}">
        <p14:creationId xmlns:p14="http://schemas.microsoft.com/office/powerpoint/2010/main" val="46402460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over Slide White">
    <p:bg>
      <p:bgPr>
        <a:solidFill>
          <a:schemeClr val="bg1"/>
        </a:solidFill>
        <a:effectLst/>
      </p:bgPr>
    </p:bg>
    <p:spTree>
      <p:nvGrpSpPr>
        <p:cNvPr id="1" name=""/>
        <p:cNvGrpSpPr/>
        <p:nvPr/>
      </p:nvGrpSpPr>
      <p:grpSpPr>
        <a:xfrm>
          <a:off x="0" y="0"/>
          <a:ext cx="0" cy="0"/>
        </a:xfrm>
      </p:grpSpPr>
      <p:pic>
        <p:nvPicPr>
          <p:cNvPr id="5" name="Picture 4">
            <a:extLst>
              <a:ext uri="{FF2B5EF4-FFF2-40B4-BE49-F238E27FC236}">
                <a16:creationId xmlns:a16="http://schemas.microsoft.com/office/drawing/2014/main" id="{4F0372BC-B33C-D0FC-D3F2-32F97B178625}"/>
              </a:ext>
            </a:extLst>
          </p:cNvPr>
          <p:cNvPicPr>
            <a:picLocks noChangeAspect="1"/>
          </p:cNvPicPr>
          <p:nvPr userDrawn="1"/>
        </p:nvPicPr>
        <p:blipFill>
          <a:blip r:embed="rId1">
            <a:alphaModFix amt="40000"/>
          </a:blip>
          <a:stretch>
            <a:fillRect/>
          </a:stretch>
        </p:blipFill>
        <p:spPr>
          <a:xfrm>
            <a:off x="-4918107" y="3154533"/>
            <a:ext cx="11548496" cy="4425384"/>
          </a:xfrm>
          <a:prstGeom prst="rect">
            <a:avLst/>
          </a:prstGeom>
        </p:spPr>
      </p:pic>
      <p:sp>
        <p:nvSpPr>
          <p:cNvPr id="14" name="Text Placeholder 13">
            <a:extLst>
              <a:ext uri="{FF2B5EF4-FFF2-40B4-BE49-F238E27FC236}">
                <a16:creationId xmlns:a16="http://schemas.microsoft.com/office/drawing/2014/main" id="{04BBDDAB-9FD1-8246-8472-42056C5F0715}"/>
              </a:ext>
            </a:extLst>
          </p:cNvPr>
          <p:cNvSpPr>
            <a:spLocks noGrp="1"/>
          </p:cNvSpPr>
          <p:nvPr>
            <p:ph type="body" sz="quarter" idx="10" hasCustomPrompt="1"/>
          </p:nvPr>
        </p:nvSpPr>
        <p:spPr>
          <a:xfrm>
            <a:off x="1991688" y="3892460"/>
            <a:ext cx="8208624" cy="1016000"/>
          </a:xfrm>
          <a:prstGeom prst="rect">
            <a:avLst/>
          </a:prstGeom>
        </p:spPr>
        <p:txBody>
          <a:bodyPr/>
          <a:lstStyle>
            <a:lvl1pPr marL="0" indent="0" algn="ctr">
              <a:buNone/>
              <a:defRPr sz="1333" b="0" i="0" strike="noStrike" baseline="0">
                <a:solidFill>
                  <a:schemeClr val="tx1">
                    <a:alpha val="99000"/>
                  </a:schemeClr>
                </a:solidFill>
                <a:latin typeface="Segoe UI" panose="020b0502040204020203" pitchFamily="34" charset="0"/>
                <a:ea typeface="Tahoma" panose="020b0604030504040204" pitchFamily="34" charset="0"/>
                <a:cs typeface="Segoe UI" panose="020b0502040204020203"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a:t>Subtitle and Additional Info, Date, Etc.</a:t>
            </a:r>
          </a:p>
        </p:txBody>
      </p:sp>
      <p:sp>
        <p:nvSpPr>
          <p:cNvPr id="15" name="Title 14">
            <a:extLst>
              <a:ext uri="{FF2B5EF4-FFF2-40B4-BE49-F238E27FC236}">
                <a16:creationId xmlns:a16="http://schemas.microsoft.com/office/drawing/2014/main" id="{DA609253-DA88-774D-BA7B-5267224A5F15}"/>
              </a:ext>
            </a:extLst>
          </p:cNvPr>
          <p:cNvSpPr>
            <a:spLocks noGrp="1"/>
          </p:cNvSpPr>
          <p:nvPr>
            <p:ph type="title" hasCustomPrompt="1"/>
          </p:nvPr>
        </p:nvSpPr>
        <p:spPr>
          <a:xfrm>
            <a:off x="1991688" y="847101"/>
            <a:ext cx="8208624" cy="2721339"/>
          </a:xfrm>
        </p:spPr>
        <p:txBody>
          <a:bodyPr anchor="b"/>
          <a:lstStyle>
            <a:lvl1pPr algn="ctr">
              <a:lnSpc>
                <a:spcPct val="100000"/>
              </a:lnSpc>
              <a:defRPr sz="3733" b="0" i="0" strike="noStrike" baseline="0">
                <a:solidFill>
                  <a:schemeClr val="tx1">
                    <a:alpha val="99000"/>
                  </a:schemeClr>
                </a:solidFill>
                <a:latin typeface="Baskerville" panose="02020502070401020303" pitchFamily="18" charset="0"/>
                <a:ea typeface="Baskerville" panose="02020502070401020303" pitchFamily="18" charset="0"/>
                <a:cs typeface="Calibri" panose="020f050202020403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4FBBE347-ADED-E343-BB19-40D6DB02A2D8}"/>
              </a:ext>
            </a:extLst>
          </p:cNvPr>
          <p:cNvPicPr>
            <a:picLocks noChangeAspect="1"/>
          </p:cNvPicPr>
          <p:nvPr userDrawn="1"/>
        </p:nvPicPr>
        <p:blipFill>
          <a:blip r:embed="rId2"/>
          <a:stretch>
            <a:fillRect/>
          </a:stretch>
        </p:blipFill>
        <p:spPr>
          <a:xfrm>
            <a:off x="10554448" y="5601757"/>
            <a:ext cx="905185" cy="519644"/>
          </a:xfrm>
          <a:prstGeom prst="rect">
            <a:avLst/>
          </a:prstGeom>
        </p:spPr>
      </p:pic>
    </p:spTree>
    <p:extLst>
      <p:ext uri="{BB962C8B-B14F-4D97-AF65-F5344CB8AC3E}">
        <p14:creationId xmlns:p14="http://schemas.microsoft.com/office/powerpoint/2010/main" val="4172736349"/>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able of Contents">
    <p:spTree>
      <p:nvGrpSpPr>
        <p:cNvPr id="1" name=""/>
        <p:cNvGrpSpPr/>
        <p:nvPr/>
      </p:nvGrpSpPr>
      <p:grpSpPr>
        <a:xfrm>
          <a:off x="0" y="0"/>
          <a:ext cx="0" cy="0"/>
        </a:xfrm>
      </p:grpSpPr>
      <p:sp>
        <p:nvSpPr>
          <p:cNvPr id="12" name="Rectangle 11">
            <a:extLst>
              <a:ext uri="{FF2B5EF4-FFF2-40B4-BE49-F238E27FC236}">
                <a16:creationId xmlns:a16="http://schemas.microsoft.com/office/drawing/2014/main" id="{71599D76-0FAE-5801-4D0D-0C47E69BF895}"/>
              </a:ext>
            </a:extLst>
          </p:cNvPr>
          <p:cNvSpPr/>
          <p:nvPr userDrawn="1"/>
        </p:nvSpPr>
        <p:spPr>
          <a:xfrm>
            <a:off x="0" y="-6130"/>
            <a:ext cx="12192000" cy="1152691"/>
          </a:xfrm>
          <a:prstGeom prst="rect">
            <a:avLst/>
          </a:prstGeom>
          <a:gradFill>
            <a:gsLst>
              <a:gs pos="30000">
                <a:srgbClr val="002856"/>
              </a:gs>
              <a:gs pos="100000">
                <a:schemeClr val="tx2"/>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Segoe UI" panose="020b0502040204020203" pitchFamily="34" charset="0"/>
            </a:endParaRPr>
          </a:p>
        </p:txBody>
      </p:sp>
      <p:pic>
        <p:nvPicPr>
          <p:cNvPr id="15" name="Picture 14" descr="A black and grey background with black lines&#10;&#10;Description automatically generated">
            <a:extLst>
              <a:ext uri="{FF2B5EF4-FFF2-40B4-BE49-F238E27FC236}">
                <a16:creationId xmlns:a16="http://schemas.microsoft.com/office/drawing/2014/main" id="{4F0372BC-B33C-D0FC-D3F2-32F97B178625}"/>
              </a:ext>
            </a:extLst>
          </p:cNvPr>
          <p:cNvPicPr>
            <a:picLocks noChangeAspect="1"/>
          </p:cNvPicPr>
          <p:nvPr userDrawn="1"/>
        </p:nvPicPr>
        <p:blipFill>
          <a:blip r:embed="rId1">
            <a:alphaModFix amt="40000"/>
          </a:blip>
          <a:srcRect l="19589" t="6407" r="187" b="51527"/>
          <a:stretch>
            <a:fillRect/>
          </a:stretch>
        </p:blipFill>
        <p:spPr>
          <a:xfrm>
            <a:off x="6096000" y="-732982"/>
            <a:ext cx="9282037" cy="1865028"/>
          </a:xfrm>
          <a:prstGeom prst="rect">
            <a:avLst/>
          </a:prstGeom>
        </p:spPr>
      </p:pic>
      <p:pic>
        <p:nvPicPr>
          <p:cNvPr id="4" name="Picture 3" descr="A black background with gold lines&#10;&#10;Description automatically generated">
            <a:extLst>
              <a:ext uri="{FF2B5EF4-FFF2-40B4-BE49-F238E27FC236}">
                <a16:creationId xmlns:a16="http://schemas.microsoft.com/office/drawing/2014/main" id="{3DF5B5D6-4066-B80D-3155-998087A8DCB0}"/>
              </a:ext>
            </a:extLst>
          </p:cNvPr>
          <p:cNvPicPr>
            <a:picLocks noChangeAspect="1"/>
          </p:cNvPicPr>
          <p:nvPr userDrawn="1"/>
        </p:nvPicPr>
        <p:blipFill>
          <a:blip r:embed="rId2">
            <a:alphaModFix amt="40000"/>
          </a:blip>
          <a:stretch>
            <a:fillRect/>
          </a:stretch>
        </p:blipFill>
        <p:spPr>
          <a:xfrm>
            <a:off x="6096000" y="4143659"/>
            <a:ext cx="11548501" cy="4425384"/>
          </a:xfrm>
          <a:prstGeom prst="rect">
            <a:avLst/>
          </a:prstGeom>
          <a:effectLst/>
        </p:spPr>
      </p:pic>
      <p:sp>
        <p:nvSpPr>
          <p:cNvPr id="2" name="Title 1"/>
          <p:cNvSpPr>
            <a:spLocks noGrp="1"/>
          </p:cNvSpPr>
          <p:nvPr>
            <p:ph type="title" hasCustomPrompt="1"/>
          </p:nvPr>
        </p:nvSpPr>
        <p:spPr>
          <a:xfrm>
            <a:off x="609600" y="473754"/>
            <a:ext cx="7230533" cy="1157901"/>
          </a:xfrm>
        </p:spPr>
        <p:txBody>
          <a:bodyPr vert="horz" lIns="91440" tIns="45720" rIns="91440" bIns="45720" rtlCol="0" anchor="t">
            <a:noAutofit/>
          </a:bodyPr>
          <a:lstStyle>
            <a:lvl1pPr>
              <a:defRPr lang="en-US">
                <a:solidFill>
                  <a:srgbClr val="24364B"/>
                </a:solidFill>
              </a:defRPr>
            </a:lvl1pPr>
          </a:lstStyle>
          <a:p>
            <a:pPr lvl="0"/>
            <a:r>
              <a:rPr lang="en-US"/>
              <a:t>Click To Edit Master Title Style</a:t>
            </a:r>
          </a:p>
        </p:txBody>
      </p:sp>
      <p:sp>
        <p:nvSpPr>
          <p:cNvPr id="3" name="Content Placeholder 2"/>
          <p:cNvSpPr>
            <a:spLocks noGrp="1"/>
          </p:cNvSpPr>
          <p:nvPr>
            <p:ph idx="1" hasCustomPrompt="1"/>
          </p:nvPr>
        </p:nvSpPr>
        <p:spPr>
          <a:xfrm>
            <a:off x="438319" y="1616353"/>
            <a:ext cx="671072" cy="4505048"/>
          </a:xfrm>
          <a:prstGeom prst="rect">
            <a:avLst/>
          </a:prstGeom>
        </p:spPr>
        <p:txBody>
          <a:bodyPr numCol="1" spcCol="182880">
            <a:noAutofit/>
          </a:bodyPr>
          <a:lstStyle>
            <a:lvl1pPr marL="0" marR="0" indent="0" algn="r" defTabSz="609585" rtl="0" eaLnBrk="1" fontAlgn="auto" latinLnBrk="0" hangingPunct="1">
              <a:lnSpc>
                <a:spcPct val="110000"/>
              </a:lnSpc>
              <a:spcBef>
                <a:spcPct val="20000"/>
              </a:spcBef>
              <a:spcAft>
                <a:spcPts val="1333"/>
              </a:spcAft>
              <a:buClrTx/>
              <a:buSzTx/>
              <a:buFont typeface="Arial"/>
              <a:buNone/>
              <a:defRPr sz="1333" b="0" i="0" baseline="0">
                <a:solidFill>
                  <a:schemeClr val="accent1"/>
                </a:solidFill>
                <a:latin typeface="Segoe UI" panose="020b0502040204020203" pitchFamily="34" charset="0"/>
                <a:cs typeface="Segoe UI" panose="020b0502040204020203" pitchFamily="34" charset="0"/>
              </a:defRPr>
            </a:lvl1pPr>
            <a:lvl2pPr marL="609585" indent="0">
              <a:buNone/>
              <a:defRPr/>
            </a:lvl2pPr>
            <a:lvl3pPr marL="1219170" indent="0">
              <a:buNone/>
              <a:defRPr/>
            </a:lvl3pPr>
            <a:lvl4pPr marL="1828754" indent="0">
              <a:buNone/>
              <a:defRPr/>
            </a:lvl4pPr>
            <a:lvl5pPr marL="2438339" indent="0">
              <a:lnSpc>
                <a:spcPct val="110000"/>
              </a:lnSpc>
              <a:spcAft>
                <a:spcPts val="1333"/>
              </a:spcAft>
              <a:buNone/>
              <a:defRPr sz="1733" baseline="0">
                <a:solidFill>
                  <a:srgbClr val="24364B"/>
                </a:solidFill>
              </a:defRPr>
            </a:lvl5pPr>
          </a:lstStyle>
          <a:p>
            <a:pPr lvl="0"/>
            <a:r>
              <a:rPr lang="en-US"/>
              <a:t>1</a:t>
            </a:r>
          </a:p>
          <a:p>
            <a:pPr lvl="0"/>
            <a:r>
              <a:rPr lang="en-US"/>
              <a:t>2</a:t>
            </a:r>
          </a:p>
          <a:p>
            <a:pPr lvl="0"/>
            <a:r>
              <a:rPr lang="en-US"/>
              <a:t>3</a:t>
            </a:r>
          </a:p>
          <a:p>
            <a:pPr lvl="0"/>
            <a:r>
              <a:rPr lang="en-US"/>
              <a:t>4</a:t>
            </a:r>
          </a:p>
          <a:p>
            <a:pPr lvl="0"/>
            <a:r>
              <a:rPr lang="en-US"/>
              <a:t>5</a:t>
            </a:r>
          </a:p>
          <a:p>
            <a:pPr lvl="0"/>
            <a:r>
              <a:rPr lang="en-US"/>
              <a:t>6</a:t>
            </a:r>
          </a:p>
          <a:p>
            <a:pPr lvl="0"/>
            <a:r>
              <a:rPr lang="en-US"/>
              <a:t>7</a:t>
            </a:r>
          </a:p>
          <a:p>
            <a:pPr lvl="0"/>
            <a:r>
              <a:rPr lang="en-US"/>
              <a:t>8</a:t>
            </a:r>
          </a:p>
          <a:p>
            <a:pPr lvl="0"/>
            <a:r>
              <a:rPr lang="en-US"/>
              <a:t>9</a:t>
            </a:r>
          </a:p>
        </p:txBody>
      </p:sp>
      <p:sp>
        <p:nvSpPr>
          <p:cNvPr id="8" name="Content Placeholder 2">
            <a:extLst>
              <a:ext uri="{FF2B5EF4-FFF2-40B4-BE49-F238E27FC236}">
                <a16:creationId xmlns:a16="http://schemas.microsoft.com/office/drawing/2014/main" id="{AD4A4ADB-5E40-3B4E-B5CA-B079BD214987}"/>
              </a:ext>
            </a:extLst>
          </p:cNvPr>
          <p:cNvSpPr>
            <a:spLocks noGrp="1"/>
          </p:cNvSpPr>
          <p:nvPr>
            <p:ph idx="10" hasCustomPrompt="1"/>
          </p:nvPr>
        </p:nvSpPr>
        <p:spPr>
          <a:xfrm>
            <a:off x="1109392" y="1616353"/>
            <a:ext cx="4353259" cy="4505048"/>
          </a:xfrm>
          <a:prstGeom prst="rect">
            <a:avLst/>
          </a:prstGeom>
        </p:spPr>
        <p:txBody>
          <a:bodyPr numCol="1" spcCol="182880">
            <a:noAutofit/>
          </a:bodyPr>
          <a:lstStyle>
            <a:lvl1pPr marL="0" marR="0" indent="0" algn="l" defTabSz="609585" rtl="0" eaLnBrk="1" fontAlgn="auto" latinLnBrk="0" hangingPunct="1">
              <a:lnSpc>
                <a:spcPct val="110000"/>
              </a:lnSpc>
              <a:spcBef>
                <a:spcPct val="20000"/>
              </a:spcBef>
              <a:spcAft>
                <a:spcPts val="1333"/>
              </a:spcAft>
              <a:buClrTx/>
              <a:buSzTx/>
              <a:buFont typeface="Arial"/>
              <a:buNone/>
              <a:defRPr sz="1333" b="0" i="0" baseline="0">
                <a:solidFill>
                  <a:srgbClr val="24364B"/>
                </a:solidFill>
                <a:latin typeface="Segoe UI" panose="020b0502040204020203" pitchFamily="34" charset="0"/>
                <a:cs typeface="Segoe UI" panose="020b0502040204020203" pitchFamily="34" charset="0"/>
              </a:defRPr>
            </a:lvl1pPr>
            <a:lvl2pPr marL="609585" indent="0">
              <a:buNone/>
              <a:defRPr/>
            </a:lvl2pPr>
            <a:lvl3pPr marL="1219170" indent="0">
              <a:buNone/>
              <a:defRPr/>
            </a:lvl3pPr>
            <a:lvl4pPr marL="1828754" indent="0">
              <a:buNone/>
              <a:defRPr/>
            </a:lvl4pPr>
            <a:lvl5pPr marL="2438339" indent="0">
              <a:lnSpc>
                <a:spcPct val="110000"/>
              </a:lnSpc>
              <a:spcAft>
                <a:spcPts val="1333"/>
              </a:spcAft>
              <a:buNone/>
              <a:defRPr sz="1733" baseline="0">
                <a:solidFill>
                  <a:srgbClr val="24364B"/>
                </a:solidFill>
              </a:defRPr>
            </a:lvl5pPr>
          </a:lstStyle>
          <a:p>
            <a:pPr lvl="0"/>
            <a:r>
              <a:rPr lang="en-US"/>
              <a:t>Donec tellus lectus</a:t>
            </a:r>
            <a:endParaRPr lang="en-US"/>
          </a:p>
          <a:p>
            <a:pPr lvl="0"/>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lvl="0"/>
            <a:endParaRPr lang="en-US"/>
          </a:p>
        </p:txBody>
      </p:sp>
      <p:sp>
        <p:nvSpPr>
          <p:cNvPr id="13" name="Content Placeholder 2">
            <a:extLst>
              <a:ext uri="{FF2B5EF4-FFF2-40B4-BE49-F238E27FC236}">
                <a16:creationId xmlns:a16="http://schemas.microsoft.com/office/drawing/2014/main" id="{722BC61F-5B37-BF43-B848-BE9BFDA950D6}"/>
              </a:ext>
            </a:extLst>
          </p:cNvPr>
          <p:cNvSpPr>
            <a:spLocks noGrp="1"/>
          </p:cNvSpPr>
          <p:nvPr>
            <p:ph idx="11" hasCustomPrompt="1"/>
          </p:nvPr>
        </p:nvSpPr>
        <p:spPr>
          <a:xfrm>
            <a:off x="5743656" y="1616353"/>
            <a:ext cx="671072" cy="4505048"/>
          </a:xfrm>
          <a:prstGeom prst="rect">
            <a:avLst/>
          </a:prstGeom>
        </p:spPr>
        <p:txBody>
          <a:bodyPr numCol="1" spcCol="182880">
            <a:noAutofit/>
          </a:bodyPr>
          <a:lstStyle>
            <a:lvl1pPr marL="0" marR="0" indent="0" algn="r" defTabSz="609585" rtl="0" eaLnBrk="1" fontAlgn="auto" latinLnBrk="0" hangingPunct="1">
              <a:lnSpc>
                <a:spcPct val="110000"/>
              </a:lnSpc>
              <a:spcBef>
                <a:spcPct val="20000"/>
              </a:spcBef>
              <a:spcAft>
                <a:spcPts val="1333"/>
              </a:spcAft>
              <a:buClrTx/>
              <a:buSzTx/>
              <a:buFont typeface="Arial"/>
              <a:buNone/>
              <a:defRPr sz="1333" b="0" i="0" baseline="0">
                <a:solidFill>
                  <a:schemeClr val="accent1"/>
                </a:solidFill>
                <a:latin typeface="Segoe UI" panose="020b0502040204020203" pitchFamily="34" charset="0"/>
                <a:cs typeface="Segoe UI" panose="020b0502040204020203" pitchFamily="34" charset="0"/>
              </a:defRPr>
            </a:lvl1pPr>
            <a:lvl2pPr marL="609585" indent="0">
              <a:buNone/>
              <a:defRPr/>
            </a:lvl2pPr>
            <a:lvl3pPr marL="1219170" indent="0">
              <a:buNone/>
              <a:defRPr/>
            </a:lvl3pPr>
            <a:lvl4pPr marL="1828754" indent="0">
              <a:buNone/>
              <a:defRPr/>
            </a:lvl4pPr>
            <a:lvl5pPr marL="2438339" indent="0">
              <a:lnSpc>
                <a:spcPct val="110000"/>
              </a:lnSpc>
              <a:spcAft>
                <a:spcPts val="1333"/>
              </a:spcAft>
              <a:buNone/>
              <a:defRPr sz="1733" baseline="0">
                <a:solidFill>
                  <a:srgbClr val="24364B"/>
                </a:solidFill>
              </a:defRPr>
            </a:lvl5pPr>
          </a:lstStyle>
          <a:p>
            <a:pPr lvl="0"/>
            <a:r>
              <a:rPr lang="en-US"/>
              <a:t>1</a:t>
            </a:r>
          </a:p>
          <a:p>
            <a:pPr lvl="0"/>
            <a:r>
              <a:rPr lang="en-US"/>
              <a:t>2</a:t>
            </a:r>
          </a:p>
          <a:p>
            <a:pPr lvl="0"/>
            <a:r>
              <a:rPr lang="en-US"/>
              <a:t>3</a:t>
            </a:r>
          </a:p>
          <a:p>
            <a:pPr lvl="0"/>
            <a:r>
              <a:rPr lang="en-US"/>
              <a:t>4</a:t>
            </a:r>
          </a:p>
          <a:p>
            <a:pPr lvl="0"/>
            <a:r>
              <a:rPr lang="en-US"/>
              <a:t>5</a:t>
            </a:r>
          </a:p>
          <a:p>
            <a:pPr lvl="0"/>
            <a:r>
              <a:rPr lang="en-US"/>
              <a:t>6</a:t>
            </a:r>
          </a:p>
          <a:p>
            <a:pPr lvl="0"/>
            <a:r>
              <a:rPr lang="en-US"/>
              <a:t>7</a:t>
            </a:r>
          </a:p>
          <a:p>
            <a:pPr lvl="0"/>
            <a:r>
              <a:rPr lang="en-US"/>
              <a:t>8</a:t>
            </a:r>
          </a:p>
          <a:p>
            <a:pPr lvl="0"/>
            <a:r>
              <a:rPr lang="en-US"/>
              <a:t>9</a:t>
            </a:r>
          </a:p>
        </p:txBody>
      </p:sp>
      <p:sp>
        <p:nvSpPr>
          <p:cNvPr id="14" name="Content Placeholder 2">
            <a:extLst>
              <a:ext uri="{FF2B5EF4-FFF2-40B4-BE49-F238E27FC236}">
                <a16:creationId xmlns:a16="http://schemas.microsoft.com/office/drawing/2014/main" id="{6C16B1C6-42F7-E44F-AABE-9CCF2CCD0BFB}"/>
              </a:ext>
            </a:extLst>
          </p:cNvPr>
          <p:cNvSpPr>
            <a:spLocks noGrp="1"/>
          </p:cNvSpPr>
          <p:nvPr>
            <p:ph idx="12" hasCustomPrompt="1"/>
          </p:nvPr>
        </p:nvSpPr>
        <p:spPr>
          <a:xfrm>
            <a:off x="6414729" y="1616353"/>
            <a:ext cx="5044905" cy="4505048"/>
          </a:xfrm>
          <a:prstGeom prst="rect">
            <a:avLst/>
          </a:prstGeom>
        </p:spPr>
        <p:txBody>
          <a:bodyPr numCol="1" spcCol="182880">
            <a:noAutofit/>
          </a:bodyPr>
          <a:lstStyle>
            <a:lvl1pPr marL="0" marR="0" indent="0" algn="l" defTabSz="609585" rtl="0" eaLnBrk="1" fontAlgn="auto" latinLnBrk="0" hangingPunct="1">
              <a:lnSpc>
                <a:spcPct val="110000"/>
              </a:lnSpc>
              <a:spcBef>
                <a:spcPct val="20000"/>
              </a:spcBef>
              <a:spcAft>
                <a:spcPts val="1333"/>
              </a:spcAft>
              <a:buClrTx/>
              <a:buSzTx/>
              <a:buFont typeface="Arial"/>
              <a:buNone/>
              <a:defRPr sz="1333" b="0" i="0" baseline="0">
                <a:solidFill>
                  <a:srgbClr val="24364B"/>
                </a:solidFill>
                <a:latin typeface="Segoe UI" panose="020b0502040204020203" pitchFamily="34" charset="0"/>
                <a:cs typeface="Segoe UI" panose="020b0502040204020203" pitchFamily="34" charset="0"/>
              </a:defRPr>
            </a:lvl1pPr>
            <a:lvl2pPr marL="609585" indent="0">
              <a:buNone/>
              <a:defRPr/>
            </a:lvl2pPr>
            <a:lvl3pPr marL="1219170" indent="0">
              <a:buNone/>
              <a:defRPr/>
            </a:lvl3pPr>
            <a:lvl4pPr marL="1828754" indent="0">
              <a:buNone/>
              <a:defRPr/>
            </a:lvl4pPr>
            <a:lvl5pPr marL="2438339" indent="0">
              <a:lnSpc>
                <a:spcPct val="110000"/>
              </a:lnSpc>
              <a:spcAft>
                <a:spcPts val="1333"/>
              </a:spcAft>
              <a:buNone/>
              <a:defRPr sz="1733" baseline="0">
                <a:solidFill>
                  <a:srgbClr val="24364B"/>
                </a:solidFill>
              </a:defRPr>
            </a:lvl5pPr>
          </a:lstStyle>
          <a:p>
            <a:pPr lvl="0"/>
            <a:r>
              <a:rPr lang="en-US"/>
              <a:t>Donec tellus lectus</a:t>
            </a:r>
            <a:endParaRPr lang="en-US"/>
          </a:p>
          <a:p>
            <a:pPr lvl="0"/>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marL="0" marR="0" lvl="0" indent="0" algn="l" defTabSz="609585" rtl="0" eaLnBrk="1" fontAlgn="auto" latinLnBrk="0" hangingPunct="1">
              <a:lnSpc>
                <a:spcPct val="110000"/>
              </a:lnSpc>
              <a:spcBef>
                <a:spcPct val="20000"/>
              </a:spcBef>
              <a:spcAft>
                <a:spcPts val="1333"/>
              </a:spcAft>
              <a:buClrTx/>
              <a:buSzTx/>
              <a:buFont typeface="Arial"/>
              <a:buNone/>
              <a:defRPr/>
            </a:pPr>
            <a:r>
              <a:rPr lang="en-US"/>
              <a:t>Donec tellus lectus</a:t>
            </a:r>
            <a:endParaRPr lang="en-US"/>
          </a:p>
          <a:p>
            <a:pPr lvl="0"/>
            <a:endParaRPr lang="en-US"/>
          </a:p>
        </p:txBody>
      </p:sp>
      <p:sp>
        <p:nvSpPr>
          <p:cNvPr id="6" name="Slide Number Placeholder 5">
            <a:extLst>
              <a:ext uri="{FF2B5EF4-FFF2-40B4-BE49-F238E27FC236}">
                <a16:creationId xmlns:a16="http://schemas.microsoft.com/office/drawing/2014/main" id="{30527023-77D0-A2BB-EA63-98EABD1E914A}"/>
              </a:ext>
            </a:extLst>
          </p:cNvPr>
          <p:cNvSpPr>
            <a:spLocks noGrp="1"/>
          </p:cNvSpPr>
          <p:nvPr>
            <p:ph type="sldNum" sz="quarter" idx="4"/>
          </p:nvPr>
        </p:nvSpPr>
        <p:spPr>
          <a:xfrm>
            <a:off x="8741500" y="6356351"/>
            <a:ext cx="2844800" cy="365125"/>
          </a:xfrm>
          <a:prstGeom prst="rect">
            <a:avLst/>
          </a:prstGeom>
        </p:spPr>
        <p:txBody>
          <a:bodyPr vert="horz" lIns="91440" tIns="45720" rIns="91440" bIns="45720" rtlCol="0" anchor="ctr"/>
          <a:lstStyle>
            <a:lvl1pPr algn="r">
              <a:defRPr lang="en-US" sz="800" b="0" i="0" kern="1200" spc="0" baseline="0" smtClean="0">
                <a:solidFill>
                  <a:srgbClr val="999999"/>
                </a:solidFill>
                <a:latin typeface="Segoe UI" panose="020b0502040204020203" pitchFamily="34" charset="0"/>
                <a:ea typeface="Verdana" panose="020b0604030504040204" pitchFamily="34" charset="0"/>
                <a:cs typeface="Calibri Light" panose="020f0302020204030204" pitchFamily="34" charset="0"/>
              </a:defRPr>
            </a:lvl1pPr>
          </a:lstStyle>
          <a:p>
            <a:fld id="{E67EB5DE-622B-8741-8974-C06616C5576C}" type="slidenum">
              <a:rPr lang="uk-UA" smtClean="0"/>
              <a:t>‹#›</a:t>
            </a:fld>
            <a:endParaRPr lang="uk-UA"/>
          </a:p>
        </p:txBody>
      </p:sp>
      <p:sp>
        <p:nvSpPr>
          <p:cNvPr id="9" name="Footer Placeholder 4">
            <a:extLst>
              <a:ext uri="{FF2B5EF4-FFF2-40B4-BE49-F238E27FC236}">
                <a16:creationId xmlns:a16="http://schemas.microsoft.com/office/drawing/2014/main" id="{4088A4D9-A6C0-5DA8-4DE4-D712262B4F8D}"/>
              </a:ext>
            </a:extLst>
          </p:cNvPr>
          <p:cNvSpPr>
            <a:spLocks noGrp="1"/>
          </p:cNvSpPr>
          <p:nvPr>
            <p:ph type="ftr" sz="quarter" idx="3"/>
          </p:nvPr>
        </p:nvSpPr>
        <p:spPr>
          <a:xfrm>
            <a:off x="621533" y="6356351"/>
            <a:ext cx="4114800" cy="366183"/>
          </a:xfrm>
          <a:prstGeom prst="rect">
            <a:avLst/>
          </a:prstGeom>
        </p:spPr>
        <p:txBody>
          <a:bodyPr vert="horz" lIns="91440" tIns="45720" rIns="91440" bIns="45720" rtlCol="0" anchor="ctr"/>
          <a:lstStyle>
            <a:lvl1pPr algn="l">
              <a:defRPr sz="800" b="0" i="0">
                <a:solidFill>
                  <a:schemeClr val="tx1">
                    <a:tint val="75000"/>
                  </a:schemeClr>
                </a:solidFill>
                <a:latin typeface="Segoe UI" panose="020b0502040204020203" pitchFamily="34" charset="0"/>
                <a:cs typeface="Segoe UI" panose="020b0502040204020203" pitchFamily="34" charset="0"/>
              </a:defRPr>
            </a:lvl1pPr>
          </a:lstStyle>
          <a:p>
            <a:r>
              <a:rPr lang="en-US"/>
              <a:t>© 2024, Ogletree, Deakins, Nash, Smoak &amp; Stewart, P.C.</a:t>
            </a:r>
          </a:p>
        </p:txBody>
      </p:sp>
      <p:pic>
        <p:nvPicPr>
          <p:cNvPr id="11" name="Picture 10">
            <a:extLst>
              <a:ext uri="{FF2B5EF4-FFF2-40B4-BE49-F238E27FC236}">
                <a16:creationId xmlns:a16="http://schemas.microsoft.com/office/drawing/2014/main" id="{6BA29B46-1FAB-6A7C-FC4C-8893F13A0730}"/>
              </a:ext>
            </a:extLst>
          </p:cNvPr>
          <p:cNvPicPr>
            <a:picLocks noChangeAspect="1"/>
          </p:cNvPicPr>
          <p:nvPr userDrawn="1"/>
        </p:nvPicPr>
        <p:blipFill>
          <a:blip r:embed="rId3"/>
          <a:stretch>
            <a:fillRect/>
          </a:stretch>
        </p:blipFill>
        <p:spPr>
          <a:xfrm>
            <a:off x="11073617" y="301195"/>
            <a:ext cx="772032" cy="443203"/>
          </a:xfrm>
          <a:prstGeom prst="rect">
            <a:avLst/>
          </a:prstGeom>
        </p:spPr>
      </p:pic>
    </p:spTree>
    <p:extLst>
      <p:ext uri="{BB962C8B-B14F-4D97-AF65-F5344CB8AC3E}">
        <p14:creationId xmlns:p14="http://schemas.microsoft.com/office/powerpoint/2010/main" val="37579793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8/23/2024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Divider">
    <p:spTree>
      <p:nvGrpSpPr>
        <p:cNvPr id="1" name=""/>
        <p:cNvGrpSpPr/>
        <p:nvPr/>
      </p:nvGrpSpPr>
      <p:grpSpPr>
        <a:xfrm>
          <a:off x="0" y="0"/>
          <a:ext cx="0" cy="0"/>
        </a:xfrm>
      </p:grpSpPr>
      <p:pic>
        <p:nvPicPr>
          <p:cNvPr id="10" name="Picture Placeholder 5"/>
          <p:cNvPicPr>
            <a:picLocks noChangeAspect="1"/>
          </p:cNvPicPr>
          <p:nvPr userDrawn="1"/>
        </p:nvPicPr>
        <p:blipFill>
          <a:blip r:embed="rId1">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smtClean="0"/>
              <a:t>Click icon to insert picture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smtClean="0"/>
              <a:t>Insert Divider Title</a:t>
            </a:r>
            <a:endParaRPr lang="en-US"/>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smtClean="0"/>
              <a:t>Insert subtitle</a:t>
            </a:r>
            <a:endParaRPr lang="en-US"/>
          </a:p>
        </p:txBody>
      </p:sp>
    </p:spTree>
    <p:extLst>
      <p:ext uri="{BB962C8B-B14F-4D97-AF65-F5344CB8AC3E}">
        <p14:creationId xmlns:p14="http://schemas.microsoft.com/office/powerpoint/2010/main" val="310369587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 Team Member Page">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smtClean="0"/>
              <a:t>Click icon to insert headshot</a:t>
            </a:r>
            <a:endParaRPr lang="en-US"/>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53" name="Title 52"/>
          <p:cNvSpPr>
            <a:spLocks noGrp="1"/>
          </p:cNvSpPr>
          <p:nvPr>
            <p:ph type="title" hasCustomPrompt="1"/>
          </p:nvPr>
        </p:nvSpPr>
        <p:spPr/>
        <p:txBody>
          <a:bodyPr/>
          <a:lstStyle>
            <a:lvl1pPr>
              <a:defRPr/>
            </a:lvl1pPr>
          </a:lstStyle>
          <a:p>
            <a:r>
              <a:rPr lang="en-US" smtClean="0"/>
              <a:t>Team Members</a:t>
            </a:r>
            <a:endParaRPr lang="en-US"/>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smtClean="0"/>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smtClean="0"/>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smtClean="0"/>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smtClean="0"/>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smtClean="0"/>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smtClean="0"/>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smtClean="0"/>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smtClean="0"/>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smtClean="0"/>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smtClean="0"/>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smtClean="0"/>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smtClean="0"/>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Tree>
    <p:extLst>
      <p:ext uri="{BB962C8B-B14F-4D97-AF65-F5344CB8AC3E}">
        <p14:creationId xmlns:p14="http://schemas.microsoft.com/office/powerpoint/2010/main" val="46893058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Team Member Page">
    <p:spTree>
      <p:nvGrpSpPr>
        <p:cNvPr id="1" name=""/>
        <p:cNvGrpSpPr/>
        <p:nvPr/>
      </p:nvGrpSpPr>
      <p:grpSpPr>
        <a:xfrm>
          <a:off x="0" y="0"/>
          <a: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smtClean="0"/>
              <a:t>Click icon to insert headshot</a:t>
            </a:r>
            <a:endParaRPr lang="en-US"/>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smtClean="0"/>
              <a:t>Click icon to insert headshot</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smtClean="0"/>
              <a:t>Click icon to insert headshot</a:t>
            </a:r>
            <a:endParaRPr lang="en-US"/>
          </a:p>
        </p:txBody>
      </p:sp>
      <p:sp>
        <p:nvSpPr>
          <p:cNvPr id="53" name="Title 52"/>
          <p:cNvSpPr>
            <a:spLocks noGrp="1"/>
          </p:cNvSpPr>
          <p:nvPr>
            <p:ph type="title" hasCustomPrompt="1"/>
          </p:nvPr>
        </p:nvSpPr>
        <p:spPr/>
        <p:txBody>
          <a:bodyPr/>
          <a:lstStyle>
            <a:lvl1pPr>
              <a:defRPr/>
            </a:lvl1pPr>
          </a:lstStyle>
          <a:p>
            <a:r>
              <a:rPr lang="en-US" smtClean="0"/>
              <a:t>Team Members</a:t>
            </a:r>
            <a:endParaRPr lang="en-US"/>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smtClean="0"/>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smtClean="0"/>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smtClean="0"/>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smtClean="0"/>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smtClean="0"/>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smtClean="0"/>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Tree>
    <p:extLst>
      <p:ext uri="{BB962C8B-B14F-4D97-AF65-F5344CB8AC3E}">
        <p14:creationId xmlns:p14="http://schemas.microsoft.com/office/powerpoint/2010/main" val="341816677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Quote with Photo">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smtClean="0"/>
              <a:t>Click icon to insert photo</a:t>
            </a:r>
            <a:endParaRPr lang="en-US"/>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Insert Quote</a:t>
            </a:r>
          </a:p>
        </p:txBody>
      </p:sp>
      <p:pic>
        <p:nvPicPr>
          <p:cNvPr id="9" name="Picture 8"/>
          <p:cNvPicPr>
            <a:picLocks noChangeAspect="1"/>
          </p:cNvPicPr>
          <p:nvPr userDrawn="1"/>
        </p:nvPicPr>
        <p:blipFill>
          <a:blip r:embed="rId1"/>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1"/>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5865699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ADFD3-F854-41F5-BFAE-93B13FD028EA}" type="datetimeFigureOut">
              <a:rPr lang="en-US" smtClean="0"/>
              <a:t>8/23/2024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70163148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About the Firm">
    <p:spTree>
      <p:nvGrpSpPr>
        <p:cNvPr id="1" name=""/>
        <p:cNvGrpSpPr/>
        <p:nvPr/>
      </p:nvGrpSpPr>
      <p:grpSpPr>
        <a:xfrm>
          <a:off x="0" y="0"/>
          <a: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8/23/2024</a:t>
            </a:fld>
            <a:endParaRPr lang="en-US"/>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a:solidFill>
                  <a:prstClr val="black"/>
                </a:solidFill>
                <a:latin typeface="+mn-lt"/>
              </a:rPr>
              <a:t>Ogletree Deakins is one of the largest labor and employment law firms representing management in all types of employment-related legal matters. </a:t>
            </a:r>
          </a:p>
          <a:p>
            <a:pPr lvl="0"/>
            <a:endParaRPr lang="en-US" sz="2400">
              <a:solidFill>
                <a:prstClr val="black"/>
              </a:solidFill>
              <a:latin typeface="+mn-lt"/>
            </a:endParaRPr>
          </a:p>
          <a:p>
            <a:pPr lvl="0"/>
            <a:r>
              <a:rPr lang="en-US" sz="2400">
                <a:solidFill>
                  <a:prstClr val="black"/>
                </a:solidFill>
                <a:latin typeface="+mn-lt"/>
              </a:rPr>
              <a:t>The firm has more than </a:t>
            </a:r>
            <a:r>
              <a:rPr lang="en-US" sz="2400" smtClean="0">
                <a:solidFill>
                  <a:prstClr val="black"/>
                </a:solidFill>
                <a:latin typeface="+mn-lt"/>
              </a:rPr>
              <a:t>900 </a:t>
            </a:r>
            <a:r>
              <a:rPr lang="en-US" sz="2400">
                <a:solidFill>
                  <a:prstClr val="black"/>
                </a:solidFill>
                <a:latin typeface="+mn-lt"/>
              </a:rPr>
              <a:t>attorneys located in 53 offices across the </a:t>
            </a:r>
            <a:r>
              <a:rPr lang="en-US" sz="2400" smtClean="0">
                <a:solidFill>
                  <a:prstClr val="black"/>
                </a:solidFill>
                <a:latin typeface="+mn-lt"/>
              </a:rPr>
              <a:t>United </a:t>
            </a:r>
            <a:r>
              <a:rPr lang="en-US" sz="2400">
                <a:solidFill>
                  <a:prstClr val="black"/>
                </a:solidFill>
                <a:latin typeface="+mn-lt"/>
              </a:rPr>
              <a:t>States and in Europe, Canada, and Mexico. </a:t>
            </a:r>
          </a:p>
          <a:p>
            <a:pPr lvl="0"/>
            <a:endParaRPr lang="en-US" sz="2400">
              <a:solidFill>
                <a:prstClr val="black"/>
              </a:solidFill>
              <a:latin typeface="+mn-lt"/>
            </a:endParaRPr>
          </a:p>
          <a:p>
            <a:pPr lvl="0"/>
            <a:r>
              <a:rPr lang="en-US" sz="2400">
                <a:solidFill>
                  <a:prstClr val="black"/>
                </a:solidFill>
                <a:latin typeface="+mn-lt"/>
              </a:rPr>
              <a:t>We represent a diverse range of clients, </a:t>
            </a:r>
            <a:r>
              <a:rPr lang="en-US" sz="2400" smtClean="0">
                <a:solidFill>
                  <a:prstClr val="black"/>
                </a:solidFill>
                <a:latin typeface="+mn-lt"/>
              </a:rPr>
              <a:t>from </a:t>
            </a:r>
            <a:r>
              <a:rPr lang="en-US" sz="2400">
                <a:solidFill>
                  <a:prstClr val="black"/>
                </a:solidFill>
                <a:latin typeface="+mn-lt"/>
              </a:rPr>
              <a:t>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smtClean="0">
                <a:ln>
                  <a:noFill/>
                </a:ln>
                <a:solidFill>
                  <a:srgbClr val="00447B"/>
                </a:solidFill>
                <a:effectLst/>
                <a:uLnTx/>
                <a:uFillTx/>
                <a:latin typeface="+mj-lt"/>
                <a:ea typeface="+mj-ea"/>
                <a:cs typeface="+mj-cs"/>
              </a:rPr>
              <a:t>About the Firm</a:t>
            </a:r>
            <a:endParaRPr lang="en-US" sz="2400" b="0">
              <a:latin typeface="+mj-lt"/>
            </a:endParaRPr>
          </a:p>
        </p:txBody>
      </p:sp>
    </p:spTree>
    <p:extLst>
      <p:ext uri="{BB962C8B-B14F-4D97-AF65-F5344CB8AC3E}">
        <p14:creationId xmlns:p14="http://schemas.microsoft.com/office/powerpoint/2010/main" val="285281642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image" Target="../media/image3.png" /><Relationship Id="rId31" Type="http://schemas.openxmlformats.org/officeDocument/2006/relationships/image" Target="../media/image4.png" /><Relationship Id="rId32" Type="http://schemas.microsoft.com/office/2007/relationships/hdphoto" Target="../media/image5.wdp" /><Relationship Id="rId33" Type="http://schemas.openxmlformats.org/officeDocument/2006/relationships/image" Target="../media/image6.png" /><Relationship Id="rId34"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3" name="Picture 12"/>
          <p:cNvPicPr>
            <a:picLocks noChangeAspect="1"/>
          </p:cNvPicPr>
          <p:nvPr userDrawn="1"/>
        </p:nvPicPr>
        <p:blipFill>
          <a:blip r:embed="rId30">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31">
            <a:duotone>
              <a:schemeClr val="accent4">
                <a:shade val="45000"/>
                <a:satMod val="135000"/>
              </a:schemeClr>
              <a:prstClr val="white"/>
            </a:duotone>
            <a:extLst>
              <a:ext uri="{BEBA8EAE-BF5A-486C-A8C5-ECC9F3942E4B}">
                <a14:imgProps xmlns:a14="http://schemas.microsoft.com/office/drawing/2010/main">
                  <a14:imgLayer r:embed="rId32">
                    <a14:imgEffect>
                      <a14:brightnessContrast contrast="40000"/>
                    </a14:imgEffect>
                  </a14:imgLayer>
                </a14:imgProps>
              </a:ext>
            </a:extLst>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smtClean="0"/>
              <a:t>Click to edit Master title style</a:t>
            </a:r>
            <a:endParaRPr lang="en-US"/>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8/23/2024</a:t>
            </a:fld>
            <a:endParaRPr lang="en-US"/>
          </a:p>
        </p:txBody>
      </p:sp>
      <p:pic>
        <p:nvPicPr>
          <p:cNvPr id="9" name="Picture 8"/>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1" r:id="rId3"/>
    <p:sldLayoutId id="2147483660" r:id="rId4"/>
    <p:sldLayoutId id="2147483676" r:id="rId5"/>
    <p:sldLayoutId id="2147483665" r:id="rId6"/>
    <p:sldLayoutId id="2147483666" r:id="rId7"/>
    <p:sldLayoutId id="2147483653" r:id="rId8"/>
    <p:sldLayoutId id="2147483681" r:id="rId9"/>
    <p:sldLayoutId id="2147483682" r:id="rId10"/>
    <p:sldLayoutId id="2147483679" r:id="rId11"/>
    <p:sldLayoutId id="2147483663" r:id="rId12"/>
    <p:sldLayoutId id="2147483657" r:id="rId13"/>
    <p:sldLayoutId id="2147483667" r:id="rId14"/>
    <p:sldLayoutId id="2147483669" r:id="rId15"/>
    <p:sldLayoutId id="2147483671" r:id="rId16"/>
    <p:sldLayoutId id="2147483672" r:id="rId17"/>
    <p:sldLayoutId id="2147483670" r:id="rId18"/>
    <p:sldLayoutId id="2147483680" r:id="rId19"/>
    <p:sldLayoutId id="2147483677" r:id="rId20"/>
    <p:sldLayoutId id="2147483674" r:id="rId21"/>
    <p:sldLayoutId id="2147483675" r:id="rId22"/>
    <p:sldLayoutId id="2147483654" r:id="rId23"/>
    <p:sldLayoutId id="2147483655" r:id="rId24"/>
    <p:sldLayoutId id="2147483662" r:id="rId25"/>
    <p:sldLayoutId id="2147483683" r:id="rId26"/>
    <p:sldLayoutId id="2147483673" r:id="rId27"/>
    <p:sldLayoutId id="2147483684" r:id="rId28"/>
    <p:sldLayoutId id="2147483685" r:id="rId29"/>
  </p:sldLayoutIdLst>
  <p:transition/>
  <p:timing/>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5.png" /><Relationship Id="rId4" Type="http://schemas.openxmlformats.org/officeDocument/2006/relationships/image" Target="../media/image2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3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3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9.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29.xml" /><Relationship Id="rId3" Type="http://schemas.openxmlformats.org/officeDocument/2006/relationships/image" Target="../media/image26.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3.xml" /><Relationship Id="rId3" Type="http://schemas.openxmlformats.org/officeDocument/2006/relationships/image" Target="../media/image27.png" /><Relationship Id="rId4" Type="http://schemas.openxmlformats.org/officeDocument/2006/relationships/image" Target="../media/image28.png" /><Relationship Id="rId5" Type="http://schemas.microsoft.com/office/2007/relationships/hdphoto" Target="../media/image29.wdp" /><Relationship Id="rId6" Type="http://schemas.openxmlformats.org/officeDocument/2006/relationships/image" Target="../media/image30.png" /><Relationship Id="rId7" Type="http://schemas.openxmlformats.org/officeDocument/2006/relationships/image" Target="../media/image3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4.xml" /><Relationship Id="rId3" Type="http://schemas.openxmlformats.org/officeDocument/2006/relationships/image" Target="../media/image32.png" /><Relationship Id="rId4" Type="http://schemas.openxmlformats.org/officeDocument/2006/relationships/image" Target="../media/image3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3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3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3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3"/>
          </p:nvPr>
        </p:nvSpPr>
        <p:spPr/>
        <p:txBody>
          <a:bodyPr/>
          <a:lstStyle/>
          <a:p>
            <a:pPr marL="1485863" indent="-1485863">
              <a:buClr>
                <a:srgbClr val="003300"/>
              </a:buClr>
              <a:defRPr/>
            </a:pPr>
            <a:r>
              <a:rPr lang="en-US" b="1">
                <a:solidFill>
                  <a:srgbClr val="00447B"/>
                </a:solidFill>
                <a:latin typeface="Gill Sans MT" panose="020b0502020104020203" pitchFamily="34" charset="0"/>
                <a:cs typeface="Segoe UI Light" panose="020b0502040204020203" pitchFamily="34" charset="0"/>
              </a:rPr>
              <a:t>Rick </a:t>
            </a:r>
            <a:r>
              <a:rPr lang="en-US" b="1" smtClean="0">
                <a:solidFill>
                  <a:srgbClr val="00447B"/>
                </a:solidFill>
                <a:latin typeface="Gill Sans MT" panose="020b0502020104020203" pitchFamily="34" charset="0"/>
                <a:cs typeface="Segoe UI Light" panose="020b0502040204020203" pitchFamily="34" charset="0"/>
              </a:rPr>
              <a:t>L. Etter (Pittsburgh)</a:t>
            </a:r>
            <a:endParaRPr lang="en-US" sz="3200" b="1">
              <a:solidFill>
                <a:srgbClr val="00447B"/>
              </a:solidFill>
              <a:latin typeface="Gill Sans MT" panose="020b0502020104020203" pitchFamily="34" charset="0"/>
              <a:cs typeface="Segoe UI Light" panose="020b0502040204020203" pitchFamily="34" charset="0"/>
            </a:endParaRPr>
          </a:p>
          <a:p>
            <a:pPr>
              <a:spcBef>
                <a:spcPct val="0"/>
              </a:spcBef>
            </a:pPr>
            <a:r>
              <a:rPr lang="en-US" sz="2700" b="1" smtClean="0">
                <a:latin typeface="Segoe UI Light" panose="020b0502040204020203" pitchFamily="34" charset="0"/>
                <a:cs typeface="Segoe UI Light" panose="020b0502040204020203" pitchFamily="34" charset="0"/>
              </a:rPr>
              <a:t>rick.etter@ogletree.com</a:t>
            </a:r>
            <a:r>
              <a:rPr lang="en-US" b="1" smtClean="0">
                <a:latin typeface="Segoe UI Light" panose="020b0502040204020203" pitchFamily="34" charset="0"/>
                <a:cs typeface="Segoe UI Light" panose="020b0502040204020203" pitchFamily="34" charset="0"/>
              </a:rPr>
              <a:t> </a:t>
            </a:r>
            <a:endParaRPr lang="en-US" altLang="en-US" sz="6000" b="1">
              <a:latin typeface="Segoe UI Light" panose="020b0502040204020203" pitchFamily="34" charset="0"/>
              <a:cs typeface="Segoe UI Light" panose="020b0502040204020203" pitchFamily="34" charset="0"/>
            </a:endParaRPr>
          </a:p>
          <a:p>
            <a:endParaRPr lang="en-US"/>
          </a:p>
        </p:txBody>
      </p:sp>
      <p:sp>
        <p:nvSpPr>
          <p:cNvPr id="3" name="Text Placeholder 2"/>
          <p:cNvSpPr>
            <a:spLocks noGrp="1"/>
          </p:cNvSpPr>
          <p:nvPr>
            <p:ph type="body" sz="quarter" idx="14"/>
          </p:nvPr>
        </p:nvSpPr>
        <p:spPr/>
        <p:txBody>
          <a:bodyPr>
            <a:normAutofit lnSpcReduction="10000"/>
          </a:bodyPr>
          <a:lstStyle/>
          <a:p>
            <a:r>
              <a:rPr lang="en-US" smtClean="0"/>
              <a:t>Presented by:</a:t>
            </a:r>
            <a:endParaRPr lang="en-US"/>
          </a:p>
        </p:txBody>
      </p:sp>
      <p:sp>
        <p:nvSpPr>
          <p:cNvPr id="4" name="Text Placeholder 3"/>
          <p:cNvSpPr>
            <a:spLocks noGrp="1"/>
          </p:cNvSpPr>
          <p:nvPr>
            <p:ph type="body" sz="quarter" idx="15"/>
          </p:nvPr>
        </p:nvSpPr>
        <p:spPr>
          <a:xfrm>
            <a:off x="838200" y="1612516"/>
            <a:ext cx="8143207" cy="1902934"/>
          </a:xfrm>
        </p:spPr>
        <p:txBody>
          <a:bodyPr>
            <a:noAutofit/>
          </a:bodyPr>
          <a:lstStyle/>
          <a:p>
            <a:r>
              <a:rPr lang="en-US" sz="5300" b="1">
                <a:latin typeface="Gill Sans MT" panose="020b0502020104020203" pitchFamily="34" charset="0"/>
                <a:cs typeface="Segoe UI" panose="020b0502040204020203" pitchFamily="34" charset="0"/>
              </a:rPr>
              <a:t>Protecting Trade Secrets in a Remote World</a:t>
            </a:r>
            <a:endParaRPr lang="en-US" sz="5300" b="1" smtClean="0">
              <a:latin typeface="Gill Sans MT" panose="020b0502020104020203" pitchFamily="34" charset="0"/>
              <a:cs typeface="Segoe UI" panose="020b0502040204020203"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206220" y="558461"/>
            <a:ext cx="1562100" cy="9004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712" y="5002306"/>
            <a:ext cx="1459114" cy="1705971"/>
          </a:xfrm>
          <a:prstGeom prst="rect">
            <a:avLst/>
          </a:prstGeom>
        </p:spPr>
      </p:pic>
    </p:spTree>
    <p:extLst>
      <p:ext uri="{BB962C8B-B14F-4D97-AF65-F5344CB8AC3E}">
        <p14:creationId xmlns:p14="http://schemas.microsoft.com/office/powerpoint/2010/main" val="356150859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b="1" smtClean="0"/>
              <a:t>What are the risks?</a:t>
            </a:r>
            <a:endParaRPr lang="en-US" b="1"/>
          </a:p>
        </p:txBody>
      </p:sp>
      <p:sp>
        <p:nvSpPr>
          <p:cNvPr id="9" name="Content Placeholder 2"/>
          <p:cNvSpPr>
            <a:spLocks noGrp="1"/>
          </p:cNvSpPr>
          <p:nvPr>
            <p:ph idx="1"/>
          </p:nvPr>
        </p:nvSpPr>
        <p:spPr>
          <a:xfrm>
            <a:off x="1056860" y="1379992"/>
            <a:ext cx="9052339" cy="4701207"/>
          </a:xfrm>
        </p:spPr>
        <p:txBody>
          <a:bodyPr>
            <a:normAutofit fontScale="25000" lnSpcReduction="20000"/>
          </a:bodyPr>
          <a:lstStyle/>
          <a:p>
            <a:pPr marL="465138" indent="-465138">
              <a:lnSpc>
                <a:spcPct val="120000"/>
              </a:lnSpc>
              <a:spcBef>
                <a:spcPts val="600"/>
              </a:spcBef>
              <a:spcAft>
                <a:spcPts val="1200"/>
              </a:spcAft>
            </a:pPr>
            <a:r>
              <a:rPr lang="en-US" sz="12800" smtClean="0"/>
              <a:t>Maintaining the secrecy of information </a:t>
            </a:r>
          </a:p>
          <a:p>
            <a:pPr marL="914400" lvl="1" indent="-457200">
              <a:lnSpc>
                <a:spcPct val="120000"/>
              </a:lnSpc>
              <a:spcBef>
                <a:spcPts val="600"/>
              </a:spcBef>
              <a:spcAft>
                <a:spcPts val="600"/>
              </a:spcAft>
              <a:buFont typeface="Wingdings" panose="05000000000000000000" pitchFamily="2" charset="2"/>
              <a:buChar char="§"/>
            </a:pPr>
            <a:r>
              <a:rPr lang="en-US" sz="10400" smtClean="0"/>
              <a:t>Getting information to remote workers</a:t>
            </a:r>
          </a:p>
          <a:p>
            <a:pPr marL="1320800" lvl="2" indent="-406400">
              <a:lnSpc>
                <a:spcPct val="120000"/>
              </a:lnSpc>
              <a:spcBef>
                <a:spcPts val="600"/>
              </a:spcBef>
              <a:spcAft>
                <a:spcPts val="600"/>
              </a:spcAft>
              <a:buFont typeface="Courier New" panose="02070309020205020404" pitchFamily="49" charset="0"/>
              <a:buChar char="o"/>
            </a:pPr>
            <a:r>
              <a:rPr lang="en-US" sz="10400" smtClean="0"/>
              <a:t>Security of personal networks and systems</a:t>
            </a:r>
          </a:p>
          <a:p>
            <a:pPr marL="1320800" lvl="2" indent="-406400">
              <a:lnSpc>
                <a:spcPct val="120000"/>
              </a:lnSpc>
              <a:spcBef>
                <a:spcPts val="600"/>
              </a:spcBef>
              <a:spcAft>
                <a:spcPts val="600"/>
              </a:spcAft>
              <a:buFont typeface="Courier New" panose="02070309020205020404" pitchFamily="49" charset="0"/>
              <a:buChar char="o"/>
            </a:pPr>
            <a:r>
              <a:rPr lang="en-US" sz="10400" smtClean="0"/>
              <a:t>Need to use storage devises </a:t>
            </a:r>
          </a:p>
          <a:p>
            <a:pPr marL="914400" lvl="1" indent="-457200">
              <a:lnSpc>
                <a:spcPct val="120000"/>
              </a:lnSpc>
              <a:spcBef>
                <a:spcPts val="600"/>
              </a:spcBef>
              <a:spcAft>
                <a:spcPts val="600"/>
              </a:spcAft>
              <a:buFont typeface="Wingdings" panose="05000000000000000000" pitchFamily="2" charset="2"/>
              <a:buChar char="§"/>
            </a:pPr>
            <a:r>
              <a:rPr lang="en-US" sz="10400" smtClean="0"/>
              <a:t>Development of trade secrets by remote workers</a:t>
            </a:r>
          </a:p>
          <a:p>
            <a:pPr marL="1320800" lvl="2" indent="-406400">
              <a:lnSpc>
                <a:spcPct val="120000"/>
              </a:lnSpc>
              <a:spcBef>
                <a:spcPts val="600"/>
              </a:spcBef>
              <a:spcAft>
                <a:spcPts val="600"/>
              </a:spcAft>
              <a:buFont typeface="Courier New" panose="02070309020205020404" pitchFamily="49" charset="0"/>
              <a:buChar char="o"/>
            </a:pPr>
            <a:r>
              <a:rPr lang="en-US" sz="10400" smtClean="0"/>
              <a:t>“Work made for hire” issues</a:t>
            </a:r>
          </a:p>
          <a:p>
            <a:pPr marL="1320800" lvl="2" indent="-406400">
              <a:lnSpc>
                <a:spcPct val="120000"/>
              </a:lnSpc>
              <a:spcBef>
                <a:spcPts val="600"/>
              </a:spcBef>
              <a:spcAft>
                <a:spcPts val="600"/>
              </a:spcAft>
              <a:buFont typeface="Courier New" panose="02070309020205020404" pitchFamily="49" charset="0"/>
              <a:buChar char="o"/>
            </a:pPr>
            <a:r>
              <a:rPr lang="en-US" sz="10400" smtClean="0"/>
              <a:t>Use of artificial intelligence</a:t>
            </a:r>
          </a:p>
          <a:p>
            <a:pPr marL="914400" lvl="1" indent="-457200">
              <a:lnSpc>
                <a:spcPct val="120000"/>
              </a:lnSpc>
              <a:spcBef>
                <a:spcPts val="600"/>
              </a:spcBef>
              <a:spcAft>
                <a:spcPts val="600"/>
              </a:spcAft>
              <a:buFont typeface="Wingdings" panose="05000000000000000000" pitchFamily="2" charset="2"/>
              <a:buChar char="§"/>
            </a:pPr>
            <a:r>
              <a:rPr lang="en-US" sz="10400" smtClean="0"/>
              <a:t>Ensuring departing workers do not retain information</a:t>
            </a:r>
          </a:p>
          <a:p>
            <a:pPr marL="0" indent="0">
              <a:buNone/>
            </a:pPr>
            <a:endParaRPr lang="en-US" sz="4000" smtClean="0"/>
          </a:p>
          <a:p>
            <a:pPr lvl="1"/>
            <a:endParaRPr lang="en-US" sz="3200"/>
          </a:p>
        </p:txBody>
      </p:sp>
    </p:spTree>
    <p:extLst>
      <p:ext uri="{BB962C8B-B14F-4D97-AF65-F5344CB8AC3E}">
        <p14:creationId xmlns:p14="http://schemas.microsoft.com/office/powerpoint/2010/main" val="211375511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b="1" smtClean="0"/>
              <a:t>What are the risks?</a:t>
            </a:r>
            <a:endParaRPr lang="en-US" b="1"/>
          </a:p>
        </p:txBody>
      </p:sp>
      <p:sp>
        <p:nvSpPr>
          <p:cNvPr id="9" name="Content Placeholder 2"/>
          <p:cNvSpPr>
            <a:spLocks noGrp="1"/>
          </p:cNvSpPr>
          <p:nvPr>
            <p:ph idx="1"/>
          </p:nvPr>
        </p:nvSpPr>
        <p:spPr>
          <a:xfrm>
            <a:off x="904460" y="1570383"/>
            <a:ext cx="9674445" cy="4701207"/>
          </a:xfrm>
        </p:spPr>
        <p:txBody>
          <a:bodyPr>
            <a:normAutofit fontScale="47500" lnSpcReduction="20000"/>
          </a:bodyPr>
          <a:lstStyle/>
          <a:p>
            <a:pPr marL="465138" indent="-465138">
              <a:spcBef>
                <a:spcPts val="600"/>
              </a:spcBef>
              <a:spcAft>
                <a:spcPts val="1200"/>
              </a:spcAft>
            </a:pPr>
            <a:r>
              <a:rPr lang="en-US" sz="7500" smtClean="0"/>
              <a:t>How does trade secret misappropriation occur?</a:t>
            </a:r>
            <a:endParaRPr lang="en-US" sz="7500"/>
          </a:p>
          <a:p>
            <a:pPr marL="914400" lvl="1" indent="-457200">
              <a:lnSpc>
                <a:spcPct val="120000"/>
              </a:lnSpc>
              <a:spcBef>
                <a:spcPts val="600"/>
              </a:spcBef>
              <a:spcAft>
                <a:spcPts val="1200"/>
              </a:spcAft>
              <a:buFont typeface="Wingdings" panose="05000000000000000000" pitchFamily="2" charset="2"/>
              <a:buChar char="§"/>
            </a:pPr>
            <a:r>
              <a:rPr lang="en-US" sz="5900" smtClean="0"/>
              <a:t>Smart phones &amp; tablets</a:t>
            </a:r>
          </a:p>
          <a:p>
            <a:pPr marL="914400" lvl="1" indent="-457200">
              <a:lnSpc>
                <a:spcPct val="120000"/>
              </a:lnSpc>
              <a:spcBef>
                <a:spcPts val="600"/>
              </a:spcBef>
              <a:spcAft>
                <a:spcPts val="1200"/>
              </a:spcAft>
              <a:buFont typeface="Wingdings" panose="05000000000000000000" pitchFamily="2" charset="2"/>
              <a:buChar char="§"/>
            </a:pPr>
            <a:r>
              <a:rPr lang="en-US" sz="5900" smtClean="0"/>
              <a:t>Storage devices</a:t>
            </a:r>
          </a:p>
          <a:p>
            <a:pPr marL="914400" lvl="1" indent="-457200">
              <a:lnSpc>
                <a:spcPct val="120000"/>
              </a:lnSpc>
              <a:spcBef>
                <a:spcPts val="600"/>
              </a:spcBef>
              <a:spcAft>
                <a:spcPts val="1200"/>
              </a:spcAft>
              <a:buFont typeface="Wingdings" panose="05000000000000000000" pitchFamily="2" charset="2"/>
              <a:buChar char="§"/>
            </a:pPr>
            <a:r>
              <a:rPr lang="en-US" sz="5900" smtClean="0"/>
              <a:t>Cloud computing</a:t>
            </a:r>
          </a:p>
          <a:p>
            <a:pPr marL="914400" lvl="1" indent="-457200">
              <a:lnSpc>
                <a:spcPct val="120000"/>
              </a:lnSpc>
              <a:spcBef>
                <a:spcPts val="600"/>
              </a:spcBef>
              <a:spcAft>
                <a:spcPts val="1200"/>
              </a:spcAft>
              <a:buFont typeface="Wingdings" panose="05000000000000000000" pitchFamily="2" charset="2"/>
              <a:buChar char="§"/>
            </a:pPr>
            <a:r>
              <a:rPr lang="en-US" sz="5900" smtClean="0"/>
              <a:t>File transfer accounts</a:t>
            </a:r>
          </a:p>
          <a:p>
            <a:pPr marL="914400" lvl="1" indent="-457200">
              <a:lnSpc>
                <a:spcPct val="120000"/>
              </a:lnSpc>
              <a:spcBef>
                <a:spcPts val="600"/>
              </a:spcBef>
              <a:spcAft>
                <a:spcPts val="1200"/>
              </a:spcAft>
              <a:buFont typeface="Wingdings" panose="05000000000000000000" pitchFamily="2" charset="2"/>
              <a:buChar char="§"/>
            </a:pPr>
            <a:r>
              <a:rPr lang="en-US" sz="5900" smtClean="0"/>
              <a:t>Email</a:t>
            </a:r>
          </a:p>
          <a:p>
            <a:pPr marL="914400" lvl="1" indent="-457200">
              <a:lnSpc>
                <a:spcPct val="120000"/>
              </a:lnSpc>
              <a:spcBef>
                <a:spcPts val="600"/>
              </a:spcBef>
              <a:spcAft>
                <a:spcPts val="1200"/>
              </a:spcAft>
              <a:buFont typeface="Wingdings" panose="05000000000000000000" pitchFamily="2" charset="2"/>
              <a:buChar char="§"/>
            </a:pPr>
            <a:r>
              <a:rPr lang="en-US" sz="5900" smtClean="0"/>
              <a:t>Social media</a:t>
            </a:r>
            <a:endParaRPr lang="en-US" sz="5900"/>
          </a:p>
          <a:p>
            <a:pPr marL="0" indent="0">
              <a:buNone/>
            </a:pPr>
            <a:endParaRPr lang="en-US" sz="4000" smtClean="0"/>
          </a:p>
          <a:p>
            <a:pPr lvl="1"/>
            <a:endParaRPr lang="en-US" sz="32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77256" y="3133254"/>
            <a:ext cx="5976544" cy="2339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98069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12192000" cy="59175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p:nvPr/>
        </p:nvSpPr>
        <p:spPr>
          <a:xfrm>
            <a:off x="845770" y="358181"/>
            <a:ext cx="6201801" cy="2764160"/>
          </a:xfrm>
          <a:prstGeom prst="rect">
            <a:avLst/>
          </a:prstGeom>
        </p:spPr>
        <p:txBody>
          <a:bodyPr vert="horz" lIns="121920" tIns="60960" rIns="121920" bIns="60960" rtlCol="0" anchor="ctr">
            <a:normAutofit/>
          </a:bodyPr>
          <a:lstStyle>
            <a:lvl1pPr algn="l" rtl="0" eaLnBrk="0" fontAlgn="base" hangingPunct="0">
              <a:lnSpc>
                <a:spcPct val="90000"/>
              </a:lnSpc>
              <a:spcBef>
                <a:spcPct val="0"/>
              </a:spcBef>
              <a:spcAft>
                <a:spcPct val="0"/>
              </a:spcAft>
              <a:defRPr sz="3600">
                <a:solidFill>
                  <a:schemeClr val="tx1"/>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600">
                <a:solidFill>
                  <a:schemeClr val="tx1"/>
                </a:solidFill>
                <a:latin typeface="Arial"/>
              </a:defRPr>
            </a:lvl2pPr>
            <a:lvl3pPr algn="l" rtl="0" eaLnBrk="0" fontAlgn="base" hangingPunct="0">
              <a:lnSpc>
                <a:spcPct val="90000"/>
              </a:lnSpc>
              <a:spcBef>
                <a:spcPct val="0"/>
              </a:spcBef>
              <a:spcAft>
                <a:spcPct val="0"/>
              </a:spcAft>
              <a:defRPr sz="3600">
                <a:solidFill>
                  <a:schemeClr val="tx1"/>
                </a:solidFill>
                <a:latin typeface="Arial"/>
              </a:defRPr>
            </a:lvl3pPr>
            <a:lvl4pPr algn="l" rtl="0" eaLnBrk="0" fontAlgn="base" hangingPunct="0">
              <a:lnSpc>
                <a:spcPct val="90000"/>
              </a:lnSpc>
              <a:spcBef>
                <a:spcPct val="0"/>
              </a:spcBef>
              <a:spcAft>
                <a:spcPct val="0"/>
              </a:spcAft>
              <a:defRPr sz="3600">
                <a:solidFill>
                  <a:schemeClr val="tx1"/>
                </a:solidFill>
                <a:latin typeface="Arial"/>
              </a:defRPr>
            </a:lvl4pPr>
            <a:lvl5pPr algn="l" rtl="0" eaLnBrk="0" fontAlgn="base" hangingPunct="0">
              <a:lnSpc>
                <a:spcPct val="90000"/>
              </a:lnSpc>
              <a:spcBef>
                <a:spcPct val="0"/>
              </a:spcBef>
              <a:spcAft>
                <a:spcPct val="0"/>
              </a:spcAft>
              <a:defRPr sz="3600">
                <a:solidFill>
                  <a:schemeClr val="tx1"/>
                </a:solidFill>
                <a:latin typeface="Arial"/>
              </a:defRPr>
            </a:lvl5pPr>
            <a:lvl6pPr marL="457200" algn="l" rtl="0" fontAlgn="base">
              <a:lnSpc>
                <a:spcPct val="90000"/>
              </a:lnSpc>
              <a:spcBef>
                <a:spcPct val="0"/>
              </a:spcBef>
              <a:spcAft>
                <a:spcPct val="0"/>
              </a:spcAft>
              <a:defRPr sz="3400">
                <a:solidFill>
                  <a:schemeClr val="bg1"/>
                </a:solidFill>
                <a:latin typeface="Arial"/>
              </a:defRPr>
            </a:lvl6pPr>
            <a:lvl7pPr marL="914400" algn="l" rtl="0" fontAlgn="base">
              <a:lnSpc>
                <a:spcPct val="90000"/>
              </a:lnSpc>
              <a:spcBef>
                <a:spcPct val="0"/>
              </a:spcBef>
              <a:spcAft>
                <a:spcPct val="0"/>
              </a:spcAft>
              <a:defRPr sz="3400">
                <a:solidFill>
                  <a:schemeClr val="bg1"/>
                </a:solidFill>
                <a:latin typeface="Arial"/>
              </a:defRPr>
            </a:lvl7pPr>
            <a:lvl8pPr marL="1371600" algn="l" rtl="0" fontAlgn="base">
              <a:lnSpc>
                <a:spcPct val="90000"/>
              </a:lnSpc>
              <a:spcBef>
                <a:spcPct val="0"/>
              </a:spcBef>
              <a:spcAft>
                <a:spcPct val="0"/>
              </a:spcAft>
              <a:defRPr sz="3400">
                <a:solidFill>
                  <a:schemeClr val="bg1"/>
                </a:solidFill>
                <a:latin typeface="Arial"/>
              </a:defRPr>
            </a:lvl8pPr>
            <a:lvl9pPr marL="1828800" algn="l" rtl="0" fontAlgn="base">
              <a:lnSpc>
                <a:spcPct val="90000"/>
              </a:lnSpc>
              <a:spcBef>
                <a:spcPct val="0"/>
              </a:spcBef>
              <a:spcAft>
                <a:spcPct val="0"/>
              </a:spcAft>
              <a:defRPr sz="3400">
                <a:solidFill>
                  <a:schemeClr val="bg1"/>
                </a:solidFill>
                <a:latin typeface="Arial"/>
              </a:defRPr>
            </a:lvl9pPr>
          </a:lstStyle>
          <a:p>
            <a:r>
              <a:rPr lang="en-US" sz="8000" b="1" kern="0">
                <a:ln>
                  <a:solidFill>
                    <a:sysClr val="windowText" lastClr="000000"/>
                  </a:solidFill>
                </a:ln>
                <a:solidFill>
                  <a:schemeClr val="bg1"/>
                </a:solidFill>
              </a:rPr>
              <a:t>Practical Tips for Employers</a:t>
            </a:r>
          </a:p>
        </p:txBody>
      </p:sp>
    </p:spTree>
    <p:extLst>
      <p:ext uri="{BB962C8B-B14F-4D97-AF65-F5344CB8AC3E}">
        <p14:creationId xmlns:p14="http://schemas.microsoft.com/office/powerpoint/2010/main" val="2826763704"/>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smtClean="0"/>
              <a:t>Onboarding Process</a:t>
            </a:r>
            <a:endParaRPr lang="en-US" sz="4000" b="1"/>
          </a:p>
        </p:txBody>
      </p:sp>
      <p:sp>
        <p:nvSpPr>
          <p:cNvPr id="9" name="Content Placeholder 2"/>
          <p:cNvSpPr>
            <a:spLocks noGrp="1"/>
          </p:cNvSpPr>
          <p:nvPr>
            <p:ph idx="1"/>
          </p:nvPr>
        </p:nvSpPr>
        <p:spPr>
          <a:xfrm>
            <a:off x="1124593" y="1379992"/>
            <a:ext cx="9424873" cy="5145599"/>
          </a:xfrm>
        </p:spPr>
        <p:txBody>
          <a:bodyPr>
            <a:normAutofit/>
          </a:bodyPr>
          <a:lstStyle/>
          <a:p>
            <a:pPr marL="465138" indent="-465138">
              <a:spcBef>
                <a:spcPts val="600"/>
              </a:spcBef>
              <a:spcAft>
                <a:spcPts val="1200"/>
              </a:spcAft>
            </a:pPr>
            <a:r>
              <a:rPr lang="en-US" sz="3500" smtClean="0"/>
              <a:t>Develop checklist for onboarding employees with access to trade secrets and </a:t>
            </a:r>
            <a:r>
              <a:rPr lang="en-US" sz="3500"/>
              <a:t>confidential information</a:t>
            </a:r>
          </a:p>
          <a:p>
            <a:pPr marL="914400" lvl="1" indent="-457200">
              <a:spcBef>
                <a:spcPts val="600"/>
              </a:spcBef>
              <a:spcAft>
                <a:spcPts val="1200"/>
              </a:spcAft>
              <a:buFont typeface="Wingdings" panose="05000000000000000000" pitchFamily="2" charset="2"/>
              <a:buChar char="§"/>
            </a:pPr>
            <a:r>
              <a:rPr lang="en-US" sz="3000" smtClean="0"/>
              <a:t>Review applicable policies and procedures with employee</a:t>
            </a:r>
          </a:p>
          <a:p>
            <a:pPr marL="914400" lvl="1" indent="-457200">
              <a:spcBef>
                <a:spcPts val="600"/>
              </a:spcBef>
              <a:spcAft>
                <a:spcPts val="1200"/>
              </a:spcAft>
              <a:buFont typeface="Wingdings" panose="05000000000000000000" pitchFamily="2" charset="2"/>
              <a:buChar char="§"/>
            </a:pPr>
            <a:r>
              <a:rPr lang="en-US" sz="3000" smtClean="0"/>
              <a:t>Include requirement to segregate personal and business information</a:t>
            </a:r>
          </a:p>
          <a:p>
            <a:pPr marL="914400" lvl="1" indent="-457200">
              <a:spcBef>
                <a:spcPts val="600"/>
              </a:spcBef>
              <a:spcAft>
                <a:spcPts val="1200"/>
              </a:spcAft>
              <a:buFont typeface="Wingdings" panose="05000000000000000000" pitchFamily="2" charset="2"/>
              <a:buChar char="§"/>
            </a:pPr>
            <a:r>
              <a:rPr lang="en-US" sz="3000" smtClean="0"/>
              <a:t>Require employee acknowledgment</a:t>
            </a:r>
          </a:p>
          <a:p>
            <a:pPr marL="457200" lvl="1" indent="0">
              <a:lnSpc>
                <a:spcPct val="120000"/>
              </a:lnSpc>
              <a:spcBef>
                <a:spcPts val="600"/>
              </a:spcBef>
              <a:spcAft>
                <a:spcPts val="1200"/>
              </a:spcAft>
              <a:buNone/>
            </a:pPr>
            <a:endParaRPr lang="en-US" sz="5900" smtClean="0"/>
          </a:p>
        </p:txBody>
      </p:sp>
    </p:spTree>
    <p:extLst>
      <p:ext uri="{BB962C8B-B14F-4D97-AF65-F5344CB8AC3E}">
        <p14:creationId xmlns:p14="http://schemas.microsoft.com/office/powerpoint/2010/main" val="77030544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smtClean="0"/>
              <a:t>Onboarding Process</a:t>
            </a:r>
            <a:endParaRPr lang="en-US" sz="4000" b="1"/>
          </a:p>
        </p:txBody>
      </p:sp>
      <p:sp>
        <p:nvSpPr>
          <p:cNvPr id="9" name="Content Placeholder 2"/>
          <p:cNvSpPr>
            <a:spLocks noGrp="1"/>
          </p:cNvSpPr>
          <p:nvPr>
            <p:ph idx="1"/>
          </p:nvPr>
        </p:nvSpPr>
        <p:spPr>
          <a:xfrm>
            <a:off x="1327793" y="1379992"/>
            <a:ext cx="9323273" cy="4891599"/>
          </a:xfrm>
        </p:spPr>
        <p:txBody>
          <a:bodyPr>
            <a:normAutofit/>
          </a:bodyPr>
          <a:lstStyle/>
          <a:p>
            <a:pPr marL="465138" indent="-465138">
              <a:spcBef>
                <a:spcPts val="600"/>
              </a:spcBef>
              <a:spcAft>
                <a:spcPts val="1200"/>
              </a:spcAft>
            </a:pPr>
            <a:r>
              <a:rPr lang="en-US" sz="3500" smtClean="0"/>
              <a:t>Require Confidentiality Agreements</a:t>
            </a:r>
          </a:p>
          <a:p>
            <a:pPr marL="1150938" lvl="1" indent="-457200">
              <a:spcBef>
                <a:spcPts val="600"/>
              </a:spcBef>
              <a:spcAft>
                <a:spcPts val="1200"/>
              </a:spcAft>
              <a:buFont typeface="Wingdings" panose="05000000000000000000" pitchFamily="2" charset="2"/>
              <a:buChar char="§"/>
            </a:pPr>
            <a:r>
              <a:rPr lang="en-US" sz="3000"/>
              <a:t>Be specific about what is being protected – define trade secrets </a:t>
            </a:r>
            <a:endParaRPr lang="en-US" sz="3000" smtClean="0"/>
          </a:p>
          <a:p>
            <a:pPr marL="1150938" lvl="1" indent="-457200">
              <a:spcBef>
                <a:spcPts val="600"/>
              </a:spcBef>
              <a:spcAft>
                <a:spcPts val="1200"/>
              </a:spcAft>
              <a:buFont typeface="Wingdings" panose="05000000000000000000" pitchFamily="2" charset="2"/>
              <a:buChar char="§"/>
            </a:pPr>
            <a:r>
              <a:rPr lang="en-US" sz="3000" smtClean="0"/>
              <a:t>Use plain English </a:t>
            </a:r>
            <a:endParaRPr lang="en-US" sz="3000"/>
          </a:p>
          <a:p>
            <a:pPr marL="1150938" lvl="1" indent="-457200">
              <a:spcBef>
                <a:spcPts val="600"/>
              </a:spcBef>
              <a:spcAft>
                <a:spcPts val="1200"/>
              </a:spcAft>
              <a:buFont typeface="Wingdings" panose="05000000000000000000" pitchFamily="2" charset="2"/>
              <a:buChar char="§"/>
            </a:pPr>
            <a:r>
              <a:rPr lang="en-US" sz="3000"/>
              <a:t>Establish that </a:t>
            </a:r>
            <a:r>
              <a:rPr lang="en-US" sz="3000" smtClean="0"/>
              <a:t>trade secrets may </a:t>
            </a:r>
            <a:r>
              <a:rPr lang="en-US" sz="3000"/>
              <a:t>be stored electronically, on paper, or in </a:t>
            </a:r>
            <a:r>
              <a:rPr lang="en-US" sz="3000" smtClean="0"/>
              <a:t>employee’s memory</a:t>
            </a:r>
          </a:p>
          <a:p>
            <a:pPr marL="1150938" lvl="1" indent="-457200">
              <a:spcBef>
                <a:spcPts val="600"/>
              </a:spcBef>
              <a:spcAft>
                <a:spcPts val="1200"/>
              </a:spcAft>
              <a:buFont typeface="Wingdings" panose="05000000000000000000" pitchFamily="2" charset="2"/>
              <a:buChar char="§"/>
            </a:pPr>
            <a:r>
              <a:rPr lang="en-US" sz="3000"/>
              <a:t>Include discussion of inevitable </a:t>
            </a:r>
            <a:r>
              <a:rPr lang="en-US" sz="3000" smtClean="0"/>
              <a:t>disclosure</a:t>
            </a:r>
            <a:endParaRPr lang="en-US" sz="3000"/>
          </a:p>
          <a:p>
            <a:pPr marL="457200" lvl="1" indent="0">
              <a:lnSpc>
                <a:spcPct val="120000"/>
              </a:lnSpc>
              <a:spcBef>
                <a:spcPts val="600"/>
              </a:spcBef>
              <a:spcAft>
                <a:spcPts val="1200"/>
              </a:spcAft>
              <a:buNone/>
            </a:pPr>
            <a:endParaRPr lang="en-US" sz="5900" smtClean="0"/>
          </a:p>
        </p:txBody>
      </p:sp>
    </p:spTree>
    <p:extLst>
      <p:ext uri="{BB962C8B-B14F-4D97-AF65-F5344CB8AC3E}">
        <p14:creationId xmlns:p14="http://schemas.microsoft.com/office/powerpoint/2010/main" val="1012937765"/>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6" y="382059"/>
            <a:ext cx="10676164" cy="1014867"/>
          </a:xfrm>
        </p:spPr>
        <p:txBody>
          <a:bodyPr>
            <a:normAutofit/>
          </a:bodyPr>
          <a:lstStyle/>
          <a:p>
            <a:pPr algn="ctr"/>
            <a:r>
              <a:rPr lang="en-US" sz="4000" b="1" smtClean="0"/>
              <a:t>Policies &amp; Procedures</a:t>
            </a:r>
            <a:endParaRPr lang="en-US" sz="4000" b="1"/>
          </a:p>
        </p:txBody>
      </p:sp>
      <p:sp>
        <p:nvSpPr>
          <p:cNvPr id="9" name="Content Placeholder 2"/>
          <p:cNvSpPr>
            <a:spLocks noGrp="1"/>
          </p:cNvSpPr>
          <p:nvPr>
            <p:ph idx="1"/>
          </p:nvPr>
        </p:nvSpPr>
        <p:spPr>
          <a:xfrm>
            <a:off x="1498015" y="1532392"/>
            <a:ext cx="9035406" cy="4747590"/>
          </a:xfrm>
        </p:spPr>
        <p:txBody>
          <a:bodyPr>
            <a:normAutofit/>
          </a:bodyPr>
          <a:lstStyle/>
          <a:p>
            <a:pPr marL="465138" indent="-465138">
              <a:spcBef>
                <a:spcPts val="600"/>
              </a:spcBef>
              <a:spcAft>
                <a:spcPts val="1200"/>
              </a:spcAft>
            </a:pPr>
            <a:r>
              <a:rPr lang="en-US" sz="3800" smtClean="0"/>
              <a:t>Confidential Information Policy</a:t>
            </a:r>
          </a:p>
          <a:p>
            <a:pPr marL="465138" indent="-465138">
              <a:spcBef>
                <a:spcPts val="600"/>
              </a:spcBef>
              <a:spcAft>
                <a:spcPts val="1200"/>
              </a:spcAft>
            </a:pPr>
            <a:r>
              <a:rPr lang="en-US" sz="3800" smtClean="0"/>
              <a:t>Use of Electronic Resources Policy </a:t>
            </a:r>
          </a:p>
          <a:p>
            <a:pPr marL="465138" indent="-465138">
              <a:spcBef>
                <a:spcPts val="600"/>
              </a:spcBef>
              <a:spcAft>
                <a:spcPts val="1200"/>
              </a:spcAft>
            </a:pPr>
            <a:r>
              <a:rPr lang="en-US" sz="3800" smtClean="0"/>
              <a:t>BYOD Policy</a:t>
            </a:r>
          </a:p>
          <a:p>
            <a:pPr marL="465138" indent="-465138">
              <a:spcBef>
                <a:spcPts val="600"/>
              </a:spcBef>
              <a:spcAft>
                <a:spcPts val="1200"/>
              </a:spcAft>
            </a:pPr>
            <a:r>
              <a:rPr lang="en-US" sz="3800" smtClean="0"/>
              <a:t>Use of Artificial Intelligence Policy</a:t>
            </a:r>
          </a:p>
          <a:p>
            <a:pPr marL="465138" indent="-465138">
              <a:spcBef>
                <a:spcPts val="600"/>
              </a:spcBef>
              <a:spcAft>
                <a:spcPts val="1200"/>
              </a:spcAft>
            </a:pPr>
            <a:r>
              <a:rPr lang="en-US" sz="3800" smtClean="0"/>
              <a:t>IT Policies</a:t>
            </a:r>
          </a:p>
          <a:p>
            <a:pPr marL="457200" lvl="1" indent="0">
              <a:lnSpc>
                <a:spcPct val="120000"/>
              </a:lnSpc>
              <a:spcBef>
                <a:spcPts val="600"/>
              </a:spcBef>
              <a:spcAft>
                <a:spcPts val="1200"/>
              </a:spcAft>
              <a:buNone/>
            </a:pPr>
            <a:endParaRPr lang="en-US" sz="5900" smtClean="0"/>
          </a:p>
        </p:txBody>
      </p:sp>
    </p:spTree>
    <p:extLst>
      <p:ext uri="{BB962C8B-B14F-4D97-AF65-F5344CB8AC3E}">
        <p14:creationId xmlns:p14="http://schemas.microsoft.com/office/powerpoint/2010/main" val="26662839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t>Policies &amp; Procedures</a:t>
            </a:r>
          </a:p>
        </p:txBody>
      </p:sp>
      <p:sp>
        <p:nvSpPr>
          <p:cNvPr id="9" name="Content Placeholder 2"/>
          <p:cNvSpPr>
            <a:spLocks noGrp="1"/>
          </p:cNvSpPr>
          <p:nvPr>
            <p:ph idx="1"/>
          </p:nvPr>
        </p:nvSpPr>
        <p:spPr>
          <a:xfrm>
            <a:off x="1192327" y="1422251"/>
            <a:ext cx="9035406" cy="4747590"/>
          </a:xfrm>
        </p:spPr>
        <p:txBody>
          <a:bodyPr>
            <a:normAutofit/>
          </a:bodyPr>
          <a:lstStyle/>
          <a:p>
            <a:pPr marL="465138" indent="-465138">
              <a:spcBef>
                <a:spcPts val="600"/>
              </a:spcBef>
              <a:spcAft>
                <a:spcPts val="1200"/>
              </a:spcAft>
            </a:pPr>
            <a:r>
              <a:rPr lang="en-US" sz="3800" smtClean="0"/>
              <a:t>Confidential Information Policy</a:t>
            </a:r>
          </a:p>
          <a:p>
            <a:pPr marL="1150938" lvl="1" indent="-457200">
              <a:lnSpc>
                <a:spcPct val="120000"/>
              </a:lnSpc>
              <a:spcBef>
                <a:spcPts val="600"/>
              </a:spcBef>
              <a:spcAft>
                <a:spcPts val="1200"/>
              </a:spcAft>
              <a:buFont typeface="Wingdings" panose="05000000000000000000" pitchFamily="2" charset="2"/>
              <a:buChar char="§"/>
            </a:pPr>
            <a:r>
              <a:rPr lang="en-US" sz="3200" smtClean="0"/>
              <a:t>Define what information </a:t>
            </a:r>
            <a:r>
              <a:rPr lang="en-US" sz="3200"/>
              <a:t>is confidential </a:t>
            </a:r>
          </a:p>
          <a:p>
            <a:pPr marL="1150938" lvl="1" indent="-457200">
              <a:lnSpc>
                <a:spcPct val="120000"/>
              </a:lnSpc>
              <a:spcBef>
                <a:spcPts val="600"/>
              </a:spcBef>
              <a:spcAft>
                <a:spcPts val="1200"/>
              </a:spcAft>
              <a:buFont typeface="Wingdings" panose="05000000000000000000" pitchFamily="2" charset="2"/>
              <a:buChar char="§"/>
            </a:pPr>
            <a:r>
              <a:rPr lang="en-US" sz="3200" smtClean="0"/>
              <a:t>Identify </a:t>
            </a:r>
            <a:r>
              <a:rPr lang="en-US" sz="3200"/>
              <a:t>who has access</a:t>
            </a:r>
          </a:p>
          <a:p>
            <a:pPr marL="1150938" lvl="1" indent="-457200">
              <a:lnSpc>
                <a:spcPct val="120000"/>
              </a:lnSpc>
              <a:spcBef>
                <a:spcPts val="600"/>
              </a:spcBef>
              <a:spcAft>
                <a:spcPts val="1200"/>
              </a:spcAft>
              <a:buFont typeface="Wingdings" panose="05000000000000000000" pitchFamily="2" charset="2"/>
              <a:buChar char="§"/>
            </a:pPr>
            <a:r>
              <a:rPr lang="en-US" sz="3200" smtClean="0"/>
              <a:t>Employee’s </a:t>
            </a:r>
            <a:r>
              <a:rPr lang="en-US" sz="3200"/>
              <a:t>responsibility to return</a:t>
            </a:r>
          </a:p>
          <a:p>
            <a:pPr marL="1150938" lvl="1" indent="-457200">
              <a:spcBef>
                <a:spcPts val="600"/>
              </a:spcBef>
              <a:spcAft>
                <a:spcPts val="1200"/>
              </a:spcAft>
              <a:buFont typeface="Wingdings" panose="05000000000000000000" pitchFamily="2" charset="2"/>
              <a:buChar char="§"/>
            </a:pPr>
            <a:r>
              <a:rPr lang="en-US" sz="3000" smtClean="0"/>
              <a:t>Ensure appropriate whistleblower carve outs</a:t>
            </a:r>
          </a:p>
          <a:p>
            <a:pPr marL="1150938" lvl="1" indent="-457200">
              <a:spcBef>
                <a:spcPts val="600"/>
              </a:spcBef>
              <a:spcAft>
                <a:spcPts val="1200"/>
              </a:spcAft>
              <a:buFont typeface="Wingdings" panose="05000000000000000000" pitchFamily="2" charset="2"/>
              <a:buChar char="§"/>
            </a:pPr>
            <a:r>
              <a:rPr lang="en-US" sz="3000" smtClean="0"/>
              <a:t>Acknowledgment</a:t>
            </a:r>
            <a:endParaRPr lang="en-US" sz="3000"/>
          </a:p>
          <a:p>
            <a:pPr marL="457200" lvl="1" indent="0">
              <a:lnSpc>
                <a:spcPct val="120000"/>
              </a:lnSpc>
              <a:spcBef>
                <a:spcPts val="600"/>
              </a:spcBef>
              <a:spcAft>
                <a:spcPts val="1200"/>
              </a:spcAft>
              <a:buNone/>
            </a:pPr>
            <a:endParaRPr lang="en-US" sz="5900" smtClean="0"/>
          </a:p>
        </p:txBody>
      </p:sp>
    </p:spTree>
    <p:extLst>
      <p:ext uri="{BB962C8B-B14F-4D97-AF65-F5344CB8AC3E}">
        <p14:creationId xmlns:p14="http://schemas.microsoft.com/office/powerpoint/2010/main" val="2823182807"/>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t>Policies &amp; Procedures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54554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t>Policies &amp; Procedures</a:t>
            </a:r>
          </a:p>
        </p:txBody>
      </p:sp>
      <p:sp>
        <p:nvSpPr>
          <p:cNvPr id="9" name="Content Placeholder 2"/>
          <p:cNvSpPr>
            <a:spLocks noGrp="1"/>
          </p:cNvSpPr>
          <p:nvPr>
            <p:ph idx="1"/>
          </p:nvPr>
        </p:nvSpPr>
        <p:spPr>
          <a:xfrm>
            <a:off x="1192327" y="1422251"/>
            <a:ext cx="9035406" cy="4747590"/>
          </a:xfrm>
        </p:spPr>
        <p:txBody>
          <a:bodyPr>
            <a:normAutofit/>
          </a:bodyPr>
          <a:lstStyle/>
          <a:p>
            <a:pPr marL="465138" indent="-465138">
              <a:spcBef>
                <a:spcPts val="600"/>
              </a:spcBef>
              <a:spcAft>
                <a:spcPts val="1200"/>
              </a:spcAft>
            </a:pPr>
            <a:r>
              <a:rPr lang="en-US" sz="3800" smtClean="0"/>
              <a:t>IT Policies</a:t>
            </a:r>
          </a:p>
          <a:p>
            <a:pPr marL="1150938" lvl="1" indent="-457200">
              <a:lnSpc>
                <a:spcPct val="120000"/>
              </a:lnSpc>
              <a:spcBef>
                <a:spcPts val="600"/>
              </a:spcBef>
              <a:spcAft>
                <a:spcPts val="1200"/>
              </a:spcAft>
              <a:buFont typeface="Wingdings" panose="05000000000000000000" pitchFamily="2" charset="2"/>
              <a:buChar char="§"/>
            </a:pPr>
            <a:r>
              <a:rPr lang="en-US" sz="3200"/>
              <a:t>Include personal devices and accounts used for </a:t>
            </a:r>
            <a:r>
              <a:rPr lang="en-US" sz="3200" smtClean="0"/>
              <a:t>work</a:t>
            </a:r>
          </a:p>
          <a:p>
            <a:pPr marL="1150938" lvl="1" indent="-457200">
              <a:lnSpc>
                <a:spcPct val="120000"/>
              </a:lnSpc>
              <a:spcBef>
                <a:spcPts val="600"/>
              </a:spcBef>
              <a:spcAft>
                <a:spcPts val="1200"/>
              </a:spcAft>
              <a:buFont typeface="Wingdings" panose="05000000000000000000" pitchFamily="2" charset="2"/>
              <a:buChar char="§"/>
            </a:pPr>
            <a:r>
              <a:rPr lang="en-US" sz="3200" smtClean="0"/>
              <a:t>Require </a:t>
            </a:r>
            <a:r>
              <a:rPr lang="en-US" sz="3200"/>
              <a:t>password </a:t>
            </a:r>
            <a:r>
              <a:rPr lang="en-US" sz="3200" smtClean="0"/>
              <a:t>protection</a:t>
            </a:r>
          </a:p>
          <a:p>
            <a:pPr marL="1150938" lvl="1" indent="-457200">
              <a:lnSpc>
                <a:spcPct val="120000"/>
              </a:lnSpc>
              <a:spcBef>
                <a:spcPts val="600"/>
              </a:spcBef>
              <a:spcAft>
                <a:spcPts val="1200"/>
              </a:spcAft>
              <a:buFont typeface="Wingdings" panose="05000000000000000000" pitchFamily="2" charset="2"/>
              <a:buChar char="§"/>
            </a:pPr>
            <a:r>
              <a:rPr lang="en-US" sz="3200" smtClean="0"/>
              <a:t>Require </a:t>
            </a:r>
            <a:r>
              <a:rPr lang="en-US" sz="3200"/>
              <a:t>immediate reporting of lost/stolen </a:t>
            </a:r>
            <a:r>
              <a:rPr lang="en-US" sz="3200" smtClean="0"/>
              <a:t>devices</a:t>
            </a:r>
          </a:p>
          <a:p>
            <a:pPr marL="1150938" lvl="1" indent="-457200">
              <a:lnSpc>
                <a:spcPct val="120000"/>
              </a:lnSpc>
              <a:spcBef>
                <a:spcPts val="600"/>
              </a:spcBef>
              <a:spcAft>
                <a:spcPts val="1200"/>
              </a:spcAft>
              <a:buFont typeface="Wingdings" panose="05000000000000000000" pitchFamily="2" charset="2"/>
              <a:buChar char="§"/>
            </a:pPr>
            <a:endParaRPr lang="en-US" sz="3200"/>
          </a:p>
        </p:txBody>
      </p:sp>
    </p:spTree>
    <p:extLst>
      <p:ext uri="{BB962C8B-B14F-4D97-AF65-F5344CB8AC3E}">
        <p14:creationId xmlns:p14="http://schemas.microsoft.com/office/powerpoint/2010/main" val="293782317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t>Policies &amp; Procedures</a:t>
            </a:r>
          </a:p>
        </p:txBody>
      </p:sp>
      <p:sp>
        <p:nvSpPr>
          <p:cNvPr id="9" name="Content Placeholder 2"/>
          <p:cNvSpPr>
            <a:spLocks noGrp="1"/>
          </p:cNvSpPr>
          <p:nvPr>
            <p:ph idx="1"/>
          </p:nvPr>
        </p:nvSpPr>
        <p:spPr>
          <a:xfrm>
            <a:off x="1192326" y="1422251"/>
            <a:ext cx="9424873" cy="4747590"/>
          </a:xfrm>
        </p:spPr>
        <p:txBody>
          <a:bodyPr>
            <a:normAutofit/>
          </a:bodyPr>
          <a:lstStyle/>
          <a:p>
            <a:pPr marL="465138" indent="-465138">
              <a:spcBef>
                <a:spcPts val="600"/>
              </a:spcBef>
              <a:spcAft>
                <a:spcPts val="1200"/>
              </a:spcAft>
            </a:pPr>
            <a:r>
              <a:rPr lang="en-US" sz="3800" smtClean="0"/>
              <a:t>IT Policies</a:t>
            </a:r>
          </a:p>
          <a:p>
            <a:pPr marL="1150938" lvl="1" indent="-457200">
              <a:lnSpc>
                <a:spcPct val="120000"/>
              </a:lnSpc>
              <a:spcBef>
                <a:spcPts val="600"/>
              </a:spcBef>
              <a:spcAft>
                <a:spcPts val="1200"/>
              </a:spcAft>
              <a:buFont typeface="Wingdings" panose="05000000000000000000" pitchFamily="2" charset="2"/>
              <a:buChar char="§"/>
            </a:pPr>
            <a:r>
              <a:rPr lang="en-US" sz="3200" smtClean="0"/>
              <a:t>Track confidential information and trade secrets</a:t>
            </a:r>
            <a:endParaRPr lang="en-US" sz="3200"/>
          </a:p>
          <a:p>
            <a:pPr marL="1608138" lvl="2" indent="-457200">
              <a:lnSpc>
                <a:spcPct val="120000"/>
              </a:lnSpc>
              <a:spcBef>
                <a:spcPts val="600"/>
              </a:spcBef>
              <a:spcAft>
                <a:spcPts val="1200"/>
              </a:spcAft>
              <a:buFont typeface="Wingdings" panose="05000000000000000000" pitchFamily="2" charset="2"/>
              <a:buChar char="Ø"/>
            </a:pPr>
            <a:r>
              <a:rPr lang="en-US" sz="2800"/>
              <a:t>Who may access, modify, copy or delete</a:t>
            </a:r>
          </a:p>
          <a:p>
            <a:pPr marL="1608138" lvl="2" indent="-457200">
              <a:lnSpc>
                <a:spcPct val="120000"/>
              </a:lnSpc>
              <a:spcBef>
                <a:spcPts val="600"/>
              </a:spcBef>
              <a:spcAft>
                <a:spcPts val="1200"/>
              </a:spcAft>
              <a:buFont typeface="Wingdings" panose="05000000000000000000" pitchFamily="2" charset="2"/>
              <a:buChar char="Ø"/>
            </a:pPr>
            <a:r>
              <a:rPr lang="en-US" sz="2800"/>
              <a:t>Stamp </a:t>
            </a:r>
            <a:r>
              <a:rPr lang="en-US" sz="2800" smtClean="0"/>
              <a:t>“CONFIDENTIAL,” “TRADE SECRET,” </a:t>
            </a:r>
            <a:r>
              <a:rPr lang="en-US" sz="2800"/>
              <a:t>or serialize</a:t>
            </a:r>
          </a:p>
          <a:p>
            <a:pPr marL="1150938" lvl="1" indent="-457200">
              <a:lnSpc>
                <a:spcPct val="120000"/>
              </a:lnSpc>
              <a:spcBef>
                <a:spcPts val="600"/>
              </a:spcBef>
              <a:spcAft>
                <a:spcPts val="1200"/>
              </a:spcAft>
              <a:buFont typeface="Wingdings" panose="05000000000000000000" pitchFamily="2" charset="2"/>
              <a:buChar char="§"/>
            </a:pPr>
            <a:r>
              <a:rPr lang="en-US" sz="3200"/>
              <a:t>Conduct forensic reviews and periodic audits</a:t>
            </a:r>
          </a:p>
          <a:p>
            <a:pPr marL="1150938" lvl="1" indent="-457200">
              <a:lnSpc>
                <a:spcPct val="120000"/>
              </a:lnSpc>
              <a:spcBef>
                <a:spcPts val="600"/>
              </a:spcBef>
              <a:spcAft>
                <a:spcPts val="1200"/>
              </a:spcAft>
              <a:buFont typeface="Wingdings" panose="05000000000000000000" pitchFamily="2" charset="2"/>
              <a:buChar char="§"/>
            </a:pPr>
            <a:endParaRPr lang="en-US" sz="3200"/>
          </a:p>
        </p:txBody>
      </p:sp>
    </p:spTree>
    <p:extLst>
      <p:ext uri="{BB962C8B-B14F-4D97-AF65-F5344CB8AC3E}">
        <p14:creationId xmlns:p14="http://schemas.microsoft.com/office/powerpoint/2010/main" val="2890535544"/>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Disclaimer</a:t>
            </a:r>
          </a:p>
        </p:txBody>
      </p:sp>
      <p:sp>
        <p:nvSpPr>
          <p:cNvPr id="3" name="Content Placeholder 2"/>
          <p:cNvSpPr>
            <a:spLocks noGrp="1"/>
          </p:cNvSpPr>
          <p:nvPr>
            <p:ph idx="1"/>
          </p:nvPr>
        </p:nvSpPr>
        <p:spPr>
          <a:xfrm>
            <a:off x="677635" y="1559379"/>
            <a:ext cx="10806793" cy="5048250"/>
          </a:xfrm>
        </p:spPr>
        <p:txBody>
          <a:bodyPr>
            <a:normAutofit/>
          </a:bodyPr>
          <a:lstStyle/>
          <a:p>
            <a:pPr marL="0" indent="0">
              <a:buNone/>
            </a:pPr>
            <a:r>
              <a:rPr lang="en-US" i="1"/>
              <a:t>These materials have been prepared by the lawyers of Ogletree Deakins to inform our clients of important information in these areas of law. They are not, of course, intended as specific legal advice, but rather are offered to alert our clients to important developments and potential problems that may affect their business operations. When clients are faced with actual or potential business problems relating to these areas, they are encouraged to seek specific legal counsel by contacting the lawyers in our firm with whom they normally work.</a:t>
            </a:r>
          </a:p>
          <a:p>
            <a:pPr marL="0" indent="0">
              <a:spcBef>
                <a:spcPts val="1800"/>
              </a:spcBef>
              <a:buNone/>
            </a:pPr>
            <a:r>
              <a:rPr lang="en-US" i="1"/>
              <a:t>Any reproduction in any form or incorporation into any information retrieval system or any use without the express written consent of Ogletree Deakins is prohibited.</a:t>
            </a:r>
          </a:p>
          <a:p>
            <a:endParaRPr lang="en-US" i="1"/>
          </a:p>
        </p:txBody>
      </p:sp>
    </p:spTree>
    <p:extLst>
      <p:ext uri="{BB962C8B-B14F-4D97-AF65-F5344CB8AC3E}">
        <p14:creationId xmlns:p14="http://schemas.microsoft.com/office/powerpoint/2010/main" val="2665914045"/>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smtClean="0"/>
              <a:t>Data Security Protocols</a:t>
            </a:r>
            <a:endParaRPr lang="en-US" sz="4000" b="1"/>
          </a:p>
        </p:txBody>
      </p:sp>
      <p:sp>
        <p:nvSpPr>
          <p:cNvPr id="9" name="Content Placeholder 2"/>
          <p:cNvSpPr>
            <a:spLocks noGrp="1"/>
          </p:cNvSpPr>
          <p:nvPr>
            <p:ph idx="1"/>
          </p:nvPr>
        </p:nvSpPr>
        <p:spPr>
          <a:xfrm>
            <a:off x="1192326" y="1422251"/>
            <a:ext cx="9424873" cy="4747590"/>
          </a:xfrm>
        </p:spPr>
        <p:txBody>
          <a:bodyPr>
            <a:normAutofit fontScale="92500" lnSpcReduction="10000"/>
          </a:bodyPr>
          <a:lstStyle/>
          <a:p>
            <a:pPr marL="465138" indent="-465138">
              <a:spcBef>
                <a:spcPts val="600"/>
              </a:spcBef>
              <a:spcAft>
                <a:spcPts val="1200"/>
              </a:spcAft>
            </a:pPr>
            <a:r>
              <a:rPr lang="en-US" sz="3800" smtClean="0"/>
              <a:t>User Facing</a:t>
            </a:r>
          </a:p>
          <a:p>
            <a:pPr marL="1150938" lvl="1" indent="-457200">
              <a:lnSpc>
                <a:spcPct val="120000"/>
              </a:lnSpc>
              <a:spcBef>
                <a:spcPts val="600"/>
              </a:spcBef>
              <a:spcAft>
                <a:spcPts val="1200"/>
              </a:spcAft>
              <a:buFont typeface="Wingdings" panose="05000000000000000000" pitchFamily="2" charset="2"/>
              <a:buChar char="§"/>
            </a:pPr>
            <a:r>
              <a:rPr lang="en-US" sz="3200"/>
              <a:t>Password changes and minimum construction standards</a:t>
            </a:r>
          </a:p>
          <a:p>
            <a:pPr marL="1150938" lvl="1" indent="-457200">
              <a:lnSpc>
                <a:spcPct val="120000"/>
              </a:lnSpc>
              <a:spcBef>
                <a:spcPts val="600"/>
              </a:spcBef>
              <a:spcAft>
                <a:spcPts val="1200"/>
              </a:spcAft>
              <a:buFont typeface="Wingdings" panose="05000000000000000000" pitchFamily="2" charset="2"/>
              <a:buChar char="§"/>
            </a:pPr>
            <a:r>
              <a:rPr lang="en-US" sz="3200"/>
              <a:t>Screen locking and login protocols</a:t>
            </a:r>
          </a:p>
          <a:p>
            <a:pPr marL="1150938" lvl="1" indent="-457200">
              <a:lnSpc>
                <a:spcPct val="120000"/>
              </a:lnSpc>
              <a:spcBef>
                <a:spcPts val="600"/>
              </a:spcBef>
              <a:spcAft>
                <a:spcPts val="1200"/>
              </a:spcAft>
              <a:buFont typeface="Wingdings" panose="05000000000000000000" pitchFamily="2" charset="2"/>
              <a:buChar char="§"/>
            </a:pPr>
            <a:r>
              <a:rPr lang="en-US" sz="3200"/>
              <a:t>Multi-factor authentication for devices and access to restricted databases</a:t>
            </a:r>
          </a:p>
          <a:p>
            <a:pPr marL="1150938" lvl="1" indent="-457200">
              <a:lnSpc>
                <a:spcPct val="120000"/>
              </a:lnSpc>
              <a:spcBef>
                <a:spcPts val="600"/>
              </a:spcBef>
              <a:spcAft>
                <a:spcPts val="1200"/>
              </a:spcAft>
              <a:buFont typeface="Wingdings" panose="05000000000000000000" pitchFamily="2" charset="2"/>
              <a:buChar char="§"/>
            </a:pPr>
            <a:r>
              <a:rPr lang="en-US" sz="3200"/>
              <a:t>Automated access and use policy pop-ups</a:t>
            </a:r>
          </a:p>
          <a:p>
            <a:pPr marL="1150938" lvl="1" indent="-457200">
              <a:lnSpc>
                <a:spcPct val="120000"/>
              </a:lnSpc>
              <a:spcBef>
                <a:spcPts val="600"/>
              </a:spcBef>
              <a:spcAft>
                <a:spcPts val="1200"/>
              </a:spcAft>
              <a:buFont typeface="Wingdings" panose="05000000000000000000" pitchFamily="2" charset="2"/>
              <a:buChar char="§"/>
            </a:pPr>
            <a:endParaRPr lang="en-US" sz="3200"/>
          </a:p>
        </p:txBody>
      </p:sp>
    </p:spTree>
    <p:extLst>
      <p:ext uri="{BB962C8B-B14F-4D97-AF65-F5344CB8AC3E}">
        <p14:creationId xmlns:p14="http://schemas.microsoft.com/office/powerpoint/2010/main" val="2214456030"/>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smtClean="0"/>
              <a:t>Data Security Protocols</a:t>
            </a:r>
            <a:endParaRPr lang="en-US" sz="4000" b="1"/>
          </a:p>
        </p:txBody>
      </p:sp>
      <p:sp>
        <p:nvSpPr>
          <p:cNvPr id="9" name="Content Placeholder 2"/>
          <p:cNvSpPr>
            <a:spLocks noGrp="1"/>
          </p:cNvSpPr>
          <p:nvPr>
            <p:ph idx="1"/>
          </p:nvPr>
        </p:nvSpPr>
        <p:spPr>
          <a:xfrm>
            <a:off x="1192326" y="1422251"/>
            <a:ext cx="9424873" cy="4747590"/>
          </a:xfrm>
        </p:spPr>
        <p:txBody>
          <a:bodyPr>
            <a:normAutofit fontScale="92500" lnSpcReduction="10000"/>
          </a:bodyPr>
          <a:lstStyle/>
          <a:p>
            <a:pPr marL="465138" indent="-465138">
              <a:spcBef>
                <a:spcPts val="600"/>
              </a:spcBef>
              <a:spcAft>
                <a:spcPts val="1200"/>
              </a:spcAft>
            </a:pPr>
            <a:r>
              <a:rPr lang="en-US" sz="3800" smtClean="0"/>
              <a:t>Internal Flags</a:t>
            </a:r>
          </a:p>
          <a:p>
            <a:pPr marL="1150938" lvl="1" indent="-457200">
              <a:lnSpc>
                <a:spcPct val="120000"/>
              </a:lnSpc>
              <a:spcBef>
                <a:spcPts val="600"/>
              </a:spcBef>
              <a:spcAft>
                <a:spcPts val="1200"/>
              </a:spcAft>
              <a:buFont typeface="Wingdings" panose="05000000000000000000" pitchFamily="2" charset="2"/>
              <a:buChar char="§"/>
            </a:pPr>
            <a:r>
              <a:rPr lang="en-US" sz="3200"/>
              <a:t>Flag system for downloads and print jobs outside of certain parameters </a:t>
            </a:r>
          </a:p>
          <a:p>
            <a:pPr marL="1709738" lvl="2" indent="-558800">
              <a:lnSpc>
                <a:spcPct val="120000"/>
              </a:lnSpc>
              <a:spcBef>
                <a:spcPts val="600"/>
              </a:spcBef>
              <a:spcAft>
                <a:spcPts val="1200"/>
              </a:spcAft>
              <a:buFont typeface="Wingdings" panose="05000000000000000000" pitchFamily="2" charset="2"/>
              <a:buChar char="Ø"/>
            </a:pPr>
            <a:r>
              <a:rPr lang="en-US" sz="2800"/>
              <a:t>After hours</a:t>
            </a:r>
          </a:p>
          <a:p>
            <a:pPr marL="1709738" lvl="2" indent="-558800">
              <a:lnSpc>
                <a:spcPct val="120000"/>
              </a:lnSpc>
              <a:spcBef>
                <a:spcPts val="600"/>
              </a:spcBef>
              <a:spcAft>
                <a:spcPts val="1200"/>
              </a:spcAft>
              <a:buFont typeface="Wingdings" panose="05000000000000000000" pitchFamily="2" charset="2"/>
              <a:buChar char="Ø"/>
            </a:pPr>
            <a:r>
              <a:rPr lang="en-US" sz="2800"/>
              <a:t>Particularly large files or a certain number of files</a:t>
            </a:r>
          </a:p>
          <a:p>
            <a:pPr marL="1150938" lvl="1" indent="-457200">
              <a:lnSpc>
                <a:spcPct val="120000"/>
              </a:lnSpc>
              <a:spcBef>
                <a:spcPts val="600"/>
              </a:spcBef>
              <a:spcAft>
                <a:spcPts val="1200"/>
              </a:spcAft>
              <a:buFont typeface="Wingdings" panose="05000000000000000000" pitchFamily="2" charset="2"/>
              <a:buChar char="§"/>
            </a:pPr>
            <a:r>
              <a:rPr lang="en-US" sz="3200"/>
              <a:t>Flag system for access to certain websites, web portals, or off-hours/internet/VPN access</a:t>
            </a:r>
          </a:p>
          <a:p>
            <a:pPr marL="1150938" lvl="1" indent="-457200">
              <a:lnSpc>
                <a:spcPct val="120000"/>
              </a:lnSpc>
              <a:spcBef>
                <a:spcPts val="600"/>
              </a:spcBef>
              <a:spcAft>
                <a:spcPts val="1200"/>
              </a:spcAft>
              <a:buFont typeface="Wingdings" panose="05000000000000000000" pitchFamily="2" charset="2"/>
              <a:buChar char="§"/>
            </a:pPr>
            <a:endParaRPr lang="en-US" sz="3200"/>
          </a:p>
        </p:txBody>
      </p:sp>
    </p:spTree>
    <p:extLst>
      <p:ext uri="{BB962C8B-B14F-4D97-AF65-F5344CB8AC3E}">
        <p14:creationId xmlns:p14="http://schemas.microsoft.com/office/powerpoint/2010/main" val="296099522"/>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smtClean="0"/>
              <a:t>Data Security Protocols</a:t>
            </a:r>
            <a:endParaRPr lang="en-US" sz="4000" b="1"/>
          </a:p>
        </p:txBody>
      </p:sp>
      <p:sp>
        <p:nvSpPr>
          <p:cNvPr id="9" name="Content Placeholder 2"/>
          <p:cNvSpPr>
            <a:spLocks noGrp="1"/>
          </p:cNvSpPr>
          <p:nvPr>
            <p:ph idx="1"/>
          </p:nvPr>
        </p:nvSpPr>
        <p:spPr>
          <a:xfrm>
            <a:off x="1192326" y="1422251"/>
            <a:ext cx="9424873" cy="4747590"/>
          </a:xfrm>
        </p:spPr>
        <p:txBody>
          <a:bodyPr>
            <a:normAutofit fontScale="92500" lnSpcReduction="10000"/>
          </a:bodyPr>
          <a:lstStyle/>
          <a:p>
            <a:pPr marL="465138" indent="-465138">
              <a:spcBef>
                <a:spcPts val="600"/>
              </a:spcBef>
              <a:spcAft>
                <a:spcPts val="1200"/>
              </a:spcAft>
            </a:pPr>
            <a:r>
              <a:rPr lang="en-US" sz="3800" smtClean="0"/>
              <a:t>Internal Restrictions</a:t>
            </a:r>
          </a:p>
          <a:p>
            <a:pPr marL="1150938" lvl="1" indent="-457200">
              <a:lnSpc>
                <a:spcPct val="120000"/>
              </a:lnSpc>
              <a:spcBef>
                <a:spcPts val="600"/>
              </a:spcBef>
              <a:spcAft>
                <a:spcPts val="1200"/>
              </a:spcAft>
              <a:buFont typeface="Wingdings" panose="05000000000000000000" pitchFamily="2" charset="2"/>
              <a:buChar char="§"/>
            </a:pPr>
            <a:r>
              <a:rPr lang="en-US" sz="3200"/>
              <a:t>Restrict use of and access to cloud storage</a:t>
            </a:r>
          </a:p>
          <a:p>
            <a:pPr marL="1150938" lvl="1" indent="-457200">
              <a:lnSpc>
                <a:spcPct val="120000"/>
              </a:lnSpc>
              <a:spcBef>
                <a:spcPts val="600"/>
              </a:spcBef>
              <a:spcAft>
                <a:spcPts val="1200"/>
              </a:spcAft>
              <a:buFont typeface="Wingdings" panose="05000000000000000000" pitchFamily="2" charset="2"/>
              <a:buChar char="§"/>
            </a:pPr>
            <a:r>
              <a:rPr lang="en-US" sz="3200"/>
              <a:t>Restrict use of and access to external storage devices</a:t>
            </a:r>
          </a:p>
          <a:p>
            <a:pPr marL="1608138" lvl="2" indent="-457200">
              <a:lnSpc>
                <a:spcPct val="120000"/>
              </a:lnSpc>
              <a:spcBef>
                <a:spcPts val="600"/>
              </a:spcBef>
              <a:spcAft>
                <a:spcPts val="1200"/>
              </a:spcAft>
              <a:buFont typeface="Wingdings" panose="05000000000000000000" pitchFamily="2" charset="2"/>
              <a:buChar char="Ø"/>
            </a:pPr>
            <a:r>
              <a:rPr lang="en-US" sz="2800"/>
              <a:t>Consider locking USB ports</a:t>
            </a:r>
          </a:p>
          <a:p>
            <a:pPr marL="1150938" lvl="1" indent="-457200">
              <a:lnSpc>
                <a:spcPct val="120000"/>
              </a:lnSpc>
              <a:spcBef>
                <a:spcPts val="600"/>
              </a:spcBef>
              <a:spcAft>
                <a:spcPts val="1200"/>
              </a:spcAft>
              <a:buFont typeface="Wingdings" panose="05000000000000000000" pitchFamily="2" charset="2"/>
              <a:buChar char="§"/>
            </a:pPr>
            <a:r>
              <a:rPr lang="en-US" sz="3200"/>
              <a:t>Gateway filtering and monitoring of email</a:t>
            </a:r>
          </a:p>
          <a:p>
            <a:pPr marL="1608138" lvl="2" indent="-457200">
              <a:lnSpc>
                <a:spcPct val="120000"/>
              </a:lnSpc>
              <a:spcBef>
                <a:spcPts val="600"/>
              </a:spcBef>
              <a:spcAft>
                <a:spcPts val="1200"/>
              </a:spcAft>
              <a:buFont typeface="Wingdings" panose="05000000000000000000" pitchFamily="2" charset="2"/>
              <a:buChar char="Ø"/>
            </a:pPr>
            <a:r>
              <a:rPr lang="en-US" sz="2800"/>
              <a:t>Consider flags for key words or file type exports </a:t>
            </a:r>
          </a:p>
          <a:p>
            <a:pPr marL="1150938" lvl="1" indent="-457200">
              <a:lnSpc>
                <a:spcPct val="120000"/>
              </a:lnSpc>
              <a:spcBef>
                <a:spcPts val="600"/>
              </a:spcBef>
              <a:spcAft>
                <a:spcPts val="1200"/>
              </a:spcAft>
              <a:buFont typeface="Wingdings" panose="05000000000000000000" pitchFamily="2" charset="2"/>
              <a:buChar char="§"/>
            </a:pPr>
            <a:endParaRPr lang="en-US" sz="3200"/>
          </a:p>
        </p:txBody>
      </p:sp>
    </p:spTree>
    <p:extLst>
      <p:ext uri="{BB962C8B-B14F-4D97-AF65-F5344CB8AC3E}">
        <p14:creationId xmlns:p14="http://schemas.microsoft.com/office/powerpoint/2010/main" val="787146292"/>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smtClean="0"/>
              <a:t>Data Security Protocols</a:t>
            </a:r>
            <a:endParaRPr lang="en-US" sz="4000" b="1"/>
          </a:p>
        </p:txBody>
      </p:sp>
      <p:sp>
        <p:nvSpPr>
          <p:cNvPr id="9" name="Content Placeholder 2"/>
          <p:cNvSpPr>
            <a:spLocks noGrp="1"/>
          </p:cNvSpPr>
          <p:nvPr>
            <p:ph idx="1"/>
          </p:nvPr>
        </p:nvSpPr>
        <p:spPr>
          <a:xfrm>
            <a:off x="1192326" y="1422251"/>
            <a:ext cx="9424873" cy="4747590"/>
          </a:xfrm>
        </p:spPr>
        <p:txBody>
          <a:bodyPr>
            <a:normAutofit lnSpcReduction="10000"/>
          </a:bodyPr>
          <a:lstStyle/>
          <a:p>
            <a:pPr marL="465138" indent="-465138">
              <a:spcBef>
                <a:spcPts val="600"/>
              </a:spcBef>
              <a:spcAft>
                <a:spcPts val="1200"/>
              </a:spcAft>
            </a:pPr>
            <a:r>
              <a:rPr lang="en-US" sz="3800" smtClean="0"/>
              <a:t>Internal Restrictions</a:t>
            </a:r>
          </a:p>
          <a:p>
            <a:pPr marL="1150938" lvl="1" indent="-457200">
              <a:lnSpc>
                <a:spcPct val="120000"/>
              </a:lnSpc>
              <a:spcBef>
                <a:spcPts val="600"/>
              </a:spcBef>
              <a:spcAft>
                <a:spcPts val="1200"/>
              </a:spcAft>
              <a:buFont typeface="Wingdings" panose="05000000000000000000" pitchFamily="2" charset="2"/>
              <a:buChar char="§"/>
            </a:pPr>
            <a:r>
              <a:rPr lang="en-US" sz="3200"/>
              <a:t>Drive encryption</a:t>
            </a:r>
          </a:p>
          <a:p>
            <a:pPr marL="1150938" lvl="1" indent="-457200">
              <a:lnSpc>
                <a:spcPct val="120000"/>
              </a:lnSpc>
              <a:spcBef>
                <a:spcPts val="600"/>
              </a:spcBef>
              <a:spcAft>
                <a:spcPts val="1200"/>
              </a:spcAft>
              <a:buFont typeface="Wingdings" panose="05000000000000000000" pitchFamily="2" charset="2"/>
              <a:buChar char="§"/>
            </a:pPr>
            <a:r>
              <a:rPr lang="en-US" sz="3200"/>
              <a:t>Email/Skype/Messaging encryption</a:t>
            </a:r>
          </a:p>
          <a:p>
            <a:pPr marL="1150938" lvl="1" indent="-457200">
              <a:lnSpc>
                <a:spcPct val="120000"/>
              </a:lnSpc>
              <a:spcBef>
                <a:spcPts val="600"/>
              </a:spcBef>
              <a:spcAft>
                <a:spcPts val="1200"/>
              </a:spcAft>
              <a:buFont typeface="Wingdings" panose="05000000000000000000" pitchFamily="2" charset="2"/>
              <a:buChar char="§"/>
            </a:pPr>
            <a:r>
              <a:rPr lang="en-US" sz="3200"/>
              <a:t>Firewall protocols</a:t>
            </a:r>
          </a:p>
          <a:p>
            <a:pPr marL="1150938" lvl="1" indent="-457200">
              <a:lnSpc>
                <a:spcPct val="120000"/>
              </a:lnSpc>
              <a:spcBef>
                <a:spcPts val="600"/>
              </a:spcBef>
              <a:spcAft>
                <a:spcPts val="1200"/>
              </a:spcAft>
              <a:buFont typeface="Wingdings" panose="05000000000000000000" pitchFamily="2" charset="2"/>
              <a:buChar char="§"/>
            </a:pPr>
            <a:r>
              <a:rPr lang="en-US" sz="3200"/>
              <a:t>VPN use protocols</a:t>
            </a:r>
          </a:p>
          <a:p>
            <a:pPr marL="1150938" lvl="1" indent="-457200">
              <a:lnSpc>
                <a:spcPct val="120000"/>
              </a:lnSpc>
              <a:spcBef>
                <a:spcPts val="600"/>
              </a:spcBef>
              <a:spcAft>
                <a:spcPts val="1200"/>
              </a:spcAft>
              <a:buFont typeface="Wingdings" panose="05000000000000000000" pitchFamily="2" charset="2"/>
              <a:buChar char="§"/>
            </a:pPr>
            <a:r>
              <a:rPr lang="en-US" sz="3200"/>
              <a:t>Data wiping </a:t>
            </a:r>
            <a:r>
              <a:rPr lang="en-US" sz="3200" smtClean="0"/>
              <a:t>protocols</a:t>
            </a:r>
            <a:r>
              <a:rPr lang="en-US" sz="2800" smtClean="0"/>
              <a:t> </a:t>
            </a:r>
            <a:endParaRPr lang="en-US" sz="2800"/>
          </a:p>
          <a:p>
            <a:pPr marL="1150938" lvl="1" indent="-457200">
              <a:lnSpc>
                <a:spcPct val="120000"/>
              </a:lnSpc>
              <a:spcBef>
                <a:spcPts val="600"/>
              </a:spcBef>
              <a:spcAft>
                <a:spcPts val="1200"/>
              </a:spcAft>
              <a:buFont typeface="Wingdings" panose="05000000000000000000" pitchFamily="2" charset="2"/>
              <a:buChar char="§"/>
            </a:pPr>
            <a:endParaRPr lang="en-US" sz="3200"/>
          </a:p>
        </p:txBody>
      </p:sp>
    </p:spTree>
    <p:extLst>
      <p:ext uri="{BB962C8B-B14F-4D97-AF65-F5344CB8AC3E}">
        <p14:creationId xmlns:p14="http://schemas.microsoft.com/office/powerpoint/2010/main" val="1440904229"/>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smtClean="0"/>
              <a:t>Departing Employee Process</a:t>
            </a:r>
            <a:endParaRPr lang="en-US" sz="4000" b="1"/>
          </a:p>
        </p:txBody>
      </p:sp>
      <p:sp>
        <p:nvSpPr>
          <p:cNvPr id="9" name="Content Placeholder 2"/>
          <p:cNvSpPr>
            <a:spLocks noGrp="1"/>
          </p:cNvSpPr>
          <p:nvPr>
            <p:ph idx="1"/>
          </p:nvPr>
        </p:nvSpPr>
        <p:spPr>
          <a:xfrm>
            <a:off x="1303281" y="1693185"/>
            <a:ext cx="9424873" cy="4747590"/>
          </a:xfrm>
        </p:spPr>
        <p:txBody>
          <a:bodyPr>
            <a:normAutofit/>
          </a:bodyPr>
          <a:lstStyle/>
          <a:p>
            <a:pPr marL="465138" indent="-465138">
              <a:spcBef>
                <a:spcPts val="600"/>
              </a:spcBef>
              <a:spcAft>
                <a:spcPts val="1200"/>
              </a:spcAft>
            </a:pPr>
            <a:r>
              <a:rPr lang="en-US" sz="3800" smtClean="0"/>
              <a:t>Exit interview</a:t>
            </a:r>
          </a:p>
          <a:p>
            <a:pPr marL="465138" indent="-465138">
              <a:spcBef>
                <a:spcPts val="600"/>
              </a:spcBef>
              <a:spcAft>
                <a:spcPts val="1200"/>
              </a:spcAft>
            </a:pPr>
            <a:r>
              <a:rPr lang="en-US" sz="3800" smtClean="0"/>
              <a:t>Off-boarding checklist</a:t>
            </a:r>
            <a:endParaRPr lang="en-US" sz="3800"/>
          </a:p>
          <a:p>
            <a:pPr marL="465138" indent="-465138">
              <a:spcBef>
                <a:spcPts val="600"/>
              </a:spcBef>
              <a:spcAft>
                <a:spcPts val="1200"/>
              </a:spcAft>
            </a:pPr>
            <a:r>
              <a:rPr lang="en-US" sz="3800" smtClean="0"/>
              <a:t>Forensic scrub</a:t>
            </a:r>
          </a:p>
          <a:p>
            <a:pPr marL="465138" indent="-465138">
              <a:spcBef>
                <a:spcPts val="600"/>
              </a:spcBef>
              <a:spcAft>
                <a:spcPts val="1200"/>
              </a:spcAft>
            </a:pPr>
            <a:r>
              <a:rPr lang="en-US" sz="3800" smtClean="0"/>
              <a:t>Continuing obligations letter</a:t>
            </a:r>
          </a:p>
        </p:txBody>
      </p:sp>
    </p:spTree>
    <p:extLst>
      <p:ext uri="{BB962C8B-B14F-4D97-AF65-F5344CB8AC3E}">
        <p14:creationId xmlns:p14="http://schemas.microsoft.com/office/powerpoint/2010/main" val="208220005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t>Departing Employee Process</a:t>
            </a:r>
          </a:p>
        </p:txBody>
      </p:sp>
      <p:sp>
        <p:nvSpPr>
          <p:cNvPr id="9" name="Content Placeholder 2"/>
          <p:cNvSpPr>
            <a:spLocks noGrp="1"/>
          </p:cNvSpPr>
          <p:nvPr>
            <p:ph idx="1"/>
          </p:nvPr>
        </p:nvSpPr>
        <p:spPr>
          <a:xfrm>
            <a:off x="1192326" y="1422251"/>
            <a:ext cx="9424873" cy="4747590"/>
          </a:xfrm>
        </p:spPr>
        <p:txBody>
          <a:bodyPr>
            <a:normAutofit fontScale="92500"/>
          </a:bodyPr>
          <a:lstStyle/>
          <a:p>
            <a:pPr marL="465138" indent="-465138">
              <a:spcBef>
                <a:spcPts val="600"/>
              </a:spcBef>
              <a:spcAft>
                <a:spcPts val="1200"/>
              </a:spcAft>
            </a:pPr>
            <a:r>
              <a:rPr lang="en-US" sz="3800" smtClean="0"/>
              <a:t>Exit Interview</a:t>
            </a:r>
          </a:p>
          <a:p>
            <a:pPr marL="914400" lvl="1" indent="-457200">
              <a:lnSpc>
                <a:spcPct val="120000"/>
              </a:lnSpc>
              <a:spcBef>
                <a:spcPts val="600"/>
              </a:spcBef>
              <a:spcAft>
                <a:spcPts val="1200"/>
              </a:spcAft>
              <a:buFont typeface="Wingdings" panose="05000000000000000000" pitchFamily="2" charset="2"/>
              <a:buChar char="§"/>
            </a:pPr>
            <a:r>
              <a:rPr lang="en-US" altLang="en-US" sz="3200" smtClean="0">
                <a:cs typeface="Tahoma" panose="020b0604030504040204" pitchFamily="34" charset="0"/>
              </a:rPr>
              <a:t>Develop consistent procedure</a:t>
            </a:r>
          </a:p>
          <a:p>
            <a:pPr marL="914400" lvl="1" indent="-457200">
              <a:lnSpc>
                <a:spcPct val="120000"/>
              </a:lnSpc>
              <a:spcBef>
                <a:spcPts val="600"/>
              </a:spcBef>
              <a:spcAft>
                <a:spcPts val="1200"/>
              </a:spcAft>
              <a:buFont typeface="Wingdings" panose="05000000000000000000" pitchFamily="2" charset="2"/>
              <a:buChar char="§"/>
            </a:pPr>
            <a:r>
              <a:rPr lang="en-US" sz="3200" smtClean="0"/>
              <a:t>Remind of continuing obligations</a:t>
            </a:r>
          </a:p>
          <a:p>
            <a:pPr marL="914400" lvl="1" indent="-457200">
              <a:lnSpc>
                <a:spcPct val="120000"/>
              </a:lnSpc>
              <a:spcBef>
                <a:spcPts val="600"/>
              </a:spcBef>
              <a:spcAft>
                <a:spcPts val="1200"/>
              </a:spcAft>
              <a:buFont typeface="Wingdings" panose="05000000000000000000" pitchFamily="2" charset="2"/>
              <a:buChar char="§"/>
            </a:pPr>
            <a:r>
              <a:rPr lang="en-US" sz="3200" smtClean="0"/>
              <a:t>Provide copies of any restrictive covenant agreements</a:t>
            </a:r>
          </a:p>
          <a:p>
            <a:pPr marL="914400" lvl="1" indent="-457200">
              <a:lnSpc>
                <a:spcPct val="120000"/>
              </a:lnSpc>
              <a:spcBef>
                <a:spcPts val="600"/>
              </a:spcBef>
              <a:spcAft>
                <a:spcPts val="1200"/>
              </a:spcAft>
              <a:buFont typeface="Wingdings" panose="05000000000000000000" pitchFamily="2" charset="2"/>
              <a:buChar char="§"/>
            </a:pPr>
            <a:r>
              <a:rPr lang="en-US" sz="3200" smtClean="0"/>
              <a:t>Review </a:t>
            </a:r>
            <a:r>
              <a:rPr lang="en-US" sz="3200"/>
              <a:t>off-boarding checklist</a:t>
            </a:r>
          </a:p>
          <a:p>
            <a:pPr marL="914400" lvl="1" indent="-457200">
              <a:lnSpc>
                <a:spcPct val="120000"/>
              </a:lnSpc>
              <a:spcBef>
                <a:spcPts val="600"/>
              </a:spcBef>
              <a:spcAft>
                <a:spcPts val="1200"/>
              </a:spcAft>
              <a:buFont typeface="Wingdings" panose="05000000000000000000" pitchFamily="2" charset="2"/>
              <a:buChar char="§"/>
            </a:pPr>
            <a:r>
              <a:rPr lang="en-US" altLang="en-US" sz="3200" smtClean="0">
                <a:cs typeface="Tahoma" panose="020b0604030504040204" pitchFamily="34" charset="0"/>
              </a:rPr>
              <a:t>Include </a:t>
            </a:r>
            <a:r>
              <a:rPr lang="en-US" altLang="en-US" sz="3200">
                <a:cs typeface="Tahoma" panose="020b0604030504040204" pitchFamily="34" charset="0"/>
              </a:rPr>
              <a:t>IT on exit interview team</a:t>
            </a:r>
          </a:p>
          <a:p>
            <a:pPr marL="1150938" lvl="1" indent="-457200">
              <a:lnSpc>
                <a:spcPct val="120000"/>
              </a:lnSpc>
              <a:spcBef>
                <a:spcPts val="600"/>
              </a:spcBef>
              <a:spcAft>
                <a:spcPts val="1200"/>
              </a:spcAft>
              <a:buFont typeface="Wingdings" panose="05000000000000000000" pitchFamily="2" charset="2"/>
              <a:buChar char="§"/>
            </a:pPr>
            <a:endParaRPr lang="en-US" sz="3200"/>
          </a:p>
        </p:txBody>
      </p:sp>
    </p:spTree>
    <p:extLst>
      <p:ext uri="{BB962C8B-B14F-4D97-AF65-F5344CB8AC3E}">
        <p14:creationId xmlns:p14="http://schemas.microsoft.com/office/powerpoint/2010/main" val="81169103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t>Departing Employee Process</a:t>
            </a:r>
          </a:p>
        </p:txBody>
      </p:sp>
      <p:sp>
        <p:nvSpPr>
          <p:cNvPr id="9" name="Content Placeholder 2"/>
          <p:cNvSpPr>
            <a:spLocks noGrp="1"/>
          </p:cNvSpPr>
          <p:nvPr>
            <p:ph idx="1"/>
          </p:nvPr>
        </p:nvSpPr>
        <p:spPr>
          <a:xfrm>
            <a:off x="1192326" y="1422251"/>
            <a:ext cx="9424873" cy="4747590"/>
          </a:xfrm>
        </p:spPr>
        <p:txBody>
          <a:bodyPr>
            <a:normAutofit fontScale="85000" lnSpcReduction="10000"/>
          </a:bodyPr>
          <a:lstStyle/>
          <a:p>
            <a:pPr marL="465138" indent="-465138">
              <a:spcBef>
                <a:spcPts val="600"/>
              </a:spcBef>
              <a:spcAft>
                <a:spcPts val="1200"/>
              </a:spcAft>
            </a:pPr>
            <a:r>
              <a:rPr lang="en-US" sz="3800" smtClean="0"/>
              <a:t>Off-boarding checklist</a:t>
            </a:r>
            <a:endParaRPr lang="en-US" sz="3800"/>
          </a:p>
          <a:p>
            <a:pPr marL="1150938" lvl="1" indent="-457200">
              <a:lnSpc>
                <a:spcPct val="120000"/>
              </a:lnSpc>
              <a:spcBef>
                <a:spcPts val="600"/>
              </a:spcBef>
              <a:spcAft>
                <a:spcPts val="1200"/>
              </a:spcAft>
              <a:buFont typeface="Wingdings" panose="05000000000000000000" pitchFamily="2" charset="2"/>
              <a:buChar char="§"/>
            </a:pPr>
            <a:r>
              <a:rPr lang="en-US" sz="3200" smtClean="0"/>
              <a:t>Confirm identity of personal devices and accounts used</a:t>
            </a:r>
            <a:endParaRPr lang="en-US" sz="3200"/>
          </a:p>
          <a:p>
            <a:pPr marL="1150938" lvl="1" indent="-457200">
              <a:lnSpc>
                <a:spcPct val="120000"/>
              </a:lnSpc>
              <a:spcBef>
                <a:spcPts val="600"/>
              </a:spcBef>
              <a:spcAft>
                <a:spcPts val="1200"/>
              </a:spcAft>
              <a:buFont typeface="Wingdings" panose="05000000000000000000" pitchFamily="2" charset="2"/>
              <a:buChar char="§"/>
            </a:pPr>
            <a:r>
              <a:rPr lang="en-US" sz="3200"/>
              <a:t>Confirm all company information </a:t>
            </a:r>
            <a:r>
              <a:rPr lang="en-US" sz="3200" smtClean="0"/>
              <a:t>removed/deleted from such accounts and devices   </a:t>
            </a:r>
            <a:endParaRPr lang="en-US" sz="3200"/>
          </a:p>
          <a:p>
            <a:pPr marL="1150938" lvl="1" indent="-457200">
              <a:lnSpc>
                <a:spcPct val="120000"/>
              </a:lnSpc>
              <a:spcBef>
                <a:spcPts val="600"/>
              </a:spcBef>
              <a:spcAft>
                <a:spcPts val="1200"/>
              </a:spcAft>
              <a:buFont typeface="Wingdings" panose="05000000000000000000" pitchFamily="2" charset="2"/>
              <a:buChar char="§"/>
            </a:pPr>
            <a:r>
              <a:rPr lang="en-US" sz="3200" smtClean="0"/>
              <a:t>Confirm all company property and devices returned</a:t>
            </a:r>
          </a:p>
          <a:p>
            <a:pPr marL="1150938" lvl="1" indent="-457200">
              <a:lnSpc>
                <a:spcPct val="120000"/>
              </a:lnSpc>
              <a:spcBef>
                <a:spcPts val="600"/>
              </a:spcBef>
              <a:spcAft>
                <a:spcPts val="1200"/>
              </a:spcAft>
              <a:buFont typeface="Wingdings" panose="05000000000000000000" pitchFamily="2" charset="2"/>
              <a:buChar char="§"/>
            </a:pPr>
            <a:r>
              <a:rPr lang="en-US" altLang="en-US" sz="3200" smtClean="0">
                <a:cs typeface="Tahoma" panose="020b0604030504040204" pitchFamily="34" charset="0"/>
              </a:rPr>
              <a:t>Confirm understanding of </a:t>
            </a:r>
            <a:r>
              <a:rPr lang="en-US" altLang="en-US" sz="3200">
                <a:cs typeface="Tahoma" panose="020b0604030504040204" pitchFamily="34" charset="0"/>
              </a:rPr>
              <a:t>continuing obligations </a:t>
            </a:r>
            <a:endParaRPr lang="en-US" altLang="en-US" sz="3200" smtClean="0">
              <a:cs typeface="Tahoma" panose="020b0604030504040204" pitchFamily="34" charset="0"/>
            </a:endParaRPr>
          </a:p>
          <a:p>
            <a:pPr marL="1150938" lvl="1" indent="-457200">
              <a:lnSpc>
                <a:spcPct val="120000"/>
              </a:lnSpc>
              <a:spcBef>
                <a:spcPts val="600"/>
              </a:spcBef>
              <a:spcAft>
                <a:spcPts val="1200"/>
              </a:spcAft>
              <a:buFont typeface="Wingdings" panose="05000000000000000000" pitchFamily="2" charset="2"/>
              <a:buChar char="§"/>
            </a:pPr>
            <a:r>
              <a:rPr lang="en-US" sz="3200" smtClean="0"/>
              <a:t>Employee </a:t>
            </a:r>
            <a:r>
              <a:rPr lang="en-US" sz="3200"/>
              <a:t>acknowledgment</a:t>
            </a:r>
            <a:r>
              <a:rPr lang="en-US" sz="2800"/>
              <a:t> </a:t>
            </a:r>
          </a:p>
        </p:txBody>
      </p:sp>
    </p:spTree>
    <p:extLst>
      <p:ext uri="{BB962C8B-B14F-4D97-AF65-F5344CB8AC3E}">
        <p14:creationId xmlns:p14="http://schemas.microsoft.com/office/powerpoint/2010/main" val="1205438746"/>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t>Departing Employee Process</a:t>
            </a:r>
          </a:p>
        </p:txBody>
      </p:sp>
      <p:sp>
        <p:nvSpPr>
          <p:cNvPr id="9" name="Content Placeholder 2"/>
          <p:cNvSpPr>
            <a:spLocks noGrp="1"/>
          </p:cNvSpPr>
          <p:nvPr>
            <p:ph idx="1"/>
          </p:nvPr>
        </p:nvSpPr>
        <p:spPr>
          <a:xfrm>
            <a:off x="972192" y="1320651"/>
            <a:ext cx="9424873" cy="4747590"/>
          </a:xfrm>
        </p:spPr>
        <p:txBody>
          <a:bodyPr>
            <a:normAutofit/>
          </a:bodyPr>
          <a:lstStyle/>
          <a:p>
            <a:pPr marL="465138" indent="-465138">
              <a:spcBef>
                <a:spcPts val="600"/>
              </a:spcBef>
              <a:spcAft>
                <a:spcPts val="1200"/>
              </a:spcAft>
            </a:pPr>
            <a:r>
              <a:rPr lang="en-US" sz="3800"/>
              <a:t>Forensic scrub</a:t>
            </a:r>
          </a:p>
          <a:p>
            <a:pPr marL="1150938" lvl="1" indent="-457200">
              <a:lnSpc>
                <a:spcPct val="120000"/>
              </a:lnSpc>
              <a:spcBef>
                <a:spcPts val="600"/>
              </a:spcBef>
              <a:spcAft>
                <a:spcPts val="1200"/>
              </a:spcAft>
              <a:buFont typeface="Wingdings" panose="05000000000000000000" pitchFamily="2" charset="2"/>
              <a:buChar char="§"/>
            </a:pPr>
            <a:r>
              <a:rPr lang="en-US" sz="3200"/>
              <a:t>Analyze employee’s </a:t>
            </a:r>
            <a:r>
              <a:rPr lang="en-US" sz="3200" smtClean="0"/>
              <a:t>devices and accounts</a:t>
            </a:r>
            <a:endParaRPr lang="en-US" sz="3200"/>
          </a:p>
          <a:p>
            <a:pPr marL="1150938" lvl="1" indent="-457200">
              <a:lnSpc>
                <a:spcPct val="120000"/>
              </a:lnSpc>
              <a:spcBef>
                <a:spcPts val="600"/>
              </a:spcBef>
              <a:spcAft>
                <a:spcPts val="1200"/>
              </a:spcAft>
              <a:buFont typeface="Wingdings" panose="05000000000000000000" pitchFamily="2" charset="2"/>
              <a:buChar char="§"/>
            </a:pPr>
            <a:r>
              <a:rPr lang="en-US" sz="3200"/>
              <a:t>Image devices </a:t>
            </a:r>
            <a:r>
              <a:rPr lang="en-US" sz="3200" smtClean="0"/>
              <a:t>and accounts</a:t>
            </a:r>
            <a:endParaRPr lang="en-US" sz="3200"/>
          </a:p>
          <a:p>
            <a:pPr marL="1150938" lvl="1" indent="-457200">
              <a:lnSpc>
                <a:spcPct val="120000"/>
              </a:lnSpc>
              <a:spcBef>
                <a:spcPts val="600"/>
              </a:spcBef>
              <a:spcAft>
                <a:spcPts val="1200"/>
              </a:spcAft>
              <a:buFont typeface="Wingdings" panose="05000000000000000000" pitchFamily="2" charset="2"/>
              <a:buChar char="§"/>
            </a:pPr>
            <a:r>
              <a:rPr lang="en-US" sz="3200"/>
              <a:t>Delete data</a:t>
            </a:r>
          </a:p>
          <a:p>
            <a:pPr marL="1150938" lvl="1" indent="-457200">
              <a:lnSpc>
                <a:spcPct val="120000"/>
              </a:lnSpc>
              <a:spcBef>
                <a:spcPts val="600"/>
              </a:spcBef>
              <a:spcAft>
                <a:spcPts val="1200"/>
              </a:spcAft>
              <a:buFont typeface="Wingdings" panose="05000000000000000000" pitchFamily="2" charset="2"/>
              <a:buChar char="§"/>
            </a:pPr>
            <a:r>
              <a:rPr lang="en-US" sz="3200" smtClean="0"/>
              <a:t>Consider privacy concerns</a:t>
            </a:r>
            <a:endParaRPr lang="en-US" sz="320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31477" y="3253865"/>
            <a:ext cx="3285078" cy="281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56298"/>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t>Departing Employee Process</a:t>
            </a:r>
          </a:p>
        </p:txBody>
      </p:sp>
      <p:sp>
        <p:nvSpPr>
          <p:cNvPr id="9" name="Content Placeholder 2"/>
          <p:cNvSpPr>
            <a:spLocks noGrp="1"/>
          </p:cNvSpPr>
          <p:nvPr>
            <p:ph idx="1"/>
          </p:nvPr>
        </p:nvSpPr>
        <p:spPr>
          <a:xfrm>
            <a:off x="1192326" y="1422251"/>
            <a:ext cx="9424873" cy="4747590"/>
          </a:xfrm>
        </p:spPr>
        <p:txBody>
          <a:bodyPr>
            <a:normAutofit fontScale="92500"/>
          </a:bodyPr>
          <a:lstStyle/>
          <a:p>
            <a:pPr marL="465138" indent="-465138">
              <a:spcBef>
                <a:spcPts val="600"/>
              </a:spcBef>
              <a:spcAft>
                <a:spcPts val="1200"/>
              </a:spcAft>
            </a:pPr>
            <a:r>
              <a:rPr lang="en-US" sz="3800" smtClean="0"/>
              <a:t>Continuing obligations </a:t>
            </a:r>
            <a:r>
              <a:rPr lang="en-US" sz="3800"/>
              <a:t>letter</a:t>
            </a:r>
          </a:p>
          <a:p>
            <a:pPr marL="1150938" lvl="1" indent="-457200">
              <a:lnSpc>
                <a:spcPct val="120000"/>
              </a:lnSpc>
              <a:spcBef>
                <a:spcPts val="600"/>
              </a:spcBef>
              <a:spcAft>
                <a:spcPts val="1200"/>
              </a:spcAft>
              <a:buFont typeface="Wingdings" panose="05000000000000000000" pitchFamily="2" charset="2"/>
              <a:buChar char="§"/>
            </a:pPr>
            <a:r>
              <a:rPr lang="en-US" sz="3200"/>
              <a:t>Standardize language</a:t>
            </a:r>
          </a:p>
          <a:p>
            <a:pPr marL="1608138" lvl="2" indent="-457200">
              <a:lnSpc>
                <a:spcPct val="120000"/>
              </a:lnSpc>
              <a:spcBef>
                <a:spcPts val="600"/>
              </a:spcBef>
              <a:spcAft>
                <a:spcPts val="1200"/>
              </a:spcAft>
              <a:buFont typeface="Wingdings" panose="05000000000000000000" pitchFamily="2" charset="2"/>
              <a:buChar char="Ø"/>
            </a:pPr>
            <a:r>
              <a:rPr lang="en-US" sz="2800" smtClean="0"/>
              <a:t>Tone?</a:t>
            </a:r>
          </a:p>
          <a:p>
            <a:pPr marL="1608138" lvl="2" indent="-457200">
              <a:lnSpc>
                <a:spcPct val="120000"/>
              </a:lnSpc>
              <a:spcBef>
                <a:spcPts val="600"/>
              </a:spcBef>
              <a:spcAft>
                <a:spcPts val="1200"/>
              </a:spcAft>
              <a:buFont typeface="Wingdings" panose="05000000000000000000" pitchFamily="2" charset="2"/>
              <a:buChar char="Ø"/>
            </a:pPr>
            <a:r>
              <a:rPr lang="en-US" sz="2800" smtClean="0"/>
              <a:t>Include </a:t>
            </a:r>
            <a:r>
              <a:rPr lang="en-US" sz="3200" smtClean="0"/>
              <a:t>preservation demand?</a:t>
            </a:r>
          </a:p>
          <a:p>
            <a:pPr marL="1150938" lvl="1" indent="-457200">
              <a:lnSpc>
                <a:spcPct val="120000"/>
              </a:lnSpc>
              <a:spcBef>
                <a:spcPts val="600"/>
              </a:spcBef>
              <a:spcAft>
                <a:spcPts val="1200"/>
              </a:spcAft>
              <a:buFont typeface="Wingdings" panose="05000000000000000000" pitchFamily="2" charset="2"/>
              <a:buChar char="§"/>
            </a:pPr>
            <a:r>
              <a:rPr lang="en-US" sz="3200" smtClean="0"/>
              <a:t>Consider whether to send to new employer</a:t>
            </a:r>
          </a:p>
          <a:p>
            <a:pPr marL="1150938" lvl="1" indent="-457200">
              <a:lnSpc>
                <a:spcPct val="120000"/>
              </a:lnSpc>
              <a:spcBef>
                <a:spcPts val="600"/>
              </a:spcBef>
              <a:spcAft>
                <a:spcPts val="1200"/>
              </a:spcAft>
              <a:buFont typeface="Wingdings" panose="05000000000000000000" pitchFamily="2" charset="2"/>
              <a:buChar char="§"/>
            </a:pPr>
            <a:r>
              <a:rPr lang="en-US" sz="3200" smtClean="0"/>
              <a:t>When should </a:t>
            </a:r>
            <a:r>
              <a:rPr lang="en-US" sz="3200"/>
              <a:t>cease &amp; desist letter be sent instead</a:t>
            </a:r>
            <a:r>
              <a:rPr lang="en-US" sz="3200" smtClean="0"/>
              <a:t>?</a:t>
            </a:r>
            <a:endParaRPr lang="en-US" sz="3200"/>
          </a:p>
          <a:p>
            <a:pPr marL="1150938" lvl="1" indent="-457200">
              <a:lnSpc>
                <a:spcPct val="120000"/>
              </a:lnSpc>
              <a:spcBef>
                <a:spcPts val="600"/>
              </a:spcBef>
              <a:spcAft>
                <a:spcPts val="1200"/>
              </a:spcAft>
              <a:buFont typeface="Wingdings" panose="05000000000000000000" pitchFamily="2" charset="2"/>
              <a:buChar char="§"/>
            </a:pPr>
            <a:endParaRPr lang="en-US" sz="3200"/>
          </a:p>
        </p:txBody>
      </p:sp>
    </p:spTree>
    <p:extLst>
      <p:ext uri="{BB962C8B-B14F-4D97-AF65-F5344CB8AC3E}">
        <p14:creationId xmlns:p14="http://schemas.microsoft.com/office/powerpoint/2010/main" val="1276673729"/>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1"/>
          </p:nvPr>
        </p:nvSpPr>
        <p:spPr/>
        <p:txBody>
          <a:bodyPr/>
          <a:lstStyle/>
          <a:p>
            <a:r>
              <a:rPr lang="en-US"/>
              <a:t>Thank you!</a:t>
            </a:r>
          </a:p>
        </p:txBody>
      </p:sp>
      <p:sp>
        <p:nvSpPr>
          <p:cNvPr id="3" name="Text Placeholder 2"/>
          <p:cNvSpPr>
            <a:spLocks noGrp="1"/>
          </p:cNvSpPr>
          <p:nvPr>
            <p:ph type="body" sz="quarter" idx="12"/>
          </p:nvPr>
        </p:nvSpPr>
        <p:spPr>
          <a:xfrm>
            <a:off x="575853" y="1425956"/>
            <a:ext cx="6446050" cy="5203683"/>
          </a:xfrm>
        </p:spPr>
        <p:txBody>
          <a:bodyPr>
            <a:noAutofit/>
          </a:bodyPr>
          <a:lstStyle/>
          <a:p>
            <a:pPr lvl="0"/>
            <a:endParaRPr lang="it-IT" sz="1400" smtClean="0">
              <a:solidFill>
                <a:prstClr val="white"/>
              </a:solidFill>
            </a:endParaRPr>
          </a:p>
          <a:p>
            <a:pPr lvl="0"/>
            <a:endParaRPr lang="it-IT" sz="1600" b="1" smtClean="0"/>
          </a:p>
          <a:p>
            <a:pPr lvl="0"/>
            <a:endParaRPr lang="it-IT" sz="1600" b="1"/>
          </a:p>
          <a:p>
            <a:pPr lvl="0"/>
            <a:r>
              <a:rPr lang="it-IT" sz="1900" b="1" smtClean="0"/>
              <a:t>Rick </a:t>
            </a:r>
            <a:r>
              <a:rPr lang="it-IT" sz="1900" b="1"/>
              <a:t>L. Etter </a:t>
            </a:r>
            <a:endParaRPr lang="it-IT" sz="1900" b="1" smtClean="0"/>
          </a:p>
          <a:p>
            <a:pPr lvl="0"/>
            <a:r>
              <a:rPr lang="it-IT" sz="1900" smtClean="0"/>
              <a:t>One </a:t>
            </a:r>
            <a:r>
              <a:rPr lang="it-IT" sz="1900"/>
              <a:t>PPG Place, Suite 1900 | Pittsburgh, PA 15222 </a:t>
            </a:r>
            <a:r>
              <a:rPr lang="it-IT" sz="1900" smtClean="0"/>
              <a:t> </a:t>
            </a:r>
          </a:p>
          <a:p>
            <a:r>
              <a:rPr lang="it-IT" sz="1900" smtClean="0"/>
              <a:t>rick.etter@ogletree.com </a:t>
            </a:r>
            <a:r>
              <a:rPr lang="it-IT" sz="1900"/>
              <a:t>| 412-230-8963</a:t>
            </a:r>
          </a:p>
          <a:p>
            <a:pPr lvl="0"/>
            <a:endParaRPr lang="it-IT" sz="1600"/>
          </a:p>
          <a:p>
            <a:pPr lvl="0"/>
            <a:endParaRPr lang="it-IT" sz="1600"/>
          </a:p>
          <a:p>
            <a:pPr lvl="0">
              <a:lnSpc>
                <a:spcPct val="100000"/>
              </a:lnSpc>
              <a:spcBef>
                <a:spcPts val="600"/>
              </a:spcBef>
            </a:pPr>
            <a:endParaRPr lang="en-US" sz="1400">
              <a:solidFill>
                <a:prstClr val="white"/>
              </a:solidFill>
            </a:endParaRPr>
          </a:p>
          <a:p>
            <a:pPr lvl="0">
              <a:lnSpc>
                <a:spcPct val="100000"/>
              </a:lnSpc>
              <a:spcBef>
                <a:spcPts val="600"/>
              </a:spcBef>
            </a:pPr>
            <a:endParaRPr lang="en-US" sz="110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712" y="4298730"/>
            <a:ext cx="1764622" cy="2063166"/>
          </a:xfrm>
          <a:prstGeom prst="rect">
            <a:avLst/>
          </a:prstGeom>
        </p:spPr>
      </p:pic>
    </p:spTree>
    <p:extLst>
      <p:ext uri="{BB962C8B-B14F-4D97-AF65-F5344CB8AC3E}">
        <p14:creationId xmlns:p14="http://schemas.microsoft.com/office/powerpoint/2010/main" val="1719726030"/>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2" name="Group 21">
            <a:extLst>
              <a:ext uri="{FF2B5EF4-FFF2-40B4-BE49-F238E27FC236}">
                <a16:creationId xmlns:a16="http://schemas.microsoft.com/office/drawing/2014/main" id="{65534215-104B-0D54-C734-2F372600BD71}"/>
              </a:ext>
            </a:extLst>
          </p:cNvPr>
          <p:cNvGrpSpPr/>
          <p:nvPr/>
        </p:nvGrpSpPr>
        <p:grpSpPr>
          <a:xfrm>
            <a:off x="148595" y="94790"/>
            <a:ext cx="8046720" cy="6576126"/>
            <a:chOff x="111446" y="71092"/>
            <a:chExt cx="6035040" cy="4932094"/>
          </a:xfrm>
        </p:grpSpPr>
        <p:grpSp>
          <p:nvGrpSpPr>
            <p:cNvPr id="21" name="Group 20">
              <a:extLst>
                <a:ext uri="{FF2B5EF4-FFF2-40B4-BE49-F238E27FC236}">
                  <a16:creationId xmlns:a16="http://schemas.microsoft.com/office/drawing/2014/main" id="{9F4D4470-F1E9-58E6-3A98-3DA09AE32B6E}"/>
                </a:ext>
              </a:extLst>
            </p:cNvPr>
            <p:cNvGrpSpPr>
              <a:grpSpLocks noChangeAspect="1"/>
            </p:cNvGrpSpPr>
            <p:nvPr/>
          </p:nvGrpSpPr>
          <p:grpSpPr>
            <a:xfrm>
              <a:off x="111446" y="1160294"/>
              <a:ext cx="6035040" cy="3842892"/>
              <a:chOff x="-595346" y="1160294"/>
              <a:chExt cx="5602988" cy="3567776"/>
            </a:xfrm>
          </p:grpSpPr>
          <p:grpSp>
            <p:nvGrpSpPr>
              <p:cNvPr id="211" name="Group 210"/>
              <p:cNvGrpSpPr/>
              <p:nvPr/>
            </p:nvGrpSpPr>
            <p:grpSpPr>
              <a:xfrm>
                <a:off x="2006055" y="4381978"/>
                <a:ext cx="1752680" cy="192876"/>
                <a:chOff x="1604964" y="851799"/>
                <a:chExt cx="1752680" cy="192876"/>
              </a:xfrm>
            </p:grpSpPr>
            <p:sp>
              <p:nvSpPr>
                <p:cNvPr id="177" name="Rectangle 176"/>
                <p:cNvSpPr/>
                <p:nvPr/>
              </p:nvSpPr>
              <p:spPr>
                <a:xfrm>
                  <a:off x="1604964" y="851799"/>
                  <a:ext cx="1752680" cy="192876"/>
                </a:xfrm>
                <a:prstGeom prst="rect">
                  <a:avLst/>
                </a:prstGeom>
              </p:spPr>
              <p:txBody>
                <a:bodyPr wrap="square">
                  <a:spAutoFit/>
                </a:bodyPr>
                <a:lstStyle/>
                <a:p>
                  <a:pPr algn="ctr" defTabSz="1219170">
                    <a:defRPr/>
                  </a:pPr>
                  <a:r>
                    <a:rPr lang="en-US" sz="1200">
                      <a:solidFill>
                        <a:srgbClr val="002856"/>
                      </a:solidFill>
                      <a:latin typeface="Segoe UI" panose="020b0502040204020203" pitchFamily="34" charset="0"/>
                      <a:cs typeface="Segoe UI" panose="020b0502040204020203" pitchFamily="34" charset="0"/>
                    </a:rPr>
                    <a:t>   Ogletree Office Locations</a:t>
                  </a:r>
                </a:p>
              </p:txBody>
            </p:sp>
            <p:sp>
              <p:nvSpPr>
                <p:cNvPr id="188" name="Oval 187"/>
                <p:cNvSpPr/>
                <p:nvPr/>
              </p:nvSpPr>
              <p:spPr>
                <a:xfrm>
                  <a:off x="1753625" y="923141"/>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grpSp>
            <p:nvGrpSpPr>
              <p:cNvPr id="20" name="Group 19">
                <a:extLst>
                  <a:ext uri="{FF2B5EF4-FFF2-40B4-BE49-F238E27FC236}">
                    <a16:creationId xmlns:a16="http://schemas.microsoft.com/office/drawing/2014/main" id="{35DF7A78-8D64-4C9D-F73E-B44EEB9E6AD6}"/>
                  </a:ext>
                </a:extLst>
              </p:cNvPr>
              <p:cNvGrpSpPr/>
              <p:nvPr/>
            </p:nvGrpSpPr>
            <p:grpSpPr>
              <a:xfrm>
                <a:off x="-595346" y="1160294"/>
                <a:ext cx="5602988" cy="3567776"/>
                <a:chOff x="92581" y="1349664"/>
                <a:chExt cx="5602988" cy="3567776"/>
              </a:xfrm>
            </p:grpSpPr>
            <p:grpSp>
              <p:nvGrpSpPr>
                <p:cNvPr id="19" name="Group 18">
                  <a:extLst>
                    <a:ext uri="{FF2B5EF4-FFF2-40B4-BE49-F238E27FC236}">
                      <a16:creationId xmlns:a16="http://schemas.microsoft.com/office/drawing/2014/main" id="{FFB3711B-8AEA-47E2-A917-56B9ADDF7818}"/>
                    </a:ext>
                  </a:extLst>
                </p:cNvPr>
                <p:cNvGrpSpPr/>
                <p:nvPr/>
              </p:nvGrpSpPr>
              <p:grpSpPr>
                <a:xfrm>
                  <a:off x="92581" y="1349664"/>
                  <a:ext cx="5602988" cy="3567776"/>
                  <a:chOff x="92581" y="1349664"/>
                  <a:chExt cx="5602988" cy="3567776"/>
                </a:xfrm>
              </p:grpSpPr>
              <p:grpSp>
                <p:nvGrpSpPr>
                  <p:cNvPr id="17" name="Group 16">
                    <a:extLst>
                      <a:ext uri="{FF2B5EF4-FFF2-40B4-BE49-F238E27FC236}">
                        <a16:creationId xmlns:a16="http://schemas.microsoft.com/office/drawing/2014/main" id="{BE3E7C29-22C5-6A33-32BC-F8B4CDC4BFC6}"/>
                      </a:ext>
                    </a:extLst>
                  </p:cNvPr>
                  <p:cNvGrpSpPr/>
                  <p:nvPr/>
                </p:nvGrpSpPr>
                <p:grpSpPr>
                  <a:xfrm>
                    <a:off x="92581" y="1349664"/>
                    <a:ext cx="5602988" cy="3567776"/>
                    <a:chOff x="92581" y="1349664"/>
                    <a:chExt cx="5602988" cy="356777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t="8987" r="7894" b="0"/>
                    <a:stretch>
                      <a:fillRect/>
                    </a:stretch>
                  </p:blipFill>
                  <p:spPr>
                    <a:xfrm>
                      <a:off x="92581" y="1349664"/>
                      <a:ext cx="5602988" cy="3567776"/>
                    </a:xfrm>
                    <a:prstGeom prst="rect">
                      <a:avLst/>
                    </a:prstGeom>
                  </p:spPr>
                </p:pic>
                <p:grpSp>
                  <p:nvGrpSpPr>
                    <p:cNvPr id="180" name="Group 179"/>
                    <p:cNvGrpSpPr/>
                    <p:nvPr/>
                  </p:nvGrpSpPr>
                  <p:grpSpPr>
                    <a:xfrm>
                      <a:off x="311148" y="1601941"/>
                      <a:ext cx="4767872" cy="2816651"/>
                      <a:chOff x="373713" y="1547417"/>
                      <a:chExt cx="5396143" cy="3187808"/>
                    </a:xfrm>
                  </p:grpSpPr>
                  <p:sp>
                    <p:nvSpPr>
                      <p:cNvPr id="119" name="Oval 118"/>
                      <p:cNvSpPr/>
                      <p:nvPr/>
                    </p:nvSpPr>
                    <p:spPr>
                      <a:xfrm>
                        <a:off x="734792" y="154741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0" name="Oval 119"/>
                      <p:cNvSpPr/>
                      <p:nvPr/>
                    </p:nvSpPr>
                    <p:spPr>
                      <a:xfrm>
                        <a:off x="616104" y="190812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1" name="Oval 120"/>
                      <p:cNvSpPr/>
                      <p:nvPr/>
                    </p:nvSpPr>
                    <p:spPr>
                      <a:xfrm>
                        <a:off x="454497" y="284814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2" name="Oval 121"/>
                      <p:cNvSpPr/>
                      <p:nvPr/>
                    </p:nvSpPr>
                    <p:spPr>
                      <a:xfrm>
                        <a:off x="373713" y="296528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3" name="Oval 122"/>
                      <p:cNvSpPr/>
                      <p:nvPr/>
                    </p:nvSpPr>
                    <p:spPr>
                      <a:xfrm>
                        <a:off x="641724" y="350948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4" name="Oval 123"/>
                      <p:cNvSpPr/>
                      <p:nvPr/>
                    </p:nvSpPr>
                    <p:spPr>
                      <a:xfrm>
                        <a:off x="621945" y="348134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5" name="Oval 124"/>
                      <p:cNvSpPr/>
                      <p:nvPr/>
                    </p:nvSpPr>
                    <p:spPr>
                      <a:xfrm>
                        <a:off x="601332" y="345320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6" name="Oval 125"/>
                      <p:cNvSpPr/>
                      <p:nvPr/>
                    </p:nvSpPr>
                    <p:spPr>
                      <a:xfrm>
                        <a:off x="748210" y="3643352"/>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7" name="Oval 126"/>
                      <p:cNvSpPr/>
                      <p:nvPr/>
                    </p:nvSpPr>
                    <p:spPr>
                      <a:xfrm>
                        <a:off x="1048293" y="321324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8" name="Oval 127"/>
                      <p:cNvSpPr/>
                      <p:nvPr/>
                    </p:nvSpPr>
                    <p:spPr>
                      <a:xfrm>
                        <a:off x="1271866" y="365055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29" name="Oval 128"/>
                      <p:cNvSpPr/>
                      <p:nvPr/>
                    </p:nvSpPr>
                    <p:spPr>
                      <a:xfrm>
                        <a:off x="1412982" y="2712166"/>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0" name="Oval 129"/>
                      <p:cNvSpPr/>
                      <p:nvPr/>
                    </p:nvSpPr>
                    <p:spPr>
                      <a:xfrm>
                        <a:off x="2157520" y="284814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1" name="Oval 130"/>
                      <p:cNvSpPr/>
                      <p:nvPr/>
                    </p:nvSpPr>
                    <p:spPr>
                      <a:xfrm>
                        <a:off x="3416477" y="2282052"/>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2" name="Oval 131"/>
                      <p:cNvSpPr/>
                      <p:nvPr/>
                    </p:nvSpPr>
                    <p:spPr>
                      <a:xfrm>
                        <a:off x="3159724" y="4403648"/>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3" name="Oval 132"/>
                      <p:cNvSpPr/>
                      <p:nvPr/>
                    </p:nvSpPr>
                    <p:spPr>
                      <a:xfrm>
                        <a:off x="5587472" y="2151735"/>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4" name="Oval 133"/>
                      <p:cNvSpPr/>
                      <p:nvPr/>
                    </p:nvSpPr>
                    <p:spPr>
                      <a:xfrm>
                        <a:off x="2795406" y="4401279"/>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5" name="Oval 134"/>
                      <p:cNvSpPr/>
                      <p:nvPr/>
                    </p:nvSpPr>
                    <p:spPr>
                      <a:xfrm>
                        <a:off x="5069397" y="296528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6" name="Oval 135"/>
                      <p:cNvSpPr/>
                      <p:nvPr/>
                    </p:nvSpPr>
                    <p:spPr>
                      <a:xfrm>
                        <a:off x="2880386" y="4224614"/>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7" name="Oval 136"/>
                      <p:cNvSpPr/>
                      <p:nvPr/>
                    </p:nvSpPr>
                    <p:spPr>
                      <a:xfrm>
                        <a:off x="5127674" y="284814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8" name="Oval 137"/>
                      <p:cNvSpPr/>
                      <p:nvPr/>
                    </p:nvSpPr>
                    <p:spPr>
                      <a:xfrm>
                        <a:off x="2959495" y="3957603"/>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39" name="Oval 138"/>
                      <p:cNvSpPr/>
                      <p:nvPr/>
                    </p:nvSpPr>
                    <p:spPr>
                      <a:xfrm>
                        <a:off x="5354652" y="2613631"/>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0" name="Oval 139"/>
                      <p:cNvSpPr/>
                      <p:nvPr/>
                    </p:nvSpPr>
                    <p:spPr>
                      <a:xfrm>
                        <a:off x="3270328" y="3132463"/>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1" name="Oval 140"/>
                      <p:cNvSpPr/>
                      <p:nvPr/>
                    </p:nvSpPr>
                    <p:spPr>
                      <a:xfrm>
                        <a:off x="2913014" y="360296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2" name="Oval 141"/>
                      <p:cNvSpPr/>
                      <p:nvPr/>
                    </p:nvSpPr>
                    <p:spPr>
                      <a:xfrm>
                        <a:off x="3649741" y="3027411"/>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3" name="Oval 142"/>
                      <p:cNvSpPr/>
                      <p:nvPr/>
                    </p:nvSpPr>
                    <p:spPr>
                      <a:xfrm>
                        <a:off x="3919403" y="2468374"/>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4" name="Oval 143"/>
                      <p:cNvSpPr/>
                      <p:nvPr/>
                    </p:nvSpPr>
                    <p:spPr>
                      <a:xfrm>
                        <a:off x="3959795" y="2646174"/>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5" name="Oval 144"/>
                      <p:cNvSpPr/>
                      <p:nvPr/>
                    </p:nvSpPr>
                    <p:spPr>
                      <a:xfrm>
                        <a:off x="3762454" y="3586254"/>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6" name="Oval 145"/>
                      <p:cNvSpPr/>
                      <p:nvPr/>
                    </p:nvSpPr>
                    <p:spPr>
                      <a:xfrm>
                        <a:off x="3876619" y="4370479"/>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7" name="Oval 146"/>
                      <p:cNvSpPr/>
                      <p:nvPr/>
                    </p:nvSpPr>
                    <p:spPr>
                      <a:xfrm>
                        <a:off x="4199768" y="3722385"/>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8" name="Oval 147"/>
                      <p:cNvSpPr/>
                      <p:nvPr/>
                    </p:nvSpPr>
                    <p:spPr>
                      <a:xfrm>
                        <a:off x="4450529" y="369770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49" name="Oval 148"/>
                      <p:cNvSpPr/>
                      <p:nvPr/>
                    </p:nvSpPr>
                    <p:spPr>
                      <a:xfrm>
                        <a:off x="4778923" y="446959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50" name="Oval 149"/>
                      <p:cNvSpPr/>
                      <p:nvPr/>
                    </p:nvSpPr>
                    <p:spPr>
                      <a:xfrm>
                        <a:off x="5057400" y="4654441"/>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51" name="Oval 150"/>
                      <p:cNvSpPr/>
                      <p:nvPr/>
                    </p:nvSpPr>
                    <p:spPr>
                      <a:xfrm>
                        <a:off x="4385800" y="2544003"/>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53" name="Oval 152"/>
                      <p:cNvSpPr/>
                      <p:nvPr/>
                    </p:nvSpPr>
                    <p:spPr>
                      <a:xfrm>
                        <a:off x="4138136" y="2911906"/>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55" name="Oval 154"/>
                      <p:cNvSpPr/>
                      <p:nvPr/>
                    </p:nvSpPr>
                    <p:spPr>
                      <a:xfrm>
                        <a:off x="4531313" y="2672558"/>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56" name="Oval 155"/>
                      <p:cNvSpPr/>
                      <p:nvPr/>
                    </p:nvSpPr>
                    <p:spPr>
                      <a:xfrm>
                        <a:off x="4471500" y="2840899"/>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58" name="Oval 157"/>
                      <p:cNvSpPr/>
                      <p:nvPr/>
                    </p:nvSpPr>
                    <p:spPr>
                      <a:xfrm>
                        <a:off x="4784943" y="274621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59" name="Oval 158"/>
                      <p:cNvSpPr/>
                      <p:nvPr/>
                    </p:nvSpPr>
                    <p:spPr>
                      <a:xfrm>
                        <a:off x="4161776" y="3415439"/>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0" name="Oval 159"/>
                      <p:cNvSpPr/>
                      <p:nvPr/>
                    </p:nvSpPr>
                    <p:spPr>
                      <a:xfrm>
                        <a:off x="4641205" y="356177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1" name="Oval 160"/>
                      <p:cNvSpPr/>
                      <p:nvPr/>
                    </p:nvSpPr>
                    <p:spPr>
                      <a:xfrm>
                        <a:off x="4804536" y="3479219"/>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2" name="Oval 161"/>
                      <p:cNvSpPr/>
                      <p:nvPr/>
                    </p:nvSpPr>
                    <p:spPr>
                      <a:xfrm>
                        <a:off x="4849723" y="3649118"/>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3" name="Oval 162"/>
                      <p:cNvSpPr/>
                      <p:nvPr/>
                    </p:nvSpPr>
                    <p:spPr>
                      <a:xfrm>
                        <a:off x="4947505" y="376870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4" name="Oval 163"/>
                      <p:cNvSpPr/>
                      <p:nvPr/>
                    </p:nvSpPr>
                    <p:spPr>
                      <a:xfrm>
                        <a:off x="5116717" y="3382389"/>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5" name="Oval 164"/>
                      <p:cNvSpPr/>
                      <p:nvPr/>
                    </p:nvSpPr>
                    <p:spPr>
                      <a:xfrm>
                        <a:off x="5170774" y="3117418"/>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6" name="Oval 165"/>
                      <p:cNvSpPr/>
                      <p:nvPr/>
                    </p:nvSpPr>
                    <p:spPr>
                      <a:xfrm>
                        <a:off x="5689072" y="2348585"/>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7" name="Oval 166"/>
                      <p:cNvSpPr/>
                      <p:nvPr/>
                    </p:nvSpPr>
                    <p:spPr>
                      <a:xfrm>
                        <a:off x="5425531" y="2451852"/>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8" name="Oval 167"/>
                      <p:cNvSpPr/>
                      <p:nvPr/>
                    </p:nvSpPr>
                    <p:spPr>
                      <a:xfrm>
                        <a:off x="5385139" y="2565390"/>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69" name="Oval 168"/>
                      <p:cNvSpPr/>
                      <p:nvPr/>
                    </p:nvSpPr>
                    <p:spPr>
                      <a:xfrm>
                        <a:off x="5240611" y="269754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95" name="Oval 94"/>
                      <p:cNvSpPr/>
                      <p:nvPr/>
                    </p:nvSpPr>
                    <p:spPr>
                      <a:xfrm>
                        <a:off x="583150" y="3006909"/>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grpSp>
              <p:sp>
                <p:nvSpPr>
                  <p:cNvPr id="93" name="Oval 92"/>
                  <p:cNvSpPr/>
                  <p:nvPr/>
                </p:nvSpPr>
                <p:spPr>
                  <a:xfrm>
                    <a:off x="4239150" y="2305063"/>
                    <a:ext cx="71378" cy="71378"/>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grpSp>
              <p:nvGrpSpPr>
                <p:cNvPr id="212" name="Group 211"/>
                <p:cNvGrpSpPr/>
                <p:nvPr/>
              </p:nvGrpSpPr>
              <p:grpSpPr>
                <a:xfrm>
                  <a:off x="4516504" y="3693650"/>
                  <a:ext cx="885221" cy="329898"/>
                  <a:chOff x="4516504" y="3509552"/>
                  <a:chExt cx="885221" cy="329898"/>
                </a:xfrm>
              </p:grpSpPr>
              <p:grpSp>
                <p:nvGrpSpPr>
                  <p:cNvPr id="183" name="Group 182"/>
                  <p:cNvGrpSpPr/>
                  <p:nvPr/>
                </p:nvGrpSpPr>
                <p:grpSpPr>
                  <a:xfrm>
                    <a:off x="4516504" y="3547412"/>
                    <a:ext cx="654427" cy="292038"/>
                    <a:chOff x="4402399" y="4239098"/>
                    <a:chExt cx="713562" cy="318427"/>
                  </a:xfrm>
                </p:grpSpPr>
                <p:pic>
                  <p:nvPicPr>
                    <p:cNvPr id="179" name="Picture 178"/>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402399" y="4239098"/>
                      <a:ext cx="713562" cy="318427"/>
                    </a:xfrm>
                    <a:prstGeom prst="rect">
                      <a:avLst/>
                    </a:prstGeom>
                  </p:spPr>
                </p:pic>
                <p:sp>
                  <p:nvSpPr>
                    <p:cNvPr id="182" name="Oval 181"/>
                    <p:cNvSpPr/>
                    <p:nvPr/>
                  </p:nvSpPr>
                  <p:spPr>
                    <a:xfrm>
                      <a:off x="4752261" y="4333377"/>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sp>
                <p:nvSpPr>
                  <p:cNvPr id="203" name="Title 3"/>
                  <p:cNvSpPr txBox="1"/>
                  <p:nvPr/>
                </p:nvSpPr>
                <p:spPr>
                  <a:xfrm>
                    <a:off x="4611395" y="3509552"/>
                    <a:ext cx="790330" cy="119738"/>
                  </a:xfrm>
                  <a:prstGeom prst="rect">
                    <a:avLst/>
                  </a:prstGeom>
                </p:spPr>
                <p:txBody>
                  <a:bodyPr vert="horz" lIns="121920" tIns="60960" rIns="121920" bIns="60960" rtlCol="0" anchor="b">
                    <a:noAutofit/>
                  </a:bodyPr>
                  <a:lstStyle>
                    <a:lvl1pPr algn="ctr" defTabSz="457200" rtl="0" eaLnBrk="1" latinLnBrk="0" hangingPunct="1">
                      <a:lnSpc>
                        <a:spcPct val="100000"/>
                      </a:lnSpc>
                      <a:spcBef>
                        <a:spcPct val="0"/>
                      </a:spcBef>
                      <a:buNone/>
                      <a:defRPr lang="en-US" sz="2800" b="0" i="0" strike="noStrike" kern="1200" spc="-50" baseline="0">
                        <a:solidFill>
                          <a:schemeClr val="tx1">
                            <a:alpha val="99000"/>
                          </a:schemeClr>
                        </a:solidFill>
                        <a:latin typeface="Baskerville" panose="02020502070401020303" pitchFamily="18" charset="0"/>
                        <a:ea typeface="Baskerville" panose="02020502070401020303" pitchFamily="18" charset="0"/>
                        <a:cs typeface="Calibri" panose="020f0502020204030204" pitchFamily="34" charset="0"/>
                      </a:defRPr>
                    </a:lvl1pPr>
                  </a:lstStyle>
                  <a:p>
                    <a:pPr defTabSz="609585">
                      <a:defRPr/>
                    </a:pPr>
                    <a:r>
                      <a:rPr lang="en-US" sz="667" spc="0">
                        <a:solidFill>
                          <a:srgbClr val="002856">
                            <a:alpha val="99000"/>
                          </a:srgbClr>
                        </a:solidFill>
                        <a:latin typeface="Segoe UI" panose="020b0502040204020203" pitchFamily="34" charset="0"/>
                        <a:cs typeface="Segoe UI" panose="020b0502040204020203" pitchFamily="34" charset="0"/>
                      </a:rPr>
                      <a:t>St. Thomas</a:t>
                    </a:r>
                  </a:p>
                </p:txBody>
              </p:sp>
            </p:grpSp>
          </p:grpSp>
        </p:grpSp>
        <p:grpSp>
          <p:nvGrpSpPr>
            <p:cNvPr id="8" name="Group 7">
              <a:extLst>
                <a:ext uri="{FF2B5EF4-FFF2-40B4-BE49-F238E27FC236}">
                  <a16:creationId xmlns:a16="http://schemas.microsoft.com/office/drawing/2014/main" id="{B276C69B-A3AB-73B3-2199-98FE15FA5EA4}"/>
                </a:ext>
              </a:extLst>
            </p:cNvPr>
            <p:cNvGrpSpPr/>
            <p:nvPr/>
          </p:nvGrpSpPr>
          <p:grpSpPr>
            <a:xfrm>
              <a:off x="253423" y="123871"/>
              <a:ext cx="2002796" cy="1206514"/>
              <a:chOff x="6015335" y="694997"/>
              <a:chExt cx="2002796" cy="1206514"/>
            </a:xfrm>
          </p:grpSpPr>
          <p:grpSp>
            <p:nvGrpSpPr>
              <p:cNvPr id="187" name="Group 186"/>
              <p:cNvGrpSpPr/>
              <p:nvPr/>
            </p:nvGrpSpPr>
            <p:grpSpPr>
              <a:xfrm>
                <a:off x="6015335" y="694997"/>
                <a:ext cx="1938557" cy="1029139"/>
                <a:chOff x="5446267" y="355482"/>
                <a:chExt cx="2151163" cy="1142007"/>
              </a:xfrm>
            </p:grpSpPr>
            <p:pic>
              <p:nvPicPr>
                <p:cNvPr id="110" name="Picture 109"/>
                <p:cNvPicPr>
                  <a:picLocks noChangeAspect="1"/>
                </p:cNvPicPr>
                <p:nvPr/>
              </p:nvPicPr>
              <p:blipFill>
                <a:blip r:embed="rId6">
                  <a:extLst>
                    <a:ext uri="{28A0092B-C50C-407E-A947-70E740481C1C}">
                      <a14:useLocalDpi xmlns:a14="http://schemas.microsoft.com/office/drawing/2010/main" val="0"/>
                    </a:ext>
                  </a:extLst>
                </a:blip>
                <a:srcRect l="14166" r="60607" b="73617"/>
                <a:stretch>
                  <a:fillRect/>
                </a:stretch>
              </p:blipFill>
              <p:spPr>
                <a:xfrm>
                  <a:off x="5446267" y="355482"/>
                  <a:ext cx="2151163" cy="1142007"/>
                </a:xfrm>
                <a:prstGeom prst="rect">
                  <a:avLst/>
                </a:prstGeom>
              </p:spPr>
            </p:pic>
            <p:sp>
              <p:nvSpPr>
                <p:cNvPr id="171" name="Oval 170"/>
                <p:cNvSpPr/>
                <p:nvPr/>
              </p:nvSpPr>
              <p:spPr>
                <a:xfrm>
                  <a:off x="6589458" y="1291111"/>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72" name="Oval 171"/>
                <p:cNvSpPr/>
                <p:nvPr/>
              </p:nvSpPr>
              <p:spPr>
                <a:xfrm>
                  <a:off x="6697602" y="1256308"/>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sp>
            <p:nvSpPr>
              <p:cNvPr id="189" name="Title 3"/>
              <p:cNvSpPr txBox="1"/>
              <p:nvPr/>
            </p:nvSpPr>
            <p:spPr>
              <a:xfrm>
                <a:off x="6046967" y="1650606"/>
                <a:ext cx="1126581" cy="160906"/>
              </a:xfrm>
              <a:prstGeom prst="rect">
                <a:avLst/>
              </a:prstGeom>
            </p:spPr>
            <p:txBody>
              <a:bodyPr vert="horz" lIns="121920" tIns="60960" rIns="121920" bIns="60960" rtlCol="0" anchor="b">
                <a:noAutofit/>
              </a:bodyPr>
              <a:lstStyle>
                <a:lvl1pPr algn="ctr" defTabSz="457200" rtl="0" eaLnBrk="1" latinLnBrk="0" hangingPunct="1">
                  <a:lnSpc>
                    <a:spcPct val="100000"/>
                  </a:lnSpc>
                  <a:spcBef>
                    <a:spcPct val="0"/>
                  </a:spcBef>
                  <a:buNone/>
                  <a:defRPr lang="en-US" sz="2800" b="0" i="0" strike="noStrike" kern="1200" spc="-50" baseline="0">
                    <a:solidFill>
                      <a:schemeClr val="tx1">
                        <a:alpha val="99000"/>
                      </a:schemeClr>
                    </a:solidFill>
                    <a:latin typeface="Baskerville" panose="02020502070401020303" pitchFamily="18" charset="0"/>
                    <a:ea typeface="Baskerville" panose="02020502070401020303" pitchFamily="18" charset="0"/>
                    <a:cs typeface="Calibri" panose="020f0502020204030204" pitchFamily="34" charset="0"/>
                  </a:defRPr>
                </a:lvl1pPr>
              </a:lstStyle>
              <a:p>
                <a:pPr defTabSz="609585">
                  <a:defRPr/>
                </a:pPr>
                <a:r>
                  <a:rPr lang="en-US" sz="1200" spc="0">
                    <a:solidFill>
                      <a:srgbClr val="002856">
                        <a:alpha val="99000"/>
                      </a:srgbClr>
                    </a:solidFill>
                    <a:latin typeface="Segoe UI" panose="020b0502040204020203" pitchFamily="34" charset="0"/>
                    <a:cs typeface="Segoe UI" panose="020b0502040204020203" pitchFamily="34" charset="0"/>
                  </a:rPr>
                  <a:t>Toronto, Canada</a:t>
                </a:r>
              </a:p>
            </p:txBody>
          </p:sp>
          <p:sp>
            <p:nvSpPr>
              <p:cNvPr id="190" name="Title 3"/>
              <p:cNvSpPr txBox="1"/>
              <p:nvPr/>
            </p:nvSpPr>
            <p:spPr>
              <a:xfrm>
                <a:off x="7038478" y="1740605"/>
                <a:ext cx="979653" cy="160906"/>
              </a:xfrm>
              <a:prstGeom prst="rect">
                <a:avLst/>
              </a:prstGeom>
            </p:spPr>
            <p:txBody>
              <a:bodyPr vert="horz" lIns="121920" tIns="60960" rIns="121920" bIns="60960" rtlCol="0" anchor="b">
                <a:noAutofit/>
              </a:bodyPr>
              <a:lstStyle>
                <a:lvl1pPr algn="ctr" defTabSz="457200" rtl="0" eaLnBrk="1" latinLnBrk="0" hangingPunct="1">
                  <a:lnSpc>
                    <a:spcPct val="100000"/>
                  </a:lnSpc>
                  <a:spcBef>
                    <a:spcPct val="0"/>
                  </a:spcBef>
                  <a:buNone/>
                  <a:defRPr lang="en-US" sz="2800" b="0" i="0" strike="noStrike" kern="1200" spc="-50" baseline="0">
                    <a:solidFill>
                      <a:schemeClr val="tx1">
                        <a:alpha val="99000"/>
                      </a:schemeClr>
                    </a:solidFill>
                    <a:latin typeface="Baskerville" panose="02020502070401020303" pitchFamily="18" charset="0"/>
                    <a:ea typeface="Baskerville" panose="02020502070401020303" pitchFamily="18" charset="0"/>
                    <a:cs typeface="Calibri" panose="020f0502020204030204" pitchFamily="34" charset="0"/>
                  </a:defRPr>
                </a:lvl1pPr>
              </a:lstStyle>
              <a:p>
                <a:pPr defTabSz="609585">
                  <a:defRPr/>
                </a:pPr>
                <a:r>
                  <a:rPr lang="en-US" sz="1200" spc="0">
                    <a:solidFill>
                      <a:srgbClr val="002856">
                        <a:alpha val="99000"/>
                      </a:srgbClr>
                    </a:solidFill>
                    <a:latin typeface="Segoe UI" panose="020b0502040204020203" pitchFamily="34" charset="0"/>
                    <a:cs typeface="Segoe UI" panose="020b0502040204020203" pitchFamily="34" charset="0"/>
                  </a:rPr>
                  <a:t>Montreal, </a:t>
                </a:r>
                <a:br>
                  <a:rPr lang="en-US" sz="1200" spc="0">
                    <a:solidFill>
                      <a:srgbClr val="002856">
                        <a:alpha val="99000"/>
                      </a:srgbClr>
                    </a:solidFill>
                    <a:latin typeface="Segoe UI" panose="020b0502040204020203" pitchFamily="34" charset="0"/>
                    <a:cs typeface="Segoe UI" panose="020b0502040204020203" pitchFamily="34" charset="0"/>
                  </a:rPr>
                </a:br>
                <a:r>
                  <a:rPr lang="en-US" sz="1200" spc="0">
                    <a:solidFill>
                      <a:srgbClr val="002856">
                        <a:alpha val="99000"/>
                      </a:srgbClr>
                    </a:solidFill>
                    <a:latin typeface="Segoe UI" panose="020b0502040204020203" pitchFamily="34" charset="0"/>
                    <a:cs typeface="Segoe UI" panose="020b0502040204020203" pitchFamily="34" charset="0"/>
                  </a:rPr>
                  <a:t>Canada</a:t>
                </a:r>
              </a:p>
            </p:txBody>
          </p:sp>
        </p:grpSp>
        <p:grpSp>
          <p:nvGrpSpPr>
            <p:cNvPr id="13" name="Group 12">
              <a:extLst>
                <a:ext uri="{FF2B5EF4-FFF2-40B4-BE49-F238E27FC236}">
                  <a16:creationId xmlns:a16="http://schemas.microsoft.com/office/drawing/2014/main" id="{68CBE35F-A1BF-C95C-9E1D-8BB8C9951AB0}"/>
                </a:ext>
              </a:extLst>
            </p:cNvPr>
            <p:cNvGrpSpPr/>
            <p:nvPr/>
          </p:nvGrpSpPr>
          <p:grpSpPr>
            <a:xfrm>
              <a:off x="1832036" y="132768"/>
              <a:ext cx="1709520" cy="1188720"/>
              <a:chOff x="2032978" y="90099"/>
              <a:chExt cx="1709520" cy="1188720"/>
            </a:xfrm>
          </p:grpSpPr>
          <p:grpSp>
            <p:nvGrpSpPr>
              <p:cNvPr id="186" name="Group 185"/>
              <p:cNvGrpSpPr>
                <a:grpSpLocks noChangeAspect="1"/>
              </p:cNvGrpSpPr>
              <p:nvPr/>
            </p:nvGrpSpPr>
            <p:grpSpPr>
              <a:xfrm>
                <a:off x="2032978" y="90099"/>
                <a:ext cx="1550992" cy="1188720"/>
                <a:chOff x="5931350" y="1485564"/>
                <a:chExt cx="1313475" cy="1006680"/>
              </a:xfrm>
            </p:grpSpPr>
            <p:pic>
              <p:nvPicPr>
                <p:cNvPr id="111" name="Picture 110"/>
                <p:cNvPicPr>
                  <a:picLocks noChangeAspect="1"/>
                </p:cNvPicPr>
                <p:nvPr/>
              </p:nvPicPr>
              <p:blipFill>
                <a:blip r:embed="rId7">
                  <a:extLst>
                    <a:ext uri="{28A0092B-C50C-407E-A947-70E740481C1C}">
                      <a14:useLocalDpi xmlns:a14="http://schemas.microsoft.com/office/drawing/2010/main" val="0"/>
                    </a:ext>
                  </a:extLst>
                </a:blip>
                <a:srcRect l="14924" t="27279" r="74697" b="57051"/>
                <a:stretch>
                  <a:fillRect/>
                </a:stretch>
              </p:blipFill>
              <p:spPr>
                <a:xfrm>
                  <a:off x="5931350" y="1485564"/>
                  <a:ext cx="1313475" cy="1006680"/>
                </a:xfrm>
                <a:prstGeom prst="rect">
                  <a:avLst/>
                </a:prstGeom>
              </p:spPr>
            </p:pic>
            <p:sp>
              <p:nvSpPr>
                <p:cNvPr id="170" name="Oval 169"/>
                <p:cNvSpPr/>
                <p:nvPr/>
              </p:nvSpPr>
              <p:spPr>
                <a:xfrm>
                  <a:off x="6547695" y="2097420"/>
                  <a:ext cx="61950" cy="61950"/>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sp>
            <p:nvSpPr>
              <p:cNvPr id="191" name="Title 3"/>
              <p:cNvSpPr txBox="1"/>
              <p:nvPr/>
            </p:nvSpPr>
            <p:spPr>
              <a:xfrm>
                <a:off x="2827700" y="673808"/>
                <a:ext cx="914798" cy="131246"/>
              </a:xfrm>
              <a:prstGeom prst="rect">
                <a:avLst/>
              </a:prstGeom>
            </p:spPr>
            <p:txBody>
              <a:bodyPr vert="horz" lIns="121920" tIns="60960" rIns="121920" bIns="60960" rtlCol="0" anchor="b">
                <a:noAutofit/>
              </a:bodyPr>
              <a:lstStyle>
                <a:lvl1pPr algn="ctr" defTabSz="457200" rtl="0" eaLnBrk="1" latinLnBrk="0" hangingPunct="1">
                  <a:lnSpc>
                    <a:spcPct val="100000"/>
                  </a:lnSpc>
                  <a:spcBef>
                    <a:spcPct val="0"/>
                  </a:spcBef>
                  <a:buNone/>
                  <a:defRPr lang="en-US" sz="2800" b="0" i="0" strike="noStrike" kern="1200" spc="-50" baseline="0">
                    <a:solidFill>
                      <a:schemeClr val="tx1">
                        <a:alpha val="99000"/>
                      </a:schemeClr>
                    </a:solidFill>
                    <a:latin typeface="Baskerville" panose="02020502070401020303" pitchFamily="18" charset="0"/>
                    <a:ea typeface="Baskerville" panose="02020502070401020303" pitchFamily="18" charset="0"/>
                    <a:cs typeface="Calibri" panose="020f0502020204030204" pitchFamily="34" charset="0"/>
                  </a:defRPr>
                </a:lvl1pPr>
              </a:lstStyle>
              <a:p>
                <a:pPr defTabSz="609585">
                  <a:defRPr/>
                </a:pPr>
                <a:r>
                  <a:rPr lang="en-US" sz="1200" spc="0">
                    <a:solidFill>
                      <a:srgbClr val="002856">
                        <a:alpha val="99000"/>
                      </a:srgbClr>
                    </a:solidFill>
                    <a:latin typeface="Segoe UI" panose="020b0502040204020203" pitchFamily="34" charset="0"/>
                    <a:cs typeface="Segoe UI" panose="020b0502040204020203" pitchFamily="34" charset="0"/>
                  </a:rPr>
                  <a:t>Mexico City, Mexico</a:t>
                </a:r>
              </a:p>
            </p:txBody>
          </p:sp>
        </p:grpSp>
        <p:grpSp>
          <p:nvGrpSpPr>
            <p:cNvPr id="14" name="Group 13">
              <a:extLst>
                <a:ext uri="{FF2B5EF4-FFF2-40B4-BE49-F238E27FC236}">
                  <a16:creationId xmlns:a16="http://schemas.microsoft.com/office/drawing/2014/main" id="{836DF66D-9FB2-5CF4-0889-E181AB69F4C0}"/>
                </a:ext>
              </a:extLst>
            </p:cNvPr>
            <p:cNvGrpSpPr/>
            <p:nvPr/>
          </p:nvGrpSpPr>
          <p:grpSpPr>
            <a:xfrm>
              <a:off x="4428770" y="178488"/>
              <a:ext cx="1411185" cy="1097280"/>
              <a:chOff x="5680888" y="409417"/>
              <a:chExt cx="1411185" cy="1097280"/>
            </a:xfrm>
          </p:grpSpPr>
          <p:grpSp>
            <p:nvGrpSpPr>
              <p:cNvPr id="184" name="Group 183"/>
              <p:cNvGrpSpPr>
                <a:grpSpLocks noChangeAspect="1"/>
              </p:cNvGrpSpPr>
              <p:nvPr/>
            </p:nvGrpSpPr>
            <p:grpSpPr>
              <a:xfrm>
                <a:off x="5925202" y="409417"/>
                <a:ext cx="1166871" cy="1097280"/>
                <a:chOff x="5690218" y="3553712"/>
                <a:chExt cx="1554607" cy="1461893"/>
              </a:xfrm>
            </p:grpSpPr>
            <p:grpSp>
              <p:nvGrpSpPr>
                <p:cNvPr id="117" name="Group 116"/>
                <p:cNvGrpSpPr/>
                <p:nvPr/>
              </p:nvGrpSpPr>
              <p:grpSpPr>
                <a:xfrm>
                  <a:off x="5690218" y="3553712"/>
                  <a:ext cx="1554607" cy="1461893"/>
                  <a:chOff x="6423539" y="3434131"/>
                  <a:chExt cx="1307774" cy="1229781"/>
                </a:xfrm>
              </p:grpSpPr>
              <p:pic>
                <p:nvPicPr>
                  <p:cNvPr id="113" name="Picture 112"/>
                  <p:cNvPicPr>
                    <a:picLocks noChangeAspect="1"/>
                  </p:cNvPicPr>
                  <p:nvPr/>
                </p:nvPicPr>
                <p:blipFill>
                  <a:blip r:embed="rId7">
                    <a:extLst>
                      <a:ext uri="{28A0092B-C50C-407E-A947-70E740481C1C}">
                        <a14:useLocalDpi xmlns:a14="http://schemas.microsoft.com/office/drawing/2010/main" val="0"/>
                      </a:ext>
                    </a:extLst>
                  </a:blip>
                  <a:srcRect l="46166" t="15655" r="48276" b="75304"/>
                  <a:stretch>
                    <a:fillRect/>
                  </a:stretch>
                </p:blipFill>
                <p:spPr>
                  <a:xfrm>
                    <a:off x="6441356" y="3598471"/>
                    <a:ext cx="1289957" cy="1065441"/>
                  </a:xfrm>
                  <a:prstGeom prst="rect">
                    <a:avLst/>
                  </a:prstGeom>
                </p:spPr>
              </p:pic>
              <p:sp>
                <p:nvSpPr>
                  <p:cNvPr id="116" name="Isosceles Triangle 115"/>
                  <p:cNvSpPr/>
                  <p:nvPr/>
                </p:nvSpPr>
                <p:spPr>
                  <a:xfrm rot="5710054">
                    <a:off x="6368933" y="3488737"/>
                    <a:ext cx="739965" cy="630754"/>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sp>
              <p:nvSpPr>
                <p:cNvPr id="154" name="Oval 153"/>
                <p:cNvSpPr/>
                <p:nvPr/>
              </p:nvSpPr>
              <p:spPr>
                <a:xfrm>
                  <a:off x="6068174" y="4384536"/>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sp>
              <p:nvSpPr>
                <p:cNvPr id="157" name="Oval 156"/>
                <p:cNvSpPr/>
                <p:nvPr/>
              </p:nvSpPr>
              <p:spPr>
                <a:xfrm>
                  <a:off x="6790325" y="3960802"/>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sp>
            <p:nvSpPr>
              <p:cNvPr id="201" name="Title 3"/>
              <p:cNvSpPr txBox="1"/>
              <p:nvPr/>
            </p:nvSpPr>
            <p:spPr>
              <a:xfrm>
                <a:off x="5680888" y="816120"/>
                <a:ext cx="790330" cy="119738"/>
              </a:xfrm>
              <a:prstGeom prst="rect">
                <a:avLst/>
              </a:prstGeom>
            </p:spPr>
            <p:txBody>
              <a:bodyPr vert="horz" lIns="121920" tIns="60960" rIns="121920" bIns="60960" rtlCol="0" anchor="b">
                <a:noAutofit/>
              </a:bodyPr>
              <a:lstStyle>
                <a:lvl1pPr algn="ctr" defTabSz="457200" rtl="0" eaLnBrk="1" latinLnBrk="0" hangingPunct="1">
                  <a:lnSpc>
                    <a:spcPct val="100000"/>
                  </a:lnSpc>
                  <a:spcBef>
                    <a:spcPct val="0"/>
                  </a:spcBef>
                  <a:buNone/>
                  <a:defRPr lang="en-US" sz="2800" b="0" i="0" strike="noStrike" kern="1200" spc="-50" baseline="0">
                    <a:solidFill>
                      <a:schemeClr val="tx1">
                        <a:alpha val="99000"/>
                      </a:schemeClr>
                    </a:solidFill>
                    <a:latin typeface="Baskerville" panose="02020502070401020303" pitchFamily="18" charset="0"/>
                    <a:ea typeface="Baskerville" panose="02020502070401020303" pitchFamily="18" charset="0"/>
                    <a:cs typeface="Calibri" panose="020f0502020204030204" pitchFamily="34" charset="0"/>
                  </a:defRPr>
                </a:lvl1pPr>
              </a:lstStyle>
              <a:p>
                <a:pPr defTabSz="609585">
                  <a:defRPr/>
                </a:pPr>
                <a:r>
                  <a:rPr lang="en-US" sz="1200" spc="0">
                    <a:solidFill>
                      <a:srgbClr val="002856">
                        <a:alpha val="99000"/>
                      </a:srgbClr>
                    </a:solidFill>
                    <a:latin typeface="Segoe UI" panose="020b0502040204020203" pitchFamily="34" charset="0"/>
                    <a:cs typeface="Segoe UI" panose="020b0502040204020203" pitchFamily="34" charset="0"/>
                  </a:rPr>
                  <a:t>Paris, France</a:t>
                </a:r>
              </a:p>
            </p:txBody>
          </p:sp>
          <p:sp>
            <p:nvSpPr>
              <p:cNvPr id="202" name="Title 3"/>
              <p:cNvSpPr txBox="1"/>
              <p:nvPr/>
            </p:nvSpPr>
            <p:spPr>
              <a:xfrm>
                <a:off x="6268059" y="520705"/>
                <a:ext cx="790330" cy="119738"/>
              </a:xfrm>
              <a:prstGeom prst="rect">
                <a:avLst/>
              </a:prstGeom>
            </p:spPr>
            <p:txBody>
              <a:bodyPr vert="horz" lIns="121920" tIns="60960" rIns="121920" bIns="60960" rtlCol="0" anchor="b">
                <a:noAutofit/>
              </a:bodyPr>
              <a:lstStyle>
                <a:lvl1pPr algn="ctr" defTabSz="457200" rtl="0" eaLnBrk="1" latinLnBrk="0" hangingPunct="1">
                  <a:lnSpc>
                    <a:spcPct val="100000"/>
                  </a:lnSpc>
                  <a:spcBef>
                    <a:spcPct val="0"/>
                  </a:spcBef>
                  <a:buNone/>
                  <a:defRPr lang="en-US" sz="2800" b="0" i="0" strike="noStrike" kern="1200" spc="-50" baseline="0">
                    <a:solidFill>
                      <a:schemeClr val="tx1">
                        <a:alpha val="99000"/>
                      </a:schemeClr>
                    </a:solidFill>
                    <a:latin typeface="Baskerville" panose="02020502070401020303" pitchFamily="18" charset="0"/>
                    <a:ea typeface="Baskerville" panose="02020502070401020303" pitchFamily="18" charset="0"/>
                    <a:cs typeface="Calibri" panose="020f0502020204030204" pitchFamily="34" charset="0"/>
                  </a:defRPr>
                </a:lvl1pPr>
              </a:lstStyle>
              <a:p>
                <a:pPr defTabSz="609585">
                  <a:defRPr/>
                </a:pPr>
                <a:r>
                  <a:rPr lang="en-US" sz="1200" spc="0">
                    <a:solidFill>
                      <a:srgbClr val="002856">
                        <a:alpha val="99000"/>
                      </a:srgbClr>
                    </a:solidFill>
                    <a:latin typeface="Segoe UI" panose="020b0502040204020203" pitchFamily="34" charset="0"/>
                    <a:cs typeface="Segoe UI" panose="020b0502040204020203" pitchFamily="34" charset="0"/>
                  </a:rPr>
                  <a:t>Berlin, Germany</a:t>
                </a:r>
              </a:p>
            </p:txBody>
          </p:sp>
        </p:grpSp>
        <p:grpSp>
          <p:nvGrpSpPr>
            <p:cNvPr id="11" name="Group 10">
              <a:extLst>
                <a:ext uri="{FF2B5EF4-FFF2-40B4-BE49-F238E27FC236}">
                  <a16:creationId xmlns:a16="http://schemas.microsoft.com/office/drawing/2014/main" id="{11721D39-3FFB-F5BA-A864-9B56E466C449}"/>
                </a:ext>
              </a:extLst>
            </p:cNvPr>
            <p:cNvGrpSpPr/>
            <p:nvPr/>
          </p:nvGrpSpPr>
          <p:grpSpPr>
            <a:xfrm>
              <a:off x="3088143" y="71092"/>
              <a:ext cx="1788905" cy="1312073"/>
              <a:chOff x="5927706" y="2312762"/>
              <a:chExt cx="1788905" cy="1312073"/>
            </a:xfrm>
          </p:grpSpPr>
          <p:grpSp>
            <p:nvGrpSpPr>
              <p:cNvPr id="185" name="Group 184"/>
              <p:cNvGrpSpPr/>
              <p:nvPr/>
            </p:nvGrpSpPr>
            <p:grpSpPr>
              <a:xfrm>
                <a:off x="6468718" y="2312762"/>
                <a:ext cx="1247893" cy="1312073"/>
                <a:chOff x="5919347" y="2529459"/>
                <a:chExt cx="1384753" cy="1455971"/>
              </a:xfrm>
            </p:grpSpPr>
            <p:grpSp>
              <p:nvGrpSpPr>
                <p:cNvPr id="115" name="Group 114"/>
                <p:cNvGrpSpPr/>
                <p:nvPr/>
              </p:nvGrpSpPr>
              <p:grpSpPr>
                <a:xfrm>
                  <a:off x="5919347" y="2529459"/>
                  <a:ext cx="1384753" cy="1455971"/>
                  <a:chOff x="6575422" y="2340401"/>
                  <a:chExt cx="1022619" cy="1075213"/>
                </a:xfrm>
              </p:grpSpPr>
              <p:pic>
                <p:nvPicPr>
                  <p:cNvPr id="112" name="Picture 111"/>
                  <p:cNvPicPr>
                    <a:picLocks noChangeAspect="1"/>
                  </p:cNvPicPr>
                  <p:nvPr/>
                </p:nvPicPr>
                <p:blipFill>
                  <a:blip r:embed="rId7">
                    <a:extLst>
                      <a:ext uri="{28A0092B-C50C-407E-A947-70E740481C1C}">
                        <a14:useLocalDpi xmlns:a14="http://schemas.microsoft.com/office/drawing/2010/main" val="0"/>
                      </a:ext>
                    </a:extLst>
                  </a:blip>
                  <a:srcRect l="44909" t="12428" r="51391" b="80338"/>
                  <a:stretch>
                    <a:fillRect/>
                  </a:stretch>
                </p:blipFill>
                <p:spPr>
                  <a:xfrm>
                    <a:off x="6575422" y="2340401"/>
                    <a:ext cx="859054" cy="852422"/>
                  </a:xfrm>
                  <a:prstGeom prst="rect">
                    <a:avLst/>
                  </a:prstGeom>
                </p:spPr>
              </p:pic>
              <p:sp>
                <p:nvSpPr>
                  <p:cNvPr id="114" name="Isosceles Triangle 113"/>
                  <p:cNvSpPr/>
                  <p:nvPr/>
                </p:nvSpPr>
                <p:spPr>
                  <a:xfrm rot="2535384">
                    <a:off x="7119172" y="2890852"/>
                    <a:ext cx="478869" cy="524762"/>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sp>
              <p:nvSpPr>
                <p:cNvPr id="152" name="Oval 151"/>
                <p:cNvSpPr/>
                <p:nvPr/>
              </p:nvSpPr>
              <p:spPr>
                <a:xfrm>
                  <a:off x="6629850" y="3415652"/>
                  <a:ext cx="80784" cy="80784"/>
                </a:xfrm>
                <a:prstGeom prst="ellipse">
                  <a:avLst/>
                </a:prstGeom>
                <a:solidFill>
                  <a:srgbClr val="002856"/>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Skeena"/>
                  </a:endParaRPr>
                </a:p>
              </p:txBody>
            </p:sp>
          </p:grpSp>
          <p:sp>
            <p:nvSpPr>
              <p:cNvPr id="200" name="Title 3"/>
              <p:cNvSpPr txBox="1"/>
              <p:nvPr/>
            </p:nvSpPr>
            <p:spPr>
              <a:xfrm>
                <a:off x="5927706" y="3307703"/>
                <a:ext cx="1344874" cy="190045"/>
              </a:xfrm>
              <a:prstGeom prst="rect">
                <a:avLst/>
              </a:prstGeom>
            </p:spPr>
            <p:txBody>
              <a:bodyPr vert="horz" lIns="121920" tIns="60960" rIns="121920" bIns="60960" rtlCol="0" anchor="b">
                <a:noAutofit/>
              </a:bodyPr>
              <a:lstStyle>
                <a:lvl1pPr algn="ctr" defTabSz="457200" rtl="0" eaLnBrk="1" latinLnBrk="0" hangingPunct="1">
                  <a:lnSpc>
                    <a:spcPct val="100000"/>
                  </a:lnSpc>
                  <a:spcBef>
                    <a:spcPct val="0"/>
                  </a:spcBef>
                  <a:buNone/>
                  <a:defRPr lang="en-US" sz="2800" b="0" i="0" strike="noStrike" kern="1200" spc="-50" baseline="0">
                    <a:solidFill>
                      <a:schemeClr val="tx1">
                        <a:alpha val="99000"/>
                      </a:schemeClr>
                    </a:solidFill>
                    <a:latin typeface="Baskerville" panose="02020502070401020303" pitchFamily="18" charset="0"/>
                    <a:ea typeface="Baskerville" panose="02020502070401020303" pitchFamily="18" charset="0"/>
                    <a:cs typeface="Calibri" panose="020f0502020204030204" pitchFamily="34" charset="0"/>
                  </a:defRPr>
                </a:lvl1pPr>
              </a:lstStyle>
              <a:p>
                <a:pPr defTabSz="609585">
                  <a:defRPr/>
                </a:pPr>
                <a:r>
                  <a:rPr lang="en-US" sz="1200" spc="0">
                    <a:solidFill>
                      <a:srgbClr val="002856">
                        <a:alpha val="99000"/>
                      </a:srgbClr>
                    </a:solidFill>
                    <a:latin typeface="Segoe UI" panose="020b0502040204020203" pitchFamily="34" charset="0"/>
                    <a:cs typeface="Segoe UI" panose="020b0502040204020203" pitchFamily="34" charset="0"/>
                  </a:rPr>
                  <a:t>London, </a:t>
                </a:r>
                <a:br>
                  <a:rPr lang="en-US" sz="1200" spc="0">
                    <a:solidFill>
                      <a:srgbClr val="002856">
                        <a:alpha val="99000"/>
                      </a:srgbClr>
                    </a:solidFill>
                    <a:latin typeface="Segoe UI" panose="020b0502040204020203" pitchFamily="34" charset="0"/>
                    <a:cs typeface="Segoe UI" panose="020b0502040204020203" pitchFamily="34" charset="0"/>
                  </a:rPr>
                </a:br>
                <a:r>
                  <a:rPr lang="en-US" sz="1200" spc="0">
                    <a:solidFill>
                      <a:srgbClr val="002856">
                        <a:alpha val="99000"/>
                      </a:srgbClr>
                    </a:solidFill>
                    <a:latin typeface="Segoe UI" panose="020b0502040204020203" pitchFamily="34" charset="0"/>
                    <a:cs typeface="Segoe UI" panose="020b0502040204020203" pitchFamily="34" charset="0"/>
                  </a:rPr>
                  <a:t>United Kingdom</a:t>
                </a:r>
              </a:p>
            </p:txBody>
          </p:sp>
        </p:grpSp>
      </p:grpSp>
      <p:sp>
        <p:nvSpPr>
          <p:cNvPr id="24" name="Rectangle 23">
            <a:extLst>
              <a:ext uri="{FF2B5EF4-FFF2-40B4-BE49-F238E27FC236}">
                <a16:creationId xmlns:a16="http://schemas.microsoft.com/office/drawing/2014/main" id="{3149ED63-D3AB-D503-87E5-35064C8D422E}"/>
              </a:ext>
            </a:extLst>
          </p:cNvPr>
          <p:cNvSpPr/>
          <p:nvPr/>
        </p:nvSpPr>
        <p:spPr>
          <a:xfrm>
            <a:off x="8530309" y="1007138"/>
            <a:ext cx="3485683" cy="4933979"/>
          </a:xfrm>
          <a:prstGeom prst="rect">
            <a:avLst/>
          </a:prstGeom>
        </p:spPr>
        <p:txBody>
          <a:bodyPr wrap="square">
            <a:spAutoFit/>
          </a:bodyPr>
          <a:lstStyle/>
          <a:p>
            <a:pPr algn="ctr" defTabSz="1219170">
              <a:defRPr/>
            </a:pPr>
            <a:r>
              <a:rPr lang="en-US" sz="2133" b="1">
                <a:solidFill>
                  <a:srgbClr val="FFFFFF"/>
                </a:solidFill>
                <a:latin typeface="segoe ui"/>
                <a:cs typeface="Arial" panose="020b0604020202020204" pitchFamily="34" charset="0"/>
              </a:rPr>
              <a:t>1,000+ Lawyers</a:t>
            </a:r>
          </a:p>
          <a:p>
            <a:pPr algn="ctr" defTabSz="1219170">
              <a:defRPr/>
            </a:pPr>
            <a:endParaRPr lang="en-US" sz="2133" b="1">
              <a:solidFill>
                <a:srgbClr val="FFFFFF"/>
              </a:solidFill>
              <a:latin typeface="segoe ui"/>
              <a:cs typeface="Arial" panose="020b0604020202020204" pitchFamily="34" charset="0"/>
            </a:endParaRPr>
          </a:p>
          <a:p>
            <a:pPr algn="ctr" defTabSz="1219170">
              <a:defRPr/>
            </a:pPr>
            <a:endParaRPr lang="en-US" sz="2133" b="1">
              <a:solidFill>
                <a:srgbClr val="FFFFFF"/>
              </a:solidFill>
              <a:latin typeface="segoe ui"/>
              <a:cs typeface="Arial" panose="020b0604020202020204" pitchFamily="34" charset="0"/>
            </a:endParaRPr>
          </a:p>
          <a:p>
            <a:pPr algn="ctr" defTabSz="1219170">
              <a:defRPr/>
            </a:pPr>
            <a:r>
              <a:rPr lang="en-US" sz="2133" b="1">
                <a:solidFill>
                  <a:srgbClr val="FFFFFF"/>
                </a:solidFill>
                <a:latin typeface="segoe ui"/>
                <a:cs typeface="Arial" panose="020b0604020202020204" pitchFamily="34" charset="0"/>
              </a:rPr>
              <a:t>56 Offices Worldwide</a:t>
            </a:r>
          </a:p>
          <a:p>
            <a:pPr algn="ctr" defTabSz="1219170">
              <a:defRPr/>
            </a:pPr>
            <a:endParaRPr lang="en-US" sz="1867" b="1">
              <a:solidFill>
                <a:srgbClr val="FFFFFF"/>
              </a:solidFill>
              <a:latin typeface="segoe ui"/>
              <a:cs typeface="Arial" panose="020b0604020202020204" pitchFamily="34" charset="0"/>
            </a:endParaRPr>
          </a:p>
          <a:p>
            <a:pPr algn="ctr" defTabSz="1219170">
              <a:defRPr/>
            </a:pPr>
            <a:endParaRPr lang="en-US" sz="1867" b="1">
              <a:solidFill>
                <a:srgbClr val="FFFFFF"/>
              </a:solidFill>
              <a:latin typeface="segoe ui"/>
              <a:cs typeface="Arial" panose="020b0604020202020204" pitchFamily="34" charset="0"/>
            </a:endParaRPr>
          </a:p>
          <a:p>
            <a:pPr algn="ctr" defTabSz="1219170">
              <a:defRPr/>
            </a:pPr>
            <a:r>
              <a:rPr lang="en-US" sz="2133" b="1">
                <a:solidFill>
                  <a:srgbClr val="FFFFFF"/>
                </a:solidFill>
                <a:latin typeface="segoe ui"/>
                <a:cs typeface="Arial" panose="020b0604020202020204" pitchFamily="34" charset="0"/>
              </a:rPr>
              <a:t>30+ Practice Areas</a:t>
            </a:r>
          </a:p>
          <a:p>
            <a:pPr algn="ctr" defTabSz="1219170">
              <a:defRPr/>
            </a:pPr>
            <a:endParaRPr lang="en-US" sz="2133" b="1">
              <a:solidFill>
                <a:srgbClr val="FFFFFF"/>
              </a:solidFill>
              <a:latin typeface="segoe ui"/>
              <a:cs typeface="Arial" panose="020b0604020202020204" pitchFamily="34" charset="0"/>
            </a:endParaRPr>
          </a:p>
          <a:p>
            <a:pPr algn="ctr" defTabSz="1219170">
              <a:defRPr/>
            </a:pPr>
            <a:endParaRPr lang="en-US" sz="2133" b="1">
              <a:solidFill>
                <a:srgbClr val="FFFFFF"/>
              </a:solidFill>
              <a:latin typeface="segoe ui"/>
              <a:cs typeface="Arial" panose="020b0604020202020204" pitchFamily="34" charset="0"/>
            </a:endParaRPr>
          </a:p>
          <a:p>
            <a:pPr algn="ctr" defTabSz="609585">
              <a:defRPr/>
            </a:pPr>
            <a:r>
              <a:rPr lang="en-US" sz="2133" b="1">
                <a:solidFill>
                  <a:srgbClr val="FFFFFF"/>
                </a:solidFill>
                <a:latin typeface="Segoe UI"/>
              </a:rPr>
              <a:t>Our broad geographic reach allows our lawyers to work together as “one team,” making national representation possible and effective.</a:t>
            </a:r>
          </a:p>
        </p:txBody>
      </p:sp>
    </p:spTree>
    <p:extLst>
      <p:ext uri="{BB962C8B-B14F-4D97-AF65-F5344CB8AC3E}">
        <p14:creationId xmlns:p14="http://schemas.microsoft.com/office/powerpoint/2010/main" val="1414836312"/>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 name="Content Placeholder 14">
            <a:extLst>
              <a:ext uri="{FF2B5EF4-FFF2-40B4-BE49-F238E27FC236}">
                <a16:creationId xmlns:a16="http://schemas.microsoft.com/office/drawing/2014/main" id="{C2C6CED1-F316-F9FC-79B9-87738CF87FC7}"/>
              </a:ext>
            </a:extLst>
          </p:cNvPr>
          <p:cNvSpPr>
            <a:spLocks noGrp="1"/>
          </p:cNvSpPr>
          <p:nvPr>
            <p:ph idx="10"/>
          </p:nvPr>
        </p:nvSpPr>
        <p:spPr>
          <a:xfrm>
            <a:off x="598246" y="3335929"/>
            <a:ext cx="2946355" cy="1460595"/>
          </a:xfrm>
        </p:spPr>
        <p:txBody>
          <a:bodyPr/>
          <a:lstStyle/>
          <a:p>
            <a:pPr algn="ctr">
              <a:lnSpc>
                <a:spcPct val="100000"/>
              </a:lnSpc>
              <a:spcBef>
                <a:spcPct val="0"/>
              </a:spcBef>
              <a:spcAft>
                <a:spcPct val="0"/>
              </a:spcAft>
            </a:pPr>
            <a:r>
              <a:rPr lang="en-US" sz="1600" b="1">
                <a:cs typeface="Arial" panose="020b0604020202020204" pitchFamily="34" charset="0"/>
              </a:rPr>
              <a:t>“Law Firm of the Year”  </a:t>
            </a:r>
            <a:br>
              <a:rPr lang="en-US" sz="1600" b="1">
                <a:cs typeface="Arial" panose="020b0604020202020204" pitchFamily="34" charset="0"/>
              </a:rPr>
            </a:br>
            <a:r>
              <a:rPr lang="en-US" sz="1600" b="1">
                <a:cs typeface="Arial" panose="020b0604020202020204" pitchFamily="34" charset="0"/>
              </a:rPr>
              <a:t>Employment Law – Management</a:t>
            </a:r>
            <a:br>
              <a:rPr lang="en-US" sz="1600" b="1">
                <a:cs typeface="Arial" panose="020b0604020202020204" pitchFamily="34" charset="0"/>
              </a:rPr>
            </a:br>
            <a:br>
              <a:rPr lang="en-US" sz="1600" b="1">
                <a:cs typeface="Arial" panose="020b0604020202020204" pitchFamily="34" charset="0"/>
              </a:rPr>
            </a:br>
            <a:r>
              <a:rPr lang="en-US" sz="1600">
                <a:solidFill>
                  <a:schemeClr val="tx1"/>
                </a:solidFill>
                <a:cs typeface="Arial" panose="020b0604020202020204" pitchFamily="34" charset="0"/>
              </a:rPr>
              <a:t>We have been named a</a:t>
            </a:r>
            <a:br>
              <a:rPr lang="en-US" sz="1600">
                <a:solidFill>
                  <a:schemeClr val="tx1"/>
                </a:solidFill>
                <a:cs typeface="Arial" panose="020b0604020202020204" pitchFamily="34" charset="0"/>
              </a:rPr>
            </a:br>
            <a:r>
              <a:rPr lang="en-US" sz="1600">
                <a:solidFill>
                  <a:schemeClr val="tx1"/>
                </a:solidFill>
                <a:cs typeface="Arial" panose="020b0604020202020204" pitchFamily="34" charset="0"/>
              </a:rPr>
              <a:t>“Law Firm of the Year”</a:t>
            </a:r>
            <a:br>
              <a:rPr lang="en-US" sz="1600" b="1">
                <a:solidFill>
                  <a:schemeClr val="tx1"/>
                </a:solidFill>
                <a:cs typeface="Arial" panose="020b0604020202020204" pitchFamily="34" charset="0"/>
              </a:rPr>
            </a:br>
            <a:r>
              <a:rPr lang="en-US" sz="1600" b="1">
                <a:solidFill>
                  <a:schemeClr val="tx2"/>
                </a:solidFill>
                <a:cs typeface="Arial" panose="020b0604020202020204" pitchFamily="34" charset="0"/>
              </a:rPr>
              <a:t>13 years </a:t>
            </a:r>
            <a:r>
              <a:rPr lang="en-US" sz="1600">
                <a:solidFill>
                  <a:schemeClr val="tx1"/>
                </a:solidFill>
                <a:cs typeface="Arial" panose="020b0604020202020204" pitchFamily="34" charset="0"/>
              </a:rPr>
              <a:t>in a row!</a:t>
            </a:r>
          </a:p>
        </p:txBody>
      </p:sp>
      <p:sp>
        <p:nvSpPr>
          <p:cNvPr id="38" name="Footer Placeholder 37">
            <a:extLst>
              <a:ext uri="{FF2B5EF4-FFF2-40B4-BE49-F238E27FC236}">
                <a16:creationId xmlns:a16="http://schemas.microsoft.com/office/drawing/2014/main" id="{9CA7F62D-67BF-0F0A-6B18-7EB9C8B2E9A3}"/>
              </a:ext>
            </a:extLst>
          </p:cNvPr>
          <p:cNvSpPr>
            <a:spLocks noGrp="1"/>
          </p:cNvSpPr>
          <p:nvPr>
            <p:ph type="ftr" sz="quarter" idx="3"/>
          </p:nvPr>
        </p:nvSpPr>
        <p:spPr>
          <a:xfrm>
            <a:off x="110066" y="6426405"/>
            <a:ext cx="4114800" cy="366183"/>
          </a:xfrm>
        </p:spPr>
        <p:txBody>
          <a:bodyPr/>
          <a:lstStyle/>
          <a:p>
            <a:pPr defTabSz="609585">
              <a:defRPr/>
            </a:pPr>
            <a:r>
              <a:rPr lang="en-US">
                <a:solidFill>
                  <a:srgbClr val="002856">
                    <a:tint val="75000"/>
                  </a:srgbClr>
                </a:solidFill>
              </a:rPr>
              <a:t>© 2024, Ogletree, Deakins, Nash, Smoak &amp; Stewart, P.C.</a:t>
            </a:r>
          </a:p>
        </p:txBody>
      </p:sp>
      <p:sp>
        <p:nvSpPr>
          <p:cNvPr id="13" name="Content Placeholder 14">
            <a:extLst>
              <a:ext uri="{FF2B5EF4-FFF2-40B4-BE49-F238E27FC236}">
                <a16:creationId xmlns:a16="http://schemas.microsoft.com/office/drawing/2014/main" id="{C2C6CED1-F316-F9FC-79B9-87738CF87FC7}"/>
              </a:ext>
            </a:extLst>
          </p:cNvPr>
          <p:cNvSpPr>
            <a:spLocks noGrp="1"/>
          </p:cNvSpPr>
          <p:nvPr>
            <p:ph idx="10"/>
          </p:nvPr>
        </p:nvSpPr>
        <p:spPr>
          <a:xfrm>
            <a:off x="3544601" y="3331406"/>
            <a:ext cx="3059264" cy="1957121"/>
          </a:xfrm>
        </p:spPr>
        <p:txBody>
          <a:bodyPr>
            <a:noAutofit/>
          </a:bodyPr>
          <a:lstStyle/>
          <a:p>
            <a:pPr algn="ctr">
              <a:lnSpc>
                <a:spcPct val="100000"/>
              </a:lnSpc>
              <a:spcBef>
                <a:spcPct val="0"/>
              </a:spcBef>
              <a:spcAft>
                <a:spcPct val="0"/>
              </a:spcAft>
            </a:pPr>
            <a:r>
              <a:rPr lang="en-US" sz="1600" b="1">
                <a:cs typeface="Arial" panose="020b0604020202020204" pitchFamily="34" charset="0"/>
              </a:rPr>
              <a:t>Tier 1 national rankings </a:t>
            </a:r>
            <a:br>
              <a:rPr lang="en-US" sz="1600" b="1">
                <a:cs typeface="Arial" panose="020b0604020202020204" pitchFamily="34" charset="0"/>
              </a:rPr>
            </a:br>
            <a:r>
              <a:rPr lang="en-US" sz="1600" b="1">
                <a:cs typeface="Arial" panose="020b0604020202020204" pitchFamily="34" charset="0"/>
              </a:rPr>
              <a:t>in additional practice areas:</a:t>
            </a:r>
            <a:br>
              <a:rPr lang="en-US" sz="1600" b="1">
                <a:cs typeface="Arial" panose="020b0604020202020204" pitchFamily="34" charset="0"/>
              </a:rPr>
            </a:br>
            <a:br>
              <a:rPr lang="en-US" sz="1600" b="1">
                <a:cs typeface="Arial" panose="020b0604020202020204" pitchFamily="34" charset="0"/>
              </a:rPr>
            </a:br>
            <a:r>
              <a:rPr lang="en-US" sz="1600">
                <a:solidFill>
                  <a:schemeClr val="tx1"/>
                </a:solidFill>
                <a:cs typeface="Arial" panose="020b0604020202020204" pitchFamily="34" charset="0"/>
              </a:rPr>
              <a:t>Litigation – Labor &amp; Employment</a:t>
            </a:r>
          </a:p>
          <a:p>
            <a:pPr algn="ctr">
              <a:lnSpc>
                <a:spcPct val="100000"/>
              </a:lnSpc>
              <a:spcBef>
                <a:spcPct val="0"/>
              </a:spcBef>
              <a:spcAft>
                <a:spcPct val="0"/>
              </a:spcAft>
            </a:pPr>
            <a:r>
              <a:rPr lang="en-US" sz="1600">
                <a:solidFill>
                  <a:schemeClr val="tx1"/>
                </a:solidFill>
                <a:cs typeface="Arial" panose="020b0604020202020204" pitchFamily="34" charset="0"/>
              </a:rPr>
              <a:t>Labor Law – Management</a:t>
            </a:r>
          </a:p>
          <a:p>
            <a:pPr algn="ctr">
              <a:lnSpc>
                <a:spcPct val="100000"/>
              </a:lnSpc>
              <a:spcBef>
                <a:spcPct val="0"/>
              </a:spcBef>
              <a:spcAft>
                <a:spcPct val="0"/>
              </a:spcAft>
            </a:pPr>
            <a:r>
              <a:rPr lang="en-US" sz="1600">
                <a:solidFill>
                  <a:schemeClr val="tx1"/>
                </a:solidFill>
                <a:cs typeface="Arial" panose="020b0604020202020204" pitchFamily="34" charset="0"/>
              </a:rPr>
              <a:t>Immigration Law</a:t>
            </a:r>
          </a:p>
          <a:p>
            <a:pPr algn="ctr">
              <a:lnSpc>
                <a:spcPct val="100000"/>
              </a:lnSpc>
              <a:spcBef>
                <a:spcPct val="0"/>
              </a:spcBef>
              <a:spcAft>
                <a:spcPct val="0"/>
              </a:spcAft>
            </a:pPr>
            <a:r>
              <a:rPr lang="en-US" sz="1600">
                <a:solidFill>
                  <a:schemeClr val="tx1"/>
                </a:solidFill>
                <a:cs typeface="Arial" panose="020b0604020202020204" pitchFamily="34" charset="0"/>
              </a:rPr>
              <a:t>Employee Benefits (ERISA) Law</a:t>
            </a:r>
          </a:p>
          <a:p>
            <a:pPr algn="ctr">
              <a:lnSpc>
                <a:spcPct val="100000"/>
              </a:lnSpc>
              <a:spcBef>
                <a:spcPct val="0"/>
              </a:spcBef>
              <a:spcAft>
                <a:spcPct val="0"/>
              </a:spcAft>
            </a:pPr>
            <a:r>
              <a:rPr lang="en-US" sz="1600">
                <a:solidFill>
                  <a:schemeClr val="tx1"/>
                </a:solidFill>
                <a:cs typeface="Arial" panose="020b0604020202020204" pitchFamily="34" charset="0"/>
              </a:rPr>
              <a:t>Litigation – ERISA</a:t>
            </a:r>
          </a:p>
        </p:txBody>
      </p:sp>
      <p:sp>
        <p:nvSpPr>
          <p:cNvPr id="14" name="Content Placeholder 14">
            <a:extLst>
              <a:ext uri="{FF2B5EF4-FFF2-40B4-BE49-F238E27FC236}">
                <a16:creationId xmlns:a16="http://schemas.microsoft.com/office/drawing/2014/main" id="{C2C6CED1-F316-F9FC-79B9-87738CF87FC7}"/>
              </a:ext>
            </a:extLst>
          </p:cNvPr>
          <p:cNvSpPr>
            <a:spLocks noGrp="1"/>
          </p:cNvSpPr>
          <p:nvPr>
            <p:ph idx="10"/>
          </p:nvPr>
        </p:nvSpPr>
        <p:spPr>
          <a:xfrm>
            <a:off x="7447171" y="3397518"/>
            <a:ext cx="4096492" cy="1511239"/>
          </a:xfrm>
        </p:spPr>
        <p:txBody>
          <a:bodyPr/>
          <a:lstStyle/>
          <a:p>
            <a:pPr lvl="0" algn="ctr">
              <a:buClr>
                <a:srgbClr val="00447B"/>
              </a:buClr>
              <a:defRPr/>
            </a:pPr>
            <a:r>
              <a:rPr lang="en-US" sz="1600"/>
              <a:t>A “formidable labor and employment practice with numerous offices across the USA, providing advice on the whole range of relevant matters such as internal workplace investigations, litigation and regulatory compliance.”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731" y="1863657"/>
            <a:ext cx="1255740" cy="1467749"/>
          </a:xfrm>
          <a:prstGeom prst="rect">
            <a:avLst/>
          </a:prstGeom>
        </p:spPr>
      </p:pic>
      <p:cxnSp>
        <p:nvCxnSpPr>
          <p:cNvPr id="16" name="Straight Connector 15"/>
          <p:cNvCxnSpPr/>
          <p:nvPr/>
        </p:nvCxnSpPr>
        <p:spPr>
          <a:xfrm flipH="1">
            <a:off x="7074585" y="1451908"/>
            <a:ext cx="0" cy="4888089"/>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795813" y="1210631"/>
            <a:ext cx="3827715" cy="577594"/>
          </a:xfrm>
          <a:prstGeom prst="rect">
            <a:avLst/>
          </a:prstGeom>
        </p:spPr>
        <p:txBody>
          <a:bodyPr wrap="none">
            <a:spAutoFit/>
          </a:bodyPr>
          <a:lstStyle/>
          <a:p>
            <a:pPr defTabSz="609585">
              <a:lnSpc>
                <a:spcPct val="125000"/>
              </a:lnSpc>
              <a:spcAft>
                <a:spcPts val="2400"/>
              </a:spcAft>
              <a:tabLst>
                <a:tab pos="4635384"/>
              </a:tabLst>
              <a:defRPr/>
            </a:pPr>
            <a:r>
              <a:rPr lang="en-US" sz="2800" b="1">
                <a:solidFill>
                  <a:srgbClr val="0079A5"/>
                </a:solidFill>
                <a:latin typeface="Segoe UI" panose="020b0502040204020203" pitchFamily="34" charset="0"/>
                <a:ea typeface="Verdana" panose="020b0604030504040204" pitchFamily="34" charset="0"/>
                <a:cs typeface="Calibri Light" panose="020f0302020204030204" pitchFamily="34" charset="0"/>
              </a:rPr>
              <a:t>Best Law Firms</a:t>
            </a:r>
            <a:r>
              <a:rPr lang="en-US" sz="2800" b="1" baseline="30000">
                <a:solidFill>
                  <a:srgbClr val="0079A5"/>
                </a:solidFill>
                <a:latin typeface="Segoe UI" panose="020b0502040204020203" pitchFamily="34" charset="0"/>
                <a:ea typeface="Verdana" panose="020b0604030504040204" pitchFamily="34" charset="0"/>
                <a:cs typeface="Calibri Light" panose="020f0302020204030204" pitchFamily="34" charset="0"/>
              </a:rPr>
              <a:t>®</a:t>
            </a:r>
            <a:r>
              <a:rPr lang="en-US" sz="2800" b="1">
                <a:solidFill>
                  <a:srgbClr val="0079A5"/>
                </a:solidFill>
                <a:latin typeface="Segoe UI" panose="020b0502040204020203" pitchFamily="34" charset="0"/>
                <a:ea typeface="Verdana" panose="020b0604030504040204" pitchFamily="34" charset="0"/>
                <a:cs typeface="Calibri Light" panose="020f0302020204030204" pitchFamily="34" charset="0"/>
              </a:rPr>
              <a:t> 2024</a:t>
            </a:r>
          </a:p>
        </p:txBody>
      </p:sp>
      <p:sp>
        <p:nvSpPr>
          <p:cNvPr id="25" name="Rectangle 24"/>
          <p:cNvSpPr/>
          <p:nvPr/>
        </p:nvSpPr>
        <p:spPr>
          <a:xfrm>
            <a:off x="7694667" y="1210631"/>
            <a:ext cx="3601499" cy="577594"/>
          </a:xfrm>
          <a:prstGeom prst="rect">
            <a:avLst/>
          </a:prstGeom>
        </p:spPr>
        <p:txBody>
          <a:bodyPr wrap="none">
            <a:spAutoFit/>
          </a:bodyPr>
          <a:lstStyle/>
          <a:p>
            <a:pPr defTabSz="609585">
              <a:lnSpc>
                <a:spcPct val="125000"/>
              </a:lnSpc>
              <a:spcAft>
                <a:spcPts val="2400"/>
              </a:spcAft>
              <a:tabLst>
                <a:tab pos="4635384"/>
              </a:tabLst>
              <a:defRPr/>
            </a:pPr>
            <a:r>
              <a:rPr lang="en-US" sz="2800" b="1" i="1">
                <a:solidFill>
                  <a:srgbClr val="0079A5"/>
                </a:solidFill>
                <a:latin typeface="Segoe UI" panose="020b0502040204020203" pitchFamily="34" charset="0"/>
                <a:ea typeface="Verdana" panose="020b0604030504040204" pitchFamily="34" charset="0"/>
                <a:cs typeface="Calibri Light" panose="020f0302020204030204" pitchFamily="34" charset="0"/>
              </a:rPr>
              <a:t>Chambers USA </a:t>
            </a:r>
            <a:r>
              <a:rPr lang="en-US" sz="2800" b="1">
                <a:solidFill>
                  <a:srgbClr val="0079A5"/>
                </a:solidFill>
                <a:latin typeface="Segoe UI" panose="020b0502040204020203" pitchFamily="34" charset="0"/>
                <a:ea typeface="Verdana" panose="020b0604030504040204" pitchFamily="34" charset="0"/>
                <a:cs typeface="Calibri Light" panose="020f0302020204030204" pitchFamily="34" charset="0"/>
              </a:rPr>
              <a:t>2024</a:t>
            </a:r>
          </a:p>
        </p:txBody>
      </p:sp>
      <p:sp>
        <p:nvSpPr>
          <p:cNvPr id="18" name="Title 6">
            <a:extLst>
              <a:ext uri="{FF2B5EF4-FFF2-40B4-BE49-F238E27FC236}">
                <a16:creationId xmlns:a16="http://schemas.microsoft.com/office/drawing/2014/main" id="{94EAF9B7-5B56-F445-9754-24BB9A622C62}"/>
              </a:ext>
            </a:extLst>
          </p:cNvPr>
          <p:cNvSpPr>
            <a:spLocks noGrp="1"/>
          </p:cNvSpPr>
          <p:nvPr>
            <p:ph type="title"/>
          </p:nvPr>
        </p:nvSpPr>
        <p:spPr>
          <a:xfrm>
            <a:off x="609600" y="131563"/>
            <a:ext cx="7230533" cy="880015"/>
          </a:xfrm>
        </p:spPr>
        <p:txBody>
          <a:bodyPr/>
          <a:lstStyle/>
          <a:p>
            <a:r>
              <a:rPr lang="en-US" sz="4000" b="1">
                <a:solidFill>
                  <a:schemeClr val="bg1"/>
                </a:solidFill>
                <a:latin typeface="Segoe UI" panose="020b0502040204020203" pitchFamily="34" charset="0"/>
                <a:cs typeface="Segoe UI" panose="020b0502040204020203" pitchFamily="34" charset="0"/>
              </a:rPr>
              <a:t>Recent Firm Accolades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2454" y="1915987"/>
            <a:ext cx="1685926" cy="1415419"/>
          </a:xfrm>
          <a:prstGeom prst="rect">
            <a:avLst/>
          </a:prstGeom>
        </p:spPr>
      </p:pic>
      <p:sp>
        <p:nvSpPr>
          <p:cNvPr id="17" name="Flowchart: Manual Input 16"/>
          <p:cNvSpPr/>
          <p:nvPr/>
        </p:nvSpPr>
        <p:spPr>
          <a:xfrm rot="5400000" flipV="1">
            <a:off x="7732155" y="2398154"/>
            <a:ext cx="942973" cy="7976719"/>
          </a:xfrm>
          <a:prstGeom prst="rect">
            <a:avLst/>
          </a:prstGeom>
          <a:solidFill>
            <a:srgbClr val="9DC3E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segoe ui"/>
              <a:ea typeface="+mn-ea"/>
              <a:cs typeface="+mn-cs"/>
            </a:endParaRPr>
          </a:p>
        </p:txBody>
      </p:sp>
      <p:sp>
        <p:nvSpPr>
          <p:cNvPr id="19" name="Content Placeholder 2"/>
          <p:cNvSpPr txBox="1"/>
          <p:nvPr/>
        </p:nvSpPr>
        <p:spPr>
          <a:xfrm>
            <a:off x="4591739" y="6114931"/>
            <a:ext cx="6935679" cy="53508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1600" smtClean="0">
                <a:solidFill>
                  <a:prstClr val="black"/>
                </a:solidFill>
                <a:latin typeface="Segoe UI"/>
                <a:cs typeface="Arial" panose="020b0604020202020204" pitchFamily="34" charset="0"/>
              </a:rPr>
              <a:t>BTI Consulting Group ranked Ogletree ta </a:t>
            </a:r>
            <a:r>
              <a:rPr lang="en-US" sz="1600" smtClean="0">
                <a:latin typeface="Segoe UI"/>
                <a:cs typeface="Arial" panose="020b0604020202020204" pitchFamily="34" charset="0"/>
              </a:rPr>
              <a:t>top-</a:t>
            </a:r>
            <a:r>
              <a:rPr lang="en-US" sz="1600" b="1" smtClean="0">
                <a:latin typeface="Segoe UI"/>
                <a:cs typeface="Arial" panose="020b0604020202020204" pitchFamily="34" charset="0"/>
              </a:rPr>
              <a:t>10 law firm for </a:t>
            </a:r>
            <a:r>
              <a:rPr lang="en-US" sz="1600" b="1">
                <a:latin typeface="Segoe UI"/>
                <a:cs typeface="Arial" panose="020b0604020202020204" pitchFamily="34" charset="0"/>
              </a:rPr>
              <a:t>client service </a:t>
            </a:r>
            <a:r>
              <a:rPr lang="en-US" sz="1600" smtClean="0">
                <a:solidFill>
                  <a:prstClr val="black"/>
                </a:solidFill>
                <a:latin typeface="Segoe UI"/>
                <a:cs typeface="Arial" panose="020b0604020202020204" pitchFamily="34" charset="0"/>
              </a:rPr>
              <a:t>in the </a:t>
            </a:r>
            <a:r>
              <a:rPr lang="en-US" sz="1600" i="1" smtClean="0">
                <a:solidFill>
                  <a:prstClr val="black"/>
                </a:solidFill>
                <a:latin typeface="Segoe UI"/>
                <a:cs typeface="Arial" panose="020b0604020202020204" pitchFamily="34" charset="0"/>
              </a:rPr>
              <a:t>BTI Client </a:t>
            </a:r>
            <a:r>
              <a:rPr lang="en-US" sz="1600" i="1">
                <a:solidFill>
                  <a:prstClr val="black"/>
                </a:solidFill>
                <a:latin typeface="Segoe UI"/>
                <a:cs typeface="Arial" panose="020b0604020202020204" pitchFamily="34" charset="0"/>
              </a:rPr>
              <a:t>Service A-Team </a:t>
            </a:r>
            <a:r>
              <a:rPr lang="en-US" sz="1600" i="1" smtClean="0">
                <a:solidFill>
                  <a:prstClr val="black"/>
                </a:solidFill>
                <a:latin typeface="Segoe UI"/>
                <a:cs typeface="Arial" panose="020b0604020202020204" pitchFamily="34" charset="0"/>
              </a:rPr>
              <a:t>2024 </a:t>
            </a:r>
            <a:r>
              <a:rPr lang="en-US" sz="1600" smtClean="0">
                <a:solidFill>
                  <a:prstClr val="black"/>
                </a:solidFill>
                <a:latin typeface="Segoe UI"/>
                <a:cs typeface="Arial" panose="020b0604020202020204" pitchFamily="34" charset="0"/>
              </a:rPr>
              <a:t>report.</a:t>
            </a:r>
            <a:endParaRPr lang="en-US" sz="1600">
              <a:solidFill>
                <a:prstClr val="black"/>
              </a:solidFill>
              <a:latin typeface="Segoe UI"/>
              <a:cs typeface="Arial" panose="020b0604020202020204" pitchFamily="34" charset="0"/>
            </a:endParaRPr>
          </a:p>
        </p:txBody>
      </p:sp>
    </p:spTree>
    <p:extLst>
      <p:ext uri="{BB962C8B-B14F-4D97-AF65-F5344CB8AC3E}">
        <p14:creationId xmlns:p14="http://schemas.microsoft.com/office/powerpoint/2010/main" val="97299034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59707" y="526490"/>
            <a:ext cx="10676164" cy="1014867"/>
          </a:xfrm>
        </p:spPr>
        <p:txBody>
          <a:bodyPr>
            <a:normAutofit/>
          </a:bodyPr>
          <a:lstStyle/>
          <a:p>
            <a:pPr algn="ctr"/>
            <a:r>
              <a:rPr lang="en-US" b="1" smtClean="0"/>
              <a:t>Agenda</a:t>
            </a:r>
            <a:endParaRPr lang="en-US" b="1"/>
          </a:p>
        </p:txBody>
      </p:sp>
      <p:sp>
        <p:nvSpPr>
          <p:cNvPr id="3" name="Content Placeholder 2"/>
          <p:cNvSpPr>
            <a:spLocks noGrp="1"/>
          </p:cNvSpPr>
          <p:nvPr>
            <p:ph idx="1"/>
          </p:nvPr>
        </p:nvSpPr>
        <p:spPr>
          <a:xfrm>
            <a:off x="1313810" y="1490981"/>
            <a:ext cx="7457658" cy="4847298"/>
          </a:xfrm>
        </p:spPr>
        <p:txBody>
          <a:bodyPr>
            <a:normAutofit fontScale="85000" lnSpcReduction="20000"/>
          </a:bodyPr>
          <a:lstStyle/>
          <a:p>
            <a:pPr marL="465138" indent="-465138">
              <a:lnSpc>
                <a:spcPct val="120000"/>
              </a:lnSpc>
              <a:spcBef>
                <a:spcPct val="0"/>
              </a:spcBef>
              <a:spcAft>
                <a:spcPts val="1200"/>
              </a:spcAft>
            </a:pPr>
            <a:r>
              <a:rPr lang="en-US" sz="4500" smtClean="0"/>
              <a:t>What is a trade secret?</a:t>
            </a:r>
          </a:p>
          <a:p>
            <a:pPr marL="465138" indent="-465138">
              <a:lnSpc>
                <a:spcPct val="120000"/>
              </a:lnSpc>
              <a:spcBef>
                <a:spcPct val="0"/>
              </a:spcBef>
              <a:spcAft>
                <a:spcPts val="1200"/>
              </a:spcAft>
            </a:pPr>
            <a:r>
              <a:rPr lang="en-US" sz="4500" smtClean="0"/>
              <a:t>What are the risks?</a:t>
            </a:r>
          </a:p>
          <a:p>
            <a:pPr marL="465138" indent="-465138">
              <a:lnSpc>
                <a:spcPct val="120000"/>
              </a:lnSpc>
              <a:spcBef>
                <a:spcPct val="0"/>
              </a:spcBef>
              <a:spcAft>
                <a:spcPts val="1200"/>
              </a:spcAft>
            </a:pPr>
            <a:r>
              <a:rPr lang="en-US" sz="4500" smtClean="0"/>
              <a:t>Practical Tips!!</a:t>
            </a:r>
          </a:p>
          <a:p>
            <a:pPr marL="1084263" lvl="1" indent="-627063">
              <a:lnSpc>
                <a:spcPct val="120000"/>
              </a:lnSpc>
              <a:spcBef>
                <a:spcPct val="0"/>
              </a:spcBef>
              <a:spcAft>
                <a:spcPts val="1200"/>
              </a:spcAft>
              <a:buFont typeface="Wingdings" panose="05000000000000000000" pitchFamily="2" charset="2"/>
              <a:buChar char="Ø"/>
            </a:pPr>
            <a:r>
              <a:rPr lang="en-US" sz="3900" smtClean="0"/>
              <a:t>Onboarding Process</a:t>
            </a:r>
          </a:p>
          <a:p>
            <a:pPr marL="1084263" lvl="1" indent="-627063">
              <a:lnSpc>
                <a:spcPct val="120000"/>
              </a:lnSpc>
              <a:spcBef>
                <a:spcPct val="0"/>
              </a:spcBef>
              <a:spcAft>
                <a:spcPts val="1200"/>
              </a:spcAft>
              <a:buFont typeface="Wingdings" panose="05000000000000000000" pitchFamily="2" charset="2"/>
              <a:buChar char="Ø"/>
            </a:pPr>
            <a:r>
              <a:rPr lang="en-US" sz="3900" smtClean="0"/>
              <a:t>Policies &amp; Procedures</a:t>
            </a:r>
          </a:p>
          <a:p>
            <a:pPr marL="1084263" lvl="1" indent="-627063">
              <a:lnSpc>
                <a:spcPct val="120000"/>
              </a:lnSpc>
              <a:spcBef>
                <a:spcPct val="0"/>
              </a:spcBef>
              <a:spcAft>
                <a:spcPts val="1200"/>
              </a:spcAft>
              <a:buFont typeface="Wingdings" panose="05000000000000000000" pitchFamily="2" charset="2"/>
              <a:buChar char="Ø"/>
            </a:pPr>
            <a:r>
              <a:rPr lang="en-US" sz="3900" smtClean="0"/>
              <a:t>Data Security Protocols</a:t>
            </a:r>
          </a:p>
          <a:p>
            <a:pPr marL="1084263" lvl="1" indent="-627063">
              <a:spcBef>
                <a:spcPts val="600"/>
              </a:spcBef>
              <a:spcAft>
                <a:spcPts val="900"/>
              </a:spcAft>
              <a:buFont typeface="Wingdings" panose="05000000000000000000" pitchFamily="2" charset="2"/>
              <a:buChar char="Ø"/>
            </a:pPr>
            <a:r>
              <a:rPr lang="en-US" sz="3900" smtClean="0"/>
              <a:t>Departing Employee Process</a:t>
            </a:r>
          </a:p>
          <a:p>
            <a:pPr marL="0" indent="0">
              <a:buNone/>
            </a:pPr>
            <a:endParaRPr lang="en-US" sz="4000" smtClean="0"/>
          </a:p>
          <a:p>
            <a:pPr lvl="1"/>
            <a:endParaRPr lang="en-US" sz="320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82666" y="1773211"/>
            <a:ext cx="3634719" cy="323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076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b="1" smtClean="0"/>
              <a:t>Trade Secret Protections</a:t>
            </a:r>
            <a:endParaRPr lang="en-US" b="1"/>
          </a:p>
        </p:txBody>
      </p:sp>
      <p:sp>
        <p:nvSpPr>
          <p:cNvPr id="9" name="Content Placeholder 2"/>
          <p:cNvSpPr>
            <a:spLocks noGrp="1"/>
          </p:cNvSpPr>
          <p:nvPr>
            <p:ph idx="1"/>
          </p:nvPr>
        </p:nvSpPr>
        <p:spPr>
          <a:xfrm>
            <a:off x="1219030" y="1547446"/>
            <a:ext cx="10134770" cy="4780415"/>
          </a:xfrm>
        </p:spPr>
        <p:txBody>
          <a:bodyPr>
            <a:normAutofit/>
          </a:bodyPr>
          <a:lstStyle/>
          <a:p>
            <a:pPr marL="465138" indent="-465138">
              <a:spcBef>
                <a:spcPts val="600"/>
              </a:spcBef>
              <a:spcAft>
                <a:spcPts val="1200"/>
              </a:spcAft>
            </a:pPr>
            <a:r>
              <a:rPr lang="en-US" sz="3500"/>
              <a:t>Trade secrets are protected by state and federal law</a:t>
            </a:r>
          </a:p>
          <a:p>
            <a:pPr marL="914400" lvl="1" indent="-457200">
              <a:spcBef>
                <a:spcPts val="600"/>
              </a:spcBef>
              <a:spcAft>
                <a:spcPts val="1200"/>
              </a:spcAft>
              <a:buFont typeface="Wingdings" panose="05000000000000000000" pitchFamily="2" charset="2"/>
              <a:buChar char="§"/>
            </a:pPr>
            <a:r>
              <a:rPr lang="en-US" sz="3100" smtClean="0"/>
              <a:t>Defend </a:t>
            </a:r>
            <a:r>
              <a:rPr lang="en-US" sz="3100"/>
              <a:t>Trade Secrets </a:t>
            </a:r>
            <a:r>
              <a:rPr lang="en-US" sz="3100" smtClean="0"/>
              <a:t>Act</a:t>
            </a:r>
          </a:p>
          <a:p>
            <a:pPr marL="914400" lvl="1" indent="-457200">
              <a:spcBef>
                <a:spcPts val="600"/>
              </a:spcBef>
              <a:spcAft>
                <a:spcPts val="1200"/>
              </a:spcAft>
              <a:buFont typeface="Wingdings" panose="05000000000000000000" pitchFamily="2" charset="2"/>
              <a:buChar char="§"/>
            </a:pPr>
            <a:r>
              <a:rPr lang="en-US" sz="3100" smtClean="0"/>
              <a:t>Pennsylvania Uniform Trade Secrets Act </a:t>
            </a:r>
            <a:endParaRPr lang="en-US" sz="3100"/>
          </a:p>
          <a:p>
            <a:pPr marL="457200" lvl="1" indent="0">
              <a:buNone/>
            </a:pPr>
            <a:endParaRPr lang="en-US" sz="320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t="5621" b="12434"/>
          <a:stretch>
            <a:fillRect/>
          </a:stretch>
        </p:blipFill>
        <p:spPr bwMode="auto">
          <a:xfrm>
            <a:off x="4169162" y="3937653"/>
            <a:ext cx="3693112" cy="230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044870"/>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b="1" smtClean="0"/>
              <a:t>What is a trade secret?</a:t>
            </a:r>
            <a:endParaRPr lang="en-US" b="1"/>
          </a:p>
        </p:txBody>
      </p:sp>
      <p:sp>
        <p:nvSpPr>
          <p:cNvPr id="9" name="Content Placeholder 2"/>
          <p:cNvSpPr>
            <a:spLocks noGrp="1"/>
          </p:cNvSpPr>
          <p:nvPr>
            <p:ph idx="1"/>
          </p:nvPr>
        </p:nvSpPr>
        <p:spPr>
          <a:xfrm>
            <a:off x="990430" y="1532392"/>
            <a:ext cx="9445487" cy="4780415"/>
          </a:xfrm>
        </p:spPr>
        <p:txBody>
          <a:bodyPr>
            <a:normAutofit/>
          </a:bodyPr>
          <a:lstStyle/>
          <a:p>
            <a:pPr marL="465138" indent="-465138">
              <a:spcBef>
                <a:spcPts val="600"/>
              </a:spcBef>
              <a:spcAft>
                <a:spcPts val="1200"/>
              </a:spcAft>
            </a:pPr>
            <a:r>
              <a:rPr lang="en-US" sz="3000" smtClean="0"/>
              <a:t>Under DTSA, trade secret is defined </a:t>
            </a:r>
            <a:r>
              <a:rPr lang="en-US" sz="3000"/>
              <a:t>as “all forms and types of financial, business, scientific, technical, economic, or engineering </a:t>
            </a:r>
            <a:r>
              <a:rPr lang="en-US" sz="3000" smtClean="0"/>
              <a:t>information . . . if</a:t>
            </a:r>
            <a:r>
              <a:rPr lang="en-US" sz="3000"/>
              <a:t> </a:t>
            </a:r>
            <a:r>
              <a:rPr lang="en-US" sz="3000" smtClean="0"/>
              <a:t>(A</a:t>
            </a:r>
            <a:r>
              <a:rPr lang="en-US" sz="3000"/>
              <a:t>) the owner thereof has taken reasonable measures to keep such information secret; </a:t>
            </a:r>
            <a:r>
              <a:rPr lang="en-US" sz="3000" smtClean="0"/>
              <a:t>and (B</a:t>
            </a:r>
            <a:r>
              <a:rPr lang="en-US" sz="3000"/>
              <a:t>) the information derives independent economic value, actual or potential, from not being generally known to, and not being readily ascertainable through proper means by, another person who can obtain economic value from the disclosure or use of the information.”</a:t>
            </a:r>
          </a:p>
        </p:txBody>
      </p:sp>
    </p:spTree>
    <p:extLst>
      <p:ext uri="{BB962C8B-B14F-4D97-AF65-F5344CB8AC3E}">
        <p14:creationId xmlns:p14="http://schemas.microsoft.com/office/powerpoint/2010/main" val="237645493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b="1" smtClean="0"/>
              <a:t>What is a trade secret?</a:t>
            </a:r>
            <a:endParaRPr lang="en-US" b="1"/>
          </a:p>
        </p:txBody>
      </p:sp>
      <p:sp>
        <p:nvSpPr>
          <p:cNvPr id="9" name="Content Placeholder 2"/>
          <p:cNvSpPr>
            <a:spLocks noGrp="1"/>
          </p:cNvSpPr>
          <p:nvPr>
            <p:ph idx="1"/>
          </p:nvPr>
        </p:nvSpPr>
        <p:spPr>
          <a:xfrm>
            <a:off x="736429" y="1513580"/>
            <a:ext cx="7289971" cy="4780415"/>
          </a:xfrm>
        </p:spPr>
        <p:txBody>
          <a:bodyPr>
            <a:noAutofit/>
          </a:bodyPr>
          <a:lstStyle/>
          <a:p>
            <a:pPr marL="465138" indent="-465138">
              <a:spcBef>
                <a:spcPts val="600"/>
              </a:spcBef>
              <a:spcAft>
                <a:spcPts val="1200"/>
              </a:spcAft>
            </a:pPr>
            <a:r>
              <a:rPr lang="en-US" sz="2900" smtClean="0"/>
              <a:t>Known </a:t>
            </a:r>
            <a:r>
              <a:rPr lang="en-US" sz="2900"/>
              <a:t>outside of </a:t>
            </a:r>
            <a:r>
              <a:rPr lang="en-US" sz="2900" smtClean="0"/>
              <a:t>company?</a:t>
            </a:r>
          </a:p>
          <a:p>
            <a:pPr marL="465138" indent="-465138">
              <a:spcBef>
                <a:spcPts val="600"/>
              </a:spcBef>
              <a:spcAft>
                <a:spcPts val="1200"/>
              </a:spcAft>
            </a:pPr>
            <a:r>
              <a:rPr lang="en-US" sz="2900" smtClean="0"/>
              <a:t>Known </a:t>
            </a:r>
            <a:r>
              <a:rPr lang="en-US" sz="2900"/>
              <a:t>by employees inside </a:t>
            </a:r>
            <a:r>
              <a:rPr lang="en-US" sz="2900" smtClean="0"/>
              <a:t>the company?</a:t>
            </a:r>
          </a:p>
          <a:p>
            <a:pPr marL="465138" indent="-465138">
              <a:spcBef>
                <a:spcPts val="600"/>
              </a:spcBef>
              <a:spcAft>
                <a:spcPts val="1200"/>
              </a:spcAft>
            </a:pPr>
            <a:r>
              <a:rPr lang="en-US" sz="2900" smtClean="0"/>
              <a:t>Secrecy measures?</a:t>
            </a:r>
            <a:endParaRPr lang="en-US" sz="2900"/>
          </a:p>
          <a:p>
            <a:pPr marL="465138" indent="-465138">
              <a:spcBef>
                <a:spcPts val="600"/>
              </a:spcBef>
              <a:spcAft>
                <a:spcPts val="1200"/>
              </a:spcAft>
            </a:pPr>
            <a:r>
              <a:rPr lang="en-US" sz="2900" smtClean="0"/>
              <a:t>Value </a:t>
            </a:r>
            <a:r>
              <a:rPr lang="en-US" sz="2900"/>
              <a:t>of information to company </a:t>
            </a:r>
            <a:r>
              <a:rPr lang="en-US" sz="2900" smtClean="0"/>
              <a:t>and </a:t>
            </a:r>
            <a:r>
              <a:rPr lang="en-US" sz="2900"/>
              <a:t>to </a:t>
            </a:r>
            <a:r>
              <a:rPr lang="en-US" sz="2900" smtClean="0"/>
              <a:t>competitors?</a:t>
            </a:r>
            <a:endParaRPr lang="en-US" sz="2900"/>
          </a:p>
          <a:p>
            <a:pPr marL="465138" indent="-465138">
              <a:spcBef>
                <a:spcPts val="600"/>
              </a:spcBef>
              <a:spcAft>
                <a:spcPts val="1200"/>
              </a:spcAft>
            </a:pPr>
            <a:r>
              <a:rPr lang="en-US" sz="2900" smtClean="0"/>
              <a:t>Investment in developing?</a:t>
            </a:r>
            <a:endParaRPr lang="en-US" sz="2900"/>
          </a:p>
          <a:p>
            <a:pPr marL="465138" indent="-465138">
              <a:spcBef>
                <a:spcPts val="600"/>
              </a:spcBef>
              <a:spcAft>
                <a:spcPts val="1200"/>
              </a:spcAft>
            </a:pPr>
            <a:r>
              <a:rPr lang="en-US" sz="2900" smtClean="0"/>
              <a:t>Ease </a:t>
            </a:r>
            <a:r>
              <a:rPr lang="en-US" sz="2900"/>
              <a:t>or difficulty </a:t>
            </a:r>
            <a:r>
              <a:rPr lang="en-US" sz="2900" smtClean="0"/>
              <a:t>in </a:t>
            </a:r>
            <a:r>
              <a:rPr lang="en-US" sz="2900"/>
              <a:t>acquiring or </a:t>
            </a:r>
            <a:r>
              <a:rPr lang="en-US" sz="2900" smtClean="0"/>
              <a:t>duplicating?</a:t>
            </a:r>
            <a:endParaRPr lang="en-US" sz="2900"/>
          </a:p>
        </p:txBody>
      </p:sp>
      <p:pic>
        <p:nvPicPr>
          <p:cNvPr id="4" name="Content Placeholder 4"/>
          <p:cNvPicPr>
            <a:picLocks noChangeAspect="1" noChangeArrowheads="1"/>
          </p:cNvPicPr>
          <p:nvPr/>
        </p:nvPicPr>
        <p:blipFill>
          <a:blip r:embed="rId3"/>
          <a:stretch>
            <a:fillRect/>
          </a:stretch>
        </p:blipFill>
        <p:spPr>
          <a:xfrm>
            <a:off x="8026400" y="1981101"/>
            <a:ext cx="3571648" cy="2675566"/>
          </a:xfrm>
          <a:prstGeom prst="rect">
            <a:avLst/>
          </a:prstGeom>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65269090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b="1" smtClean="0"/>
              <a:t>What is a trade secret?</a:t>
            </a:r>
            <a:endParaRPr lang="en-US" b="1"/>
          </a:p>
        </p:txBody>
      </p:sp>
      <p:sp>
        <p:nvSpPr>
          <p:cNvPr id="9" name="Content Placeholder 2"/>
          <p:cNvSpPr>
            <a:spLocks noGrp="1"/>
          </p:cNvSpPr>
          <p:nvPr>
            <p:ph idx="1"/>
          </p:nvPr>
        </p:nvSpPr>
        <p:spPr>
          <a:xfrm>
            <a:off x="922696" y="1632114"/>
            <a:ext cx="9186504" cy="4780415"/>
          </a:xfrm>
        </p:spPr>
        <p:txBody>
          <a:bodyPr>
            <a:noAutofit/>
          </a:bodyPr>
          <a:lstStyle/>
          <a:p>
            <a:pPr marL="465138" indent="-465138">
              <a:spcBef>
                <a:spcPts val="600"/>
              </a:spcBef>
              <a:spcAft>
                <a:spcPts val="1200"/>
              </a:spcAft>
            </a:pPr>
            <a:r>
              <a:rPr lang="en-US" sz="3300" smtClean="0"/>
              <a:t>Examples of trade secrets may include:</a:t>
            </a:r>
          </a:p>
          <a:p>
            <a:pPr marL="914400" lvl="1" indent="-457200">
              <a:spcBef>
                <a:spcPts val="600"/>
              </a:spcBef>
              <a:spcAft>
                <a:spcPts val="1200"/>
              </a:spcAft>
              <a:buFont typeface="Wingdings" panose="05000000000000000000" pitchFamily="2" charset="2"/>
              <a:buChar char="§"/>
            </a:pPr>
            <a:r>
              <a:rPr lang="en-US" sz="2800"/>
              <a:t>Customer and supplier information (even if unwritten)</a:t>
            </a:r>
          </a:p>
          <a:p>
            <a:pPr marL="914400" lvl="1" indent="-457200">
              <a:spcBef>
                <a:spcPts val="600"/>
              </a:spcBef>
              <a:spcAft>
                <a:spcPts val="1200"/>
              </a:spcAft>
              <a:buFont typeface="Wingdings" panose="05000000000000000000" pitchFamily="2" charset="2"/>
              <a:buChar char="§"/>
            </a:pPr>
            <a:r>
              <a:rPr lang="en-US" sz="2800"/>
              <a:t>Production and operational methods</a:t>
            </a:r>
          </a:p>
          <a:p>
            <a:pPr marL="914400" lvl="1" indent="-457200">
              <a:spcBef>
                <a:spcPts val="600"/>
              </a:spcBef>
              <a:spcAft>
                <a:spcPts val="1200"/>
              </a:spcAft>
              <a:buFont typeface="Wingdings" panose="05000000000000000000" pitchFamily="2" charset="2"/>
              <a:buChar char="§"/>
            </a:pPr>
            <a:r>
              <a:rPr lang="en-US" sz="2800"/>
              <a:t>Formulas</a:t>
            </a:r>
          </a:p>
          <a:p>
            <a:pPr marL="914400" lvl="1" indent="-457200">
              <a:spcBef>
                <a:spcPts val="600"/>
              </a:spcBef>
              <a:spcAft>
                <a:spcPts val="1200"/>
              </a:spcAft>
              <a:buFont typeface="Wingdings" panose="05000000000000000000" pitchFamily="2" charset="2"/>
              <a:buChar char="§"/>
            </a:pPr>
            <a:r>
              <a:rPr lang="en-US" sz="2800"/>
              <a:t>Financial information</a:t>
            </a:r>
          </a:p>
        </p:txBody>
      </p:sp>
    </p:spTree>
    <p:extLst>
      <p:ext uri="{BB962C8B-B14F-4D97-AF65-F5344CB8AC3E}">
        <p14:creationId xmlns:p14="http://schemas.microsoft.com/office/powerpoint/2010/main" val="1752500992"/>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355E461A9498E4298225A2AB0492AE4" ma:contentTypeVersion="16" ma:contentTypeDescription="Create a new document." ma:contentTypeScope="" ma:versionID="5b9be767c11f736d37478e2587a5526e">
  <xsd:schema xmlns:xsd="http://www.w3.org/2001/XMLSchema" xmlns:xs="http://www.w3.org/2001/XMLSchema" xmlns:p="http://schemas.microsoft.com/office/2006/metadata/properties" xmlns:ns1="http://schemas.microsoft.com/sharepoint/v3" xmlns:ns2="5754e087-ab4c-4fc7-aa1c-3fa3a01c5445" xmlns:ns3="8e9068a7-566a-43c0-8f6f-7dc29a9e41b8" targetNamespace="http://schemas.microsoft.com/office/2006/metadata/properties" ma:root="true" ma:fieldsID="92b422b1ba48d63a0ad108bf87d13b9e" ns1:_="" ns2:_="" ns3:_="">
    <xsd:import namespace="http://schemas.microsoft.com/sharepoint/v3"/>
    <xsd:import namespace="5754e087-ab4c-4fc7-aa1c-3fa3a01c5445"/>
    <xsd:import namespace="8e9068a7-566a-43c0-8f6f-7dc29a9e41b8"/>
    <xsd:element name="properties">
      <xsd:complexType>
        <xsd:sequence>
          <xsd:element name="documentManagement">
            <xsd:complexType>
              <xsd:all>
                <xsd:element ref="ns3:Department" minOccurs="0"/>
                <xsd:element ref="ns3:Category" minOccurs="0"/>
                <xsd:element ref="ns3:Training" minOccurs="0"/>
                <xsd:element ref="ns3:Notes0" minOccurs="0"/>
                <xsd:element ref="ns1:PublishingStartDate" minOccurs="0"/>
                <xsd:element ref="ns1:PublishingExpirationDate" minOccurs="0"/>
                <xsd:element ref="ns2:_dlc_DocId" minOccurs="0"/>
                <xsd:element ref="ns2:_dlc_DocIdUrl" minOccurs="0"/>
                <xsd:element ref="ns2:_dlc_DocIdPersistId" minOccurs="0"/>
                <xsd:element ref="ns2:c0d845d5ab924691ae7b50fd27dd050e" minOccurs="0"/>
                <xsd:element ref="ns2:TaxCatchAll" minOccurs="0"/>
                <xsd:element ref="ns3:Year" minOccurs="0"/>
                <xsd:element ref="ns3:Sort_x0020_Order" minOccurs="0"/>
                <xsd:element ref="ns3:Ap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54e087-ab4c-4fc7-aa1c-3fa3a01c5445"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c0d845d5ab924691ae7b50fd27dd050e" ma:index="14" nillable="true" ma:taxonomy="true" ma:internalName="c0d845d5ab924691ae7b50fd27dd050e" ma:taxonomyFieldName="Content_x0020_Audience_x0020__x0028_M_x0029_" ma:displayName="Content Audience (M)" ma:readOnly="false" ma:default="" ma:fieldId="{c0d845d5-ab92-4691-ae7b-50fd27dd050e}" ma:taxonomyMulti="true" ma:sspId="4cdaa027-174b-487e-9ab5-e42f874ed09f" ma:termSetId="4eef36d3-2349-440a-a4bb-250c4eaa83ba" ma:anchorId="b7063682-c8f2-4024-94a5-3b37e9fbab12" ma:open="false" ma:isKeyword="false">
      <xsd:complexType>
        <xsd:sequence>
          <xsd:element ref="pc:Terms" minOccurs="0" maxOccurs="1"/>
        </xsd:sequence>
      </xsd:complexType>
    </xsd:element>
    <xsd:element name="TaxCatchAll" ma:index="15" nillable="true" ma:displayName="Taxonomy Catch All Column" ma:hidden="true" ma:list="{9183b6d5-a6b9-4bc9-b54c-5f17f27f41ec}" ma:internalName="TaxCatchAll" ma:showField="CatchAllData" ma:web="5754e087-ab4c-4fc7-aa1c-3fa3a01c544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9068a7-566a-43c0-8f6f-7dc29a9e41b8" elementFormDefault="qualified">
    <xsd:import namespace="http://schemas.microsoft.com/office/2006/documentManagement/types"/>
    <xsd:import namespace="http://schemas.microsoft.com/office/infopath/2007/PartnerControls"/>
    <xsd:element name="Department" ma:index="3" nillable="true" ma:displayName="Department" ma:format="Dropdown" ma:internalName="Department">
      <xsd:simpleType>
        <xsd:restriction base="dms:Choice">
          <xsd:enumeration value="Accounts Payable"/>
          <xsd:enumeration value="Accounts Receivable"/>
          <xsd:enumeration value="Administration"/>
          <xsd:enumeration value="Attorney Recruiting &amp; Retention"/>
          <xsd:enumeration value="Billing"/>
          <xsd:enumeration value="CIRS"/>
          <xsd:enumeration value="CIRS - New Bus Intake"/>
          <xsd:enumeration value="CIRS - Conflicts"/>
          <xsd:enumeration value="CIRS - Docket"/>
          <xsd:enumeration value="Client Services"/>
          <xsd:enumeration value="Corporate Accounting and Finance"/>
          <xsd:enumeration value="eBilling"/>
          <xsd:enumeration value="EPLI"/>
          <xsd:enumeration value="Firm"/>
          <xsd:enumeration value="General Accounting and Budgeting"/>
          <xsd:enumeration value="General Counsel"/>
          <xsd:enumeration value="HelpDesk"/>
          <xsd:enumeration value="Human Resources"/>
          <xsd:enumeration value="Knowledge Management"/>
          <xsd:enumeration value="KM - Client Solutions"/>
          <xsd:enumeration value="KM - Firm Solutions"/>
          <xsd:enumeration value="Learning &amp; Empl Dev - LED"/>
          <xsd:enumeration value="Litigation Support"/>
          <xsd:enumeration value="Office Administration"/>
          <xsd:enumeration value="Office Operations"/>
          <xsd:enumeration value="Paralegals"/>
          <xsd:enumeration value="Professional Development &amp; Inclusion"/>
          <xsd:enumeration value="Project Management Office"/>
          <xsd:enumeration value="Records Management"/>
          <xsd:enumeration value="Research Services"/>
          <xsd:enumeration value="Revenue Services"/>
          <xsd:enumeration value="Technology"/>
          <xsd:enumeration value="Training"/>
        </xsd:restriction>
      </xsd:simpleType>
    </xsd:element>
    <xsd:element name="Category" ma:index="4" nillable="true" ma:displayName="Category" ma:internalName="Category">
      <xsd:complexType>
        <xsd:complexContent>
          <xsd:extension base="dms:MultiChoiceFillIn">
            <xsd:sequence>
              <xsd:element name="Value" maxOccurs="unbounded" minOccurs="0" nillable="true">
                <xsd:simpleType>
                  <xsd:union memberTypes="dms:Text">
                    <xsd:simpleType>
                      <xsd:restriction base="dms:Choice">
                        <xsd:enumeration value="About Us"/>
                        <xsd:enumeration value="Ad-CreativeProj"/>
                        <xsd:enumeration value="Appendices"/>
                        <xsd:enumeration value="Article"/>
                        <xsd:enumeration value="Attachment-News"/>
                        <xsd:enumeration value="Audit Requests"/>
                        <xsd:enumeration value="Auditors"/>
                        <xsd:enumeration value="Bar Dues"/>
                        <xsd:enumeration value="BillBack"/>
                        <xsd:enumeration value="Billing"/>
                        <xsd:enumeration value="Blog"/>
                        <xsd:enumeration value="BNA"/>
                        <xsd:enumeration value="Brochures"/>
                        <xsd:enumeration value="CCH"/>
                        <xsd:enumeration value="Checklists"/>
                        <xsd:enumeration value="Client Communications"/>
                        <xsd:enumeration value="Codes-Activity&amp;Task"/>
                        <xsd:enumeration value="Communication and Reports"/>
                        <xsd:enumeration value="CR - Credit Card"/>
                        <xsd:enumeration value="CR - Expense"/>
                        <xsd:enumeration value="CR - Invoice"/>
                        <xsd:enumeration value="Direct Deposit"/>
                        <xsd:enumeration value="Elite - GL"/>
                        <xsd:enumeration value="Engagement Initiation"/>
                        <xsd:enumeration value="Expense Reimbursements"/>
                        <xsd:enumeration value="Firm Leadership"/>
                        <xsd:enumeration value="Forms"/>
                        <xsd:enumeration value="General"/>
                        <xsd:enumeration value="Home"/>
                        <xsd:enumeration value="IA Reports"/>
                        <xsd:enumeration value="IA Training"/>
                        <xsd:enumeration value="InterAction"/>
                        <xsd:enumeration value="Invoices"/>
                        <xsd:enumeration value="Lexis"/>
                        <xsd:enumeration value="Logos"/>
                        <xsd:enumeration value="Manzama"/>
                        <xsd:enumeration value="Maps"/>
                        <xsd:enumeration value="Matter Budgeting"/>
                        <xsd:enumeration value="Matter Planning"/>
                        <xsd:enumeration value="Marketing"/>
                        <xsd:enumeration value="Newsletter"/>
                        <xsd:enumeration value="OD-LITS"/>
                        <xsd:enumeration value="ODSearch"/>
                        <xsd:enumeration value="PD&amp;I - Professional Development"/>
                        <xsd:enumeration value="PD&amp;I - Diversity and Inclusion"/>
                        <xsd:enumeration value="Policy"/>
                        <xsd:enumeration value="Post-Matter Review"/>
                        <xsd:enumeration value="Pricing"/>
                        <xsd:enumeration value="Procedures"/>
                        <xsd:enumeration value="Proformas"/>
                        <xsd:enumeration value="Promotions"/>
                        <xsd:enumeration value="Publications"/>
                        <xsd:enumeration value="QuickBits"/>
                        <xsd:enumeration value="Quick Checks"/>
                        <xsd:enumeration value="Quick Reports"/>
                        <xsd:enumeration value="Rates"/>
                        <xsd:enumeration value="Recommended Reading"/>
                        <xsd:enumeration value="Records Management"/>
                        <xsd:enumeration value="Remote Access"/>
                        <xsd:enumeration value="Reporting"/>
                        <xsd:enumeration value="Research Services"/>
                        <xsd:enumeration value="Resources"/>
                        <xsd:enumeration value="RFPs &amp; Pitches"/>
                        <xsd:enumeration value="Samples"/>
                        <xsd:enumeration value="Scoping"/>
                        <xsd:enumeration value="Scoping and Pricing"/>
                        <xsd:enumeration value="Seminar Tools"/>
                        <xsd:enumeration value="Social Media"/>
                        <xsd:enumeration value="Templates"/>
                        <xsd:enumeration value="Timekeepers"/>
                        <xsd:enumeration value="Webview"/>
                        <xsd:enumeration value="Westlaw"/>
                      </xsd:restriction>
                    </xsd:simpleType>
                  </xsd:union>
                </xsd:simpleType>
              </xsd:element>
            </xsd:sequence>
          </xsd:extension>
        </xsd:complexContent>
      </xsd:complexType>
    </xsd:element>
    <xsd:element name="Training" ma:index="5" nillable="true" ma:displayName="Training" ma:default="0" ma:internalName="Training">
      <xsd:simpleType>
        <xsd:restriction base="dms:Boolean"/>
      </xsd:simpleType>
    </xsd:element>
    <xsd:element name="Notes0" ma:index="6" nillable="true" ma:displayName="Notes" ma:internalName="Notes0">
      <xsd:simpleType>
        <xsd:restriction base="dms:Note">
          <xsd:maxLength value="255"/>
        </xsd:restriction>
      </xsd:simpleType>
    </xsd:element>
    <xsd:element name="Year" ma:index="20" nillable="true" ma:displayName="Year" ma:internalName="Year">
      <xsd:simpleType>
        <xsd:restriction base="dms:Number"/>
      </xsd:simpleType>
    </xsd:element>
    <xsd:element name="Sort_x0020_Order" ma:index="21" nillable="true" ma:displayName="Sort Order" ma:internalName="Sort_x0020_Order">
      <xsd:simpleType>
        <xsd:restriction base="dms:Number"/>
      </xsd:simpleType>
    </xsd:element>
    <xsd:element name="App" ma:index="22" nillable="true" ma:displayName="App" ma:description="File Type Icon" ma:format="Image" ma:internalName="App">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8e9068a7-566a-43c0-8f6f-7dc29a9e41b8">
      <Value>Templates</Value>
    </Category>
    <App xmlns="8e9068a7-566a-43c0-8f6f-7dc29a9e41b8">
      <Url xsi:nil="true"/>
      <Description xsi:nil="true"/>
    </App>
    <Year xmlns="8e9068a7-566a-43c0-8f6f-7dc29a9e41b8" xsi:nil="true"/>
    <Training xmlns="8e9068a7-566a-43c0-8f6f-7dc29a9e41b8">false</Training>
    <PublishingExpirationDate xmlns="http://schemas.microsoft.com/sharepoint/v3" xsi:nil="true"/>
    <c0d845d5ab924691ae7b50fd27dd050e xmlns="5754e087-ab4c-4fc7-aa1c-3fa3a01c5445">
      <Terms xmlns="http://schemas.microsoft.com/office/infopath/2007/PartnerControls">
        <TermInfo xmlns="http://schemas.microsoft.com/office/infopath/2007/PartnerControls">
          <TermName xmlns="http://schemas.microsoft.com/office/infopath/2007/PartnerControls">Client Services</TermName>
          <TermId xmlns="http://schemas.microsoft.com/office/infopath/2007/PartnerControls">86e02d2c-db2f-48b9-af2a-4251f8be1328</TermId>
        </TermInfo>
      </Terms>
    </c0d845d5ab924691ae7b50fd27dd050e>
    <PublishingStartDate xmlns="http://schemas.microsoft.com/sharepoint/v3" xsi:nil="true"/>
    <_dlc_DocId xmlns="5754e087-ab4c-4fc7-aa1c-3fa3a01c5445">C4QXTXVYYUQA-25-2553</_dlc_DocId>
    <TaxCatchAll xmlns="5754e087-ab4c-4fc7-aa1c-3fa3a01c5445">
      <Value>62</Value>
    </TaxCatchAll>
    <_dlc_DocIdUrl xmlns="5754e087-ab4c-4fc7-aa1c-3fa3a01c5445">
      <Url>http://odconnect.ogletreedeakins.com/adminDept/_layouts/DocIdRedir.aspx?ID=C4QXTXVYYUQA-25-2553</Url>
      <Description>C4QXTXVYYUQA-25-2553</Description>
    </_dlc_DocIdUrl>
    <Department xmlns="8e9068a7-566a-43c0-8f6f-7dc29a9e41b8">Client Services</Department>
    <Notes0 xmlns="8e9068a7-566a-43c0-8f6f-7dc29a9e41b8" xsi:nil="true"/>
    <Sort_x0020_Order xmlns="8e9068a7-566a-43c0-8f6f-7dc29a9e41b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49295F-798C-4247-935A-9E4B0C4B0B6F}">
  <ds:schemaRefs>
    <ds:schemaRef ds:uri="http://schemas.microsoft.com/sharepoint/events"/>
  </ds:schemaRefs>
</ds:datastoreItem>
</file>

<file path=customXml/itemProps2.xml><?xml version="1.0" encoding="utf-8"?>
<ds:datastoreItem xmlns:ds="http://schemas.openxmlformats.org/officeDocument/2006/customXml" ds:itemID="{16E21BBD-7988-46E7-9B1A-2D8D0FA66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54e087-ab4c-4fc7-aa1c-3fa3a01c5445"/>
    <ds:schemaRef ds:uri="8e9068a7-566a-43c0-8f6f-7dc29a9e4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BBCC59-A5E8-489B-AEB9-9E4D76A97F77}">
  <ds:schemaRefs>
    <ds:schemaRef ds:uri="http://purl.org/dc/elements/1.1/"/>
    <ds:schemaRef ds:uri="http://schemas.microsoft.com/office/2006/metadata/properties"/>
    <ds:schemaRef ds:uri="8e9068a7-566a-43c0-8f6f-7dc29a9e41b8"/>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754e087-ab4c-4fc7-aa1c-3fa3a01c5445"/>
    <ds:schemaRef ds:uri="http://www.w3.org/XML/1998/namespace"/>
    <ds:schemaRef ds:uri="http://purl.org/dc/dcmitype/"/>
  </ds:schemaRefs>
</ds:datastoreItem>
</file>

<file path=customXml/itemProps4.xml><?xml version="1.0" encoding="utf-8"?>
<ds:datastoreItem xmlns:ds="http://schemas.openxmlformats.org/officeDocument/2006/customXml" ds:itemID="{F9ECEC8C-7B42-4FF4-88B5-F1F040A4DDAD}">
  <ds:schemaRefs>
    <ds:schemaRef ds:uri="http://schemas.microsoft.com/sharepoint/v3/contenttype/forms"/>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