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8"/>
  </p:notesMasterIdLst>
  <p:sldIdLst>
    <p:sldId id="256" r:id="rId4"/>
    <p:sldId id="292" r:id="rId5"/>
    <p:sldId id="293" r:id="rId6"/>
    <p:sldId id="294" r:id="rId7"/>
    <p:sldId id="295" r:id="rId8"/>
    <p:sldId id="296" r:id="rId9"/>
    <p:sldId id="297" r:id="rId10"/>
    <p:sldId id="298" r:id="rId11"/>
    <p:sldId id="299" r:id="rId12"/>
    <p:sldId id="300" r:id="rId13"/>
    <p:sldId id="301" r:id="rId14"/>
    <p:sldId id="302" r:id="rId15"/>
    <p:sldId id="304" r:id="rId16"/>
    <p:sldId id="264" r:id="rId17"/>
  </p:sldIdLst>
  <p:sldSz cx="13817600" cy="7772400"/>
  <p:notesSz cx="6985000" cy="9283700"/>
  <p:custDataLst>
    <p:tags r:id="rId19"/>
  </p:custDataLst>
  <p:defaultTextStyle>
    <a:defPPr lvl="0">
      <a:defRPr lang="en-US"/>
    </a:defPPr>
    <a:lvl1pPr marL="0" lvl="1" algn="l" defTabSz="914400" rtl="0" eaLnBrk="1" latinLnBrk="0" hangingPunct="1">
      <a:defRPr sz="1200" kern="1200">
        <a:solidFill>
          <a:srgbClr val="000000"/>
        </a:solidFill>
        <a:latin typeface="+mn-lt"/>
        <a:ea typeface="+mn-ea"/>
        <a:cs typeface="+mn-cs"/>
      </a:defRPr>
    </a:lvl1pPr>
    <a:lvl2pPr marL="118872" lvl="2" indent="-118872" algn="l" defTabSz="914400" rtl="0" eaLnBrk="1" latinLnBrk="0" hangingPunct="1">
      <a:lnSpc>
        <a:spcPct val="100000"/>
      </a:lnSpc>
      <a:spcBef>
        <a:spcPts val="0"/>
      </a:spcBef>
      <a:spcAft>
        <a:spcPts val="315"/>
      </a:spcAft>
      <a:buFont typeface="Segoe UI Symbol" panose="020B0502040204020203" pitchFamily="34" charset="0"/>
      <a:buChar char="◾"/>
      <a:defRPr sz="1200" kern="1200">
        <a:solidFill>
          <a:srgbClr val="000000"/>
        </a:solidFill>
        <a:latin typeface="+mn-lt"/>
        <a:ea typeface="+mn-ea"/>
        <a:cs typeface="+mn-cs"/>
      </a:defRPr>
    </a:lvl2pPr>
    <a:lvl3pPr marL="237744" lvl="3" indent="-118872" algn="l" defTabSz="914400" rtl="0" eaLnBrk="1" latinLnBrk="0" hangingPunct="1">
      <a:lnSpc>
        <a:spcPct val="100000"/>
      </a:lnSpc>
      <a:spcBef>
        <a:spcPts val="0"/>
      </a:spcBef>
      <a:spcAft>
        <a:spcPts val="315"/>
      </a:spcAft>
      <a:buFont typeface="Arial" panose="020B0604020202020204" pitchFamily="34" charset="0"/>
      <a:buChar char="&gt;"/>
      <a:defRPr sz="1200" kern="1200">
        <a:solidFill>
          <a:srgbClr val="000000"/>
        </a:solidFill>
        <a:latin typeface="+mn-lt"/>
        <a:ea typeface="+mn-ea"/>
        <a:cs typeface="+mn-cs"/>
      </a:defRPr>
    </a:lvl3pPr>
    <a:lvl4pPr marL="356616" lvl="4" indent="-118872" algn="l" defTabSz="914400" rtl="0" eaLnBrk="1" latinLnBrk="0" hangingPunct="1">
      <a:lnSpc>
        <a:spcPct val="100000"/>
      </a:lnSpc>
      <a:spcBef>
        <a:spcPts val="0"/>
      </a:spcBef>
      <a:spcAft>
        <a:spcPts val="315"/>
      </a:spcAft>
      <a:buFont typeface="Arial" panose="020B0604020202020204" pitchFamily="34" charset="0"/>
      <a:buChar char="–"/>
      <a:defRPr sz="1200" kern="1200">
        <a:solidFill>
          <a:srgbClr val="000000"/>
        </a:solidFill>
        <a:latin typeface="+mn-lt"/>
        <a:ea typeface="+mn-ea"/>
        <a:cs typeface="+mn-cs"/>
      </a:defRPr>
    </a:lvl4pPr>
    <a:lvl5pPr marL="0" algn="l" defTabSz="914400" rtl="0" eaLnBrk="1" latinLnBrk="0" hangingPunct="1">
      <a:lnSpc>
        <a:spcPct val="100000"/>
      </a:lnSpc>
      <a:spcBef>
        <a:spcPts val="0"/>
      </a:spcBef>
      <a:spcAft>
        <a:spcPts val="315"/>
      </a:spcAft>
      <a:buFont typeface="Arial" panose="020B0604020202020204" pitchFamily="34" charset="0"/>
      <a:buNone/>
      <a:defRPr sz="1200" b="1" kern="1200">
        <a:solidFill>
          <a:srgbClr val="000000"/>
        </a:solidFill>
        <a:latin typeface="+mn-lt"/>
        <a:ea typeface="+mn-ea"/>
        <a:cs typeface="+mn-cs"/>
      </a:defRPr>
    </a:lvl5pPr>
    <a:lvl6pPr marL="475488" indent="-118872" algn="l" defTabSz="914400" rtl="0" eaLnBrk="1" latinLnBrk="0" hangingPunct="1">
      <a:lnSpc>
        <a:spcPct val="90000"/>
      </a:lnSpc>
      <a:spcBef>
        <a:spcPts val="500"/>
      </a:spcBef>
      <a:buFont typeface="Arial" panose="020B0604020202020204" pitchFamily="34" charset="0"/>
      <a:buChar char="•"/>
      <a:defRPr sz="1200" kern="1200">
        <a:solidFill>
          <a:srgbClr val="000000"/>
        </a:solidFill>
        <a:latin typeface="+mn-lt"/>
        <a:ea typeface="+mn-ea"/>
        <a:cs typeface="+mn-cs"/>
      </a:defRPr>
    </a:lvl6pPr>
    <a:lvl7pPr marL="594360" indent="-118872" algn="l" defTabSz="914400" rtl="0" eaLnBrk="1" latinLnBrk="0" hangingPunct="1">
      <a:lnSpc>
        <a:spcPct val="90000"/>
      </a:lnSpc>
      <a:spcBef>
        <a:spcPts val="500"/>
      </a:spcBef>
      <a:buFont typeface="Arial" panose="020B0604020202020204" pitchFamily="34" charset="0"/>
      <a:buChar char="•"/>
      <a:defRPr sz="1200" kern="1200">
        <a:solidFill>
          <a:srgbClr val="000000"/>
        </a:solidFill>
        <a:latin typeface="+mn-lt"/>
        <a:ea typeface="+mn-ea"/>
        <a:cs typeface="+mn-cs"/>
      </a:defRPr>
    </a:lvl7pPr>
    <a:lvl8pPr marL="713232" indent="-118872" algn="l" defTabSz="914400" rtl="0" eaLnBrk="1" latinLnBrk="0" hangingPunct="1">
      <a:lnSpc>
        <a:spcPct val="90000"/>
      </a:lnSpc>
      <a:spcBef>
        <a:spcPts val="500"/>
      </a:spcBef>
      <a:buFont typeface="Arial" panose="020B0604020202020204" pitchFamily="34" charset="0"/>
      <a:buChar char="•"/>
      <a:defRPr sz="1200" kern="1200">
        <a:solidFill>
          <a:srgbClr val="000000"/>
        </a:solidFill>
        <a:latin typeface="+mn-lt"/>
        <a:ea typeface="+mn-ea"/>
        <a:cs typeface="+mn-cs"/>
      </a:defRPr>
    </a:lvl8pPr>
    <a:lvl9pPr marL="832104" indent="-118872" algn="l" defTabSz="914400" rtl="0" eaLnBrk="1" latinLnBrk="0" hangingPunct="1">
      <a:lnSpc>
        <a:spcPct val="90000"/>
      </a:lnSpc>
      <a:spcBef>
        <a:spcPts val="500"/>
      </a:spcBef>
      <a:buFont typeface="Arial" panose="020B0604020202020204" pitchFamily="34" charset="0"/>
      <a:buChar char="•"/>
      <a:defRPr sz="1200" kern="1200">
        <a:solidFill>
          <a:srgbClr val="000000"/>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DDBF"/>
    <a:srgbClr val="EBE0C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083AE7-46FA-4A59-8FB0-9F97EB10719F}">
  <a:tblStyle styleId="{2D5ABB26-0587-4C30-8999-92F81FD0307C}" styleName="No Style, No Grid">
    <a:wholeTbl>
      <a:tcTxStyle>
        <a:fontRef idx="minor">
          <a:scrgbClr r="0" g="0" b="0"/>
        </a:fontRef>
        <a:srgbClr val="000000"/>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AA083AE7-46FA-4A59-8FB0-9F97EB10719F}" styleName="BD Pitch Style">
    <a:wholeTbl>
      <a:tcTxStyle>
        <a:fontRef idx="minor">
          <a:scrgbClr r="0" g="0" b="0"/>
        </a:fontRef>
        <a:srgbClr val="000000"/>
      </a:tcTxStyle>
      <a:tcStyle>
        <a:tcBdr>
          <a:left>
            <a:ln>
              <a:noFill/>
            </a:ln>
          </a:left>
          <a:right>
            <a:ln>
              <a:noFill/>
            </a:ln>
          </a:right>
          <a:top>
            <a:ln w="6350" cmpd="sng">
              <a:solidFill>
                <a:schemeClr val="bg1">
                  <a:lumMod val="65000"/>
                </a:schemeClr>
              </a:solidFill>
            </a:ln>
          </a:top>
          <a:bottom>
            <a:ln w="6350" cmpd="sng">
              <a:solidFill>
                <a:schemeClr val="bg1">
                  <a:lumMod val="65000"/>
                </a:schemeClr>
              </a:solidFill>
            </a:ln>
          </a:bottom>
          <a:insideH>
            <a:ln w="6350" cmpd="sng">
              <a:solidFill>
                <a:schemeClr val="bg1">
                  <a:lumMod val="65000"/>
                </a:schemeClr>
              </a:solid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714" autoAdjust="0"/>
  </p:normalViewPr>
  <p:slideViewPr>
    <p:cSldViewPr>
      <p:cViewPr varScale="1">
        <p:scale>
          <a:sx n="101" d="100"/>
          <a:sy n="101" d="100"/>
        </p:scale>
        <p:origin x="306"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57C889C0-56D0-4CE7-A983-A26CC4C32861}" type="datetimeFigureOut">
              <a:rPr lang="en-US" smtClean="0"/>
              <a:t>7/25/2024</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29C7A01F-F4C3-4C81-93A1-DE9C0AA52D7B}" type="slidenum">
              <a:rPr lang="en-US" smtClean="0"/>
              <a:t>‹#›</a:t>
            </a:fld>
            <a:endParaRPr lang="en-US"/>
          </a:p>
        </p:txBody>
      </p:sp>
    </p:spTree>
    <p:extLst>
      <p:ext uri="{BB962C8B-B14F-4D97-AF65-F5344CB8AC3E}">
        <p14:creationId xmlns:p14="http://schemas.microsoft.com/office/powerpoint/2010/main" val="3966297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C7A01F-F4C3-4C81-93A1-DE9C0AA52D7B}" type="slidenum">
              <a:rPr lang="en-US" smtClean="0"/>
              <a:t>14</a:t>
            </a:fld>
            <a:endParaRPr lang="en-US"/>
          </a:p>
        </p:txBody>
      </p:sp>
    </p:spTree>
    <p:extLst>
      <p:ext uri="{BB962C8B-B14F-4D97-AF65-F5344CB8AC3E}">
        <p14:creationId xmlns:p14="http://schemas.microsoft.com/office/powerpoint/2010/main" val="1936516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3B05DD9-7271-B7F1-8363-3E12E52F0BE1}"/>
              </a:ext>
            </a:extLst>
          </p:cNvPr>
          <p:cNvSpPr>
            <a:spLocks noGrp="1"/>
          </p:cNvSpPr>
          <p:nvPr>
            <p:ph type="pic" sz="quarter" idx="10" hasCustomPrompt="1"/>
          </p:nvPr>
        </p:nvSpPr>
        <p:spPr>
          <a:xfrm>
            <a:off x="0" y="0"/>
            <a:ext cx="13817600" cy="7772400"/>
          </a:xfrm>
          <a:solidFill>
            <a:schemeClr val="accent1"/>
          </a:solidFill>
        </p:spPr>
        <p:txBody>
          <a:bodyPr rIns="0"/>
          <a:lstStyle>
            <a:lvl1pPr algn="l">
              <a:defRPr>
                <a:solidFill>
                  <a:schemeClr val="bg1">
                    <a:lumMod val="75000"/>
                  </a:schemeClr>
                </a:solidFill>
              </a:defRPr>
            </a:lvl1pPr>
          </a:lstStyle>
          <a:p>
            <a:r>
              <a:rPr lang="en-US"/>
              <a:t>Add Picture</a:t>
            </a:r>
          </a:p>
        </p:txBody>
      </p:sp>
      <p:sp>
        <p:nvSpPr>
          <p:cNvPr id="2" name="Title 1"/>
          <p:cNvSpPr>
            <a:spLocks noGrp="1"/>
          </p:cNvSpPr>
          <p:nvPr>
            <p:ph type="ctrTitle"/>
          </p:nvPr>
        </p:nvSpPr>
        <p:spPr>
          <a:xfrm>
            <a:off x="5384800" y="4128463"/>
            <a:ext cx="7543800" cy="1738938"/>
          </a:xfrm>
        </p:spPr>
        <p:txBody>
          <a:bodyPr wrap="square" bIns="45720" anchor="b" anchorCtr="0">
            <a:spAutoFit/>
          </a:bodyPr>
          <a:lstStyle>
            <a:lvl1pP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5384800" y="5867400"/>
            <a:ext cx="7543800" cy="1354138"/>
          </a:xfrm>
        </p:spPr>
        <p:txBody>
          <a:bodyPr wrap="square" tIns="45720">
            <a:normAutofit/>
          </a:bodyPr>
          <a:lstStyle>
            <a:lvl1pPr marL="0" indent="0" algn="l">
              <a:buNone/>
              <a:defRPr sz="2400" b="1">
                <a:solidFill>
                  <a:schemeClr val="bg1"/>
                </a:solidFill>
              </a:defRPr>
            </a:lvl1pPr>
            <a:lvl2pPr marL="628716" indent="0" algn="ctr">
              <a:buNone/>
              <a:defRPr/>
            </a:lvl2pPr>
            <a:lvl3pPr marL="1257434" indent="0" algn="ctr">
              <a:buNone/>
              <a:defRPr/>
            </a:lvl3pPr>
            <a:lvl4pPr marL="1886150" indent="0" algn="ctr">
              <a:buNone/>
              <a:defRPr/>
            </a:lvl4pPr>
            <a:lvl5pPr marL="2514867" indent="0" algn="ctr">
              <a:buNone/>
              <a:defRPr/>
            </a:lvl5pPr>
            <a:lvl6pPr marL="3143584" indent="0" algn="ctr">
              <a:buNone/>
              <a:defRPr/>
            </a:lvl6pPr>
            <a:lvl7pPr marL="3772301" indent="0" algn="ctr">
              <a:buNone/>
              <a:defRPr/>
            </a:lvl7pPr>
            <a:lvl8pPr marL="4401018" indent="0" algn="ctr">
              <a:buNone/>
              <a:defRPr/>
            </a:lvl8pPr>
            <a:lvl9pPr marL="5029735" indent="0" algn="ctr">
              <a:buNone/>
              <a:defRPr/>
            </a:lvl9pPr>
          </a:lstStyle>
          <a:p>
            <a:r>
              <a:rPr lang="en-US"/>
              <a:t>Click to edit Master subtitle style</a:t>
            </a:r>
          </a:p>
        </p:txBody>
      </p:sp>
    </p:spTree>
    <p:extLst>
      <p:ext uri="{BB962C8B-B14F-4D97-AF65-F5344CB8AC3E}">
        <p14:creationId xmlns:p14="http://schemas.microsoft.com/office/powerpoint/2010/main" val="1757609979"/>
      </p:ext>
    </p:extLst>
  </p:cSld>
  <p:clrMapOvr>
    <a:masterClrMapping/>
  </p:clrMapOvr>
  <p:extLst>
    <p:ext uri="{DCECCB84-F9BA-43D5-87BE-67443E8EF086}">
      <p15:sldGuideLst xmlns:p15="http://schemas.microsoft.com/office/powerpoint/2012/main">
        <p15:guide id="1" orient="horz" pos="672" userDrawn="1">
          <p15:clr>
            <a:srgbClr val="FBAE40"/>
          </p15:clr>
        </p15:guide>
        <p15:guide id="2" orient="horz" pos="4549" userDrawn="1">
          <p15:clr>
            <a:srgbClr val="FBAE40"/>
          </p15:clr>
        </p15:guide>
        <p15:guide id="3" pos="560" userDrawn="1">
          <p15:clr>
            <a:srgbClr val="FBAE40"/>
          </p15:clr>
        </p15:guide>
        <p15:guide id="4" pos="814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3" name="CoverImageCopy">
            <a:extLst>
              <a:ext uri="{FF2B5EF4-FFF2-40B4-BE49-F238E27FC236}">
                <a16:creationId xmlns:a16="http://schemas.microsoft.com/office/drawing/2014/main" id="{28E6266B-1EE2-4139-9B2D-B30A8D3A8C6F}"/>
              </a:ext>
            </a:extLst>
          </p:cNvPr>
          <p:cNvPicPr>
            <a:picLocks noChangeAspect="1"/>
          </p:cNvPicPr>
          <p:nvPr userDrawn="1"/>
        </p:nvPicPr>
        <p:blipFill>
          <a:blip r:embed="rId2"/>
          <a:srcRect t="13044" r="95538" b="13044"/>
          <a:stretch>
            <a:fillRect/>
          </a:stretch>
        </p:blipFill>
        <p:spPr>
          <a:xfrm>
            <a:off x="13201014" y="0"/>
            <a:ext cx="616585" cy="7772400"/>
          </a:xfrm>
          <a:prstGeom prst="rect">
            <a:avLst/>
          </a:prstGeom>
        </p:spPr>
      </p:pic>
      <p:sp>
        <p:nvSpPr>
          <p:cNvPr id="2" name="Title 1"/>
          <p:cNvSpPr>
            <a:spLocks noGrp="1"/>
          </p:cNvSpPr>
          <p:nvPr>
            <p:ph type="title"/>
          </p:nvPr>
        </p:nvSpPr>
        <p:spPr>
          <a:xfrm>
            <a:off x="889000" y="1068659"/>
            <a:ext cx="12039600" cy="607741"/>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EF3BF20A-64A8-4AC2-A0E1-C166BB35D014}" type="datetimeFigureOut">
              <a:rPr lang="en-US" smtClean="0"/>
              <a:t>7/25/2024</a:t>
            </a:fld>
            <a:endParaRPr lang="en-US"/>
          </a:p>
        </p:txBody>
      </p:sp>
      <p:sp>
        <p:nvSpPr>
          <p:cNvPr id="4" name="Footer Placeholder 3"/>
          <p:cNvSpPr>
            <a:spLocks noGrp="1"/>
          </p:cNvSpPr>
          <p:nvPr>
            <p:ph type="ftr" sz="quarter" idx="11"/>
          </p:nvPr>
        </p:nvSpPr>
        <p:spPr>
          <a:xfrm>
            <a:off x="889000" y="7221538"/>
            <a:ext cx="9906000" cy="413809"/>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0397DDE-67A1-4685-8C13-36BD6FA25BF1}" type="slidenum">
              <a:rPr lang="en-US" smtClean="0"/>
              <a:t>‹#›</a:t>
            </a:fld>
            <a:endParaRPr lang="en-US"/>
          </a:p>
        </p:txBody>
      </p:sp>
      <p:cxnSp>
        <p:nvCxnSpPr>
          <p:cNvPr id="6" name="Straight Connector 5">
            <a:extLst>
              <a:ext uri="{FF2B5EF4-FFF2-40B4-BE49-F238E27FC236}">
                <a16:creationId xmlns:a16="http://schemas.microsoft.com/office/drawing/2014/main" id="{AC5747A3-95B2-14F8-5B25-CD6F8E49F6DD}"/>
              </a:ext>
            </a:extLst>
          </p:cNvPr>
          <p:cNvCxnSpPr/>
          <p:nvPr userDrawn="1"/>
        </p:nvCxnSpPr>
        <p:spPr>
          <a:xfrm>
            <a:off x="525112" y="7444740"/>
            <a:ext cx="0" cy="3276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descr="Interactivity">
            <a:extLst>
              <a:ext uri="{FF2B5EF4-FFF2-40B4-BE49-F238E27FC236}">
                <a16:creationId xmlns:a16="http://schemas.microsoft.com/office/drawing/2014/main" id="{773AD4D3-A03F-E538-D7EB-12E1C5D2A4A7}"/>
              </a:ext>
            </a:extLst>
          </p:cNvPr>
          <p:cNvCxnSpPr/>
          <p:nvPr userDrawn="1"/>
        </p:nvCxnSpPr>
        <p:spPr>
          <a:xfrm>
            <a:off x="3390900" y="381000"/>
            <a:ext cx="953770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C904FA9-13E1-1D27-C509-E4F286D03956}"/>
              </a:ext>
            </a:extLst>
          </p:cNvPr>
          <p:cNvGrpSpPr/>
          <p:nvPr userDrawn="1"/>
        </p:nvGrpSpPr>
        <p:grpSpPr>
          <a:xfrm>
            <a:off x="899040" y="248245"/>
            <a:ext cx="2384179" cy="248426"/>
            <a:chOff x="899040" y="248245"/>
            <a:chExt cx="2384179" cy="248426"/>
          </a:xfrm>
        </p:grpSpPr>
        <p:grpSp>
          <p:nvGrpSpPr>
            <p:cNvPr id="9" name="Group 8">
              <a:extLst>
                <a:ext uri="{FF2B5EF4-FFF2-40B4-BE49-F238E27FC236}">
                  <a16:creationId xmlns:a16="http://schemas.microsoft.com/office/drawing/2014/main" id="{758CD4E4-04EC-C6FF-7B28-4D83E1B12727}"/>
                </a:ext>
              </a:extLst>
            </p:cNvPr>
            <p:cNvGrpSpPr/>
            <p:nvPr userDrawn="1"/>
          </p:nvGrpSpPr>
          <p:grpSpPr>
            <a:xfrm>
              <a:off x="899040" y="287021"/>
              <a:ext cx="1473256" cy="194214"/>
              <a:chOff x="889000" y="6932261"/>
              <a:chExt cx="2621856" cy="345629"/>
            </a:xfrm>
          </p:grpSpPr>
          <p:pic>
            <p:nvPicPr>
              <p:cNvPr id="11" name="Picture 10" descr="Cover Logo" title="Cover Logo">
                <a:extLst>
                  <a:ext uri="{FF2B5EF4-FFF2-40B4-BE49-F238E27FC236}">
                    <a16:creationId xmlns:a16="http://schemas.microsoft.com/office/drawing/2014/main" id="{FAEFC21E-D5AE-08FA-75B7-97ED502EE560}"/>
                  </a:ext>
                </a:extLst>
              </p:cNvPr>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889000" y="7033444"/>
                <a:ext cx="2538512" cy="169234"/>
              </a:xfrm>
              <a:prstGeom prst="rect">
                <a:avLst/>
              </a:prstGeom>
            </p:spPr>
          </p:pic>
          <p:cxnSp>
            <p:nvCxnSpPr>
              <p:cNvPr id="12" name="Straight Connector 11">
                <a:extLst>
                  <a:ext uri="{FF2B5EF4-FFF2-40B4-BE49-F238E27FC236}">
                    <a16:creationId xmlns:a16="http://schemas.microsoft.com/office/drawing/2014/main" id="{6CF58EBF-4A89-7251-BD23-0B713C26C726}"/>
                  </a:ext>
                </a:extLst>
              </p:cNvPr>
              <p:cNvCxnSpPr>
                <a:cxnSpLocks/>
              </p:cNvCxnSpPr>
              <p:nvPr/>
            </p:nvCxnSpPr>
            <p:spPr>
              <a:xfrm>
                <a:off x="3510856" y="6932261"/>
                <a:ext cx="0" cy="3456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0" name="Picture 9" descr="A logo with a black and red letter&#10;&#10;Description automatically generated">
              <a:extLst>
                <a:ext uri="{FF2B5EF4-FFF2-40B4-BE49-F238E27FC236}">
                  <a16:creationId xmlns:a16="http://schemas.microsoft.com/office/drawing/2014/main" id="{D171608A-E0E5-0654-436E-5D7DD42B19E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19129" y="248245"/>
              <a:ext cx="864090" cy="248426"/>
            </a:xfrm>
            <a:prstGeom prst="rect">
              <a:avLst/>
            </a:prstGeom>
          </p:spPr>
        </p:pic>
      </p:grpSp>
    </p:spTree>
    <p:extLst>
      <p:ext uri="{BB962C8B-B14F-4D97-AF65-F5344CB8AC3E}">
        <p14:creationId xmlns:p14="http://schemas.microsoft.com/office/powerpoint/2010/main" val="3366179513"/>
      </p:ext>
    </p:extLst>
  </p:cSld>
  <p:clrMapOvr>
    <a:masterClrMapping/>
  </p:clrMapOvr>
  <p:extLst>
    <p:ext uri="{DCECCB84-F9BA-43D5-87BE-67443E8EF086}">
      <p15:sldGuideLst xmlns:p15="http://schemas.microsoft.com/office/powerpoint/2012/main">
        <p15:guide id="1" orient="horz" pos="240" userDrawn="1">
          <p15:clr>
            <a:srgbClr val="FBAE40"/>
          </p15:clr>
        </p15:guide>
        <p15:guide id="2" orient="horz" pos="672" userDrawn="1">
          <p15:clr>
            <a:srgbClr val="FBAE40"/>
          </p15:clr>
        </p15:guide>
        <p15:guide id="3" orient="horz" pos="1056" userDrawn="1">
          <p15:clr>
            <a:srgbClr val="FBAE40"/>
          </p15:clr>
        </p15:guide>
        <p15:guide id="4" orient="horz" pos="1416" userDrawn="1">
          <p15:clr>
            <a:srgbClr val="FBAE40"/>
          </p15:clr>
        </p15:guide>
        <p15:guide id="5" orient="horz" pos="4549" userDrawn="1">
          <p15:clr>
            <a:srgbClr val="FBAE40"/>
          </p15:clr>
        </p15:guide>
        <p15:guide id="6" pos="560" userDrawn="1">
          <p15:clr>
            <a:srgbClr val="FBAE40"/>
          </p15:clr>
        </p15:guide>
        <p15:guide id="7" pos="8144" userDrawn="1">
          <p15:clr>
            <a:srgbClr val="FBAE40"/>
          </p15:clr>
        </p15:guide>
        <p15:guide id="8" pos="1840" userDrawn="1">
          <p15:clr>
            <a:srgbClr val="FBAE40"/>
          </p15:clr>
        </p15:guide>
        <p15:guide id="9" pos="2136" userDrawn="1">
          <p15:clr>
            <a:srgbClr val="FBAE40"/>
          </p15:clr>
        </p15:guide>
        <p15:guide id="10" pos="3416" userDrawn="1">
          <p15:clr>
            <a:srgbClr val="FBAE40"/>
          </p15:clr>
        </p15:guide>
        <p15:guide id="11" pos="4992" userDrawn="1">
          <p15:clr>
            <a:srgbClr val="FBAE40"/>
          </p15:clr>
        </p15:guide>
        <p15:guide id="12" pos="3712" userDrawn="1">
          <p15:clr>
            <a:srgbClr val="FBAE40"/>
          </p15:clr>
        </p15:guide>
        <p15:guide id="13" pos="5288" userDrawn="1">
          <p15:clr>
            <a:srgbClr val="FBAE40"/>
          </p15:clr>
        </p15:guide>
        <p15:guide id="14" pos="6568" userDrawn="1">
          <p15:clr>
            <a:srgbClr val="FBAE40"/>
          </p15:clr>
        </p15:guide>
        <p15:guide id="15" pos="686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5" name="CoverImageCopy">
            <a:extLst>
              <a:ext uri="{FF2B5EF4-FFF2-40B4-BE49-F238E27FC236}">
                <a16:creationId xmlns:a16="http://schemas.microsoft.com/office/drawing/2014/main" id="{B04DB941-DB2D-9E78-3A55-4E10E73A8524}"/>
              </a:ext>
            </a:extLst>
          </p:cNvPr>
          <p:cNvPicPr>
            <a:picLocks noChangeAspect="1"/>
          </p:cNvPicPr>
          <p:nvPr userDrawn="1"/>
        </p:nvPicPr>
        <p:blipFill>
          <a:blip r:embed="rId2"/>
          <a:srcRect t="13044" r="95538" b="13044"/>
          <a:stretch>
            <a:fillRect/>
          </a:stretch>
        </p:blipFill>
        <p:spPr>
          <a:xfrm>
            <a:off x="13201014" y="0"/>
            <a:ext cx="616585" cy="7772400"/>
          </a:xfrm>
          <a:prstGeom prst="rect">
            <a:avLst/>
          </a:prstGeom>
        </p:spPr>
      </p:pic>
      <p:sp>
        <p:nvSpPr>
          <p:cNvPr id="2" name="Title 1"/>
          <p:cNvSpPr>
            <a:spLocks noGrp="1"/>
          </p:cNvSpPr>
          <p:nvPr>
            <p:ph type="title"/>
          </p:nvPr>
        </p:nvSpPr>
        <p:spPr>
          <a:xfrm>
            <a:off x="889000" y="1068659"/>
            <a:ext cx="12039600" cy="607741"/>
          </a:xfrm>
        </p:spPr>
        <p:txBody>
          <a:bodyPr/>
          <a:lstStyle/>
          <a:p>
            <a:r>
              <a:rPr lang="en-US"/>
              <a:t>Click to edit Master title style</a:t>
            </a:r>
          </a:p>
        </p:txBody>
      </p:sp>
      <p:sp>
        <p:nvSpPr>
          <p:cNvPr id="3" name="Content Placeholder 2"/>
          <p:cNvSpPr>
            <a:spLocks noGrp="1"/>
          </p:cNvSpPr>
          <p:nvPr>
            <p:ph sz="half" idx="1"/>
          </p:nvPr>
        </p:nvSpPr>
        <p:spPr>
          <a:xfrm>
            <a:off x="889000" y="2247900"/>
            <a:ext cx="2032000" cy="4973638"/>
          </a:xfrm>
        </p:spPr>
        <p:txBody>
          <a:bodyPr>
            <a:normAutofit/>
          </a:bodyPr>
          <a:lstStyle>
            <a:lvl1pPr>
              <a:defRPr sz="1200"/>
            </a:lvl1pPr>
            <a:lvl2pPr>
              <a:defRPr sz="1200"/>
            </a:lvl2pPr>
            <a:lvl3pPr>
              <a:defRPr sz="1200"/>
            </a:lvl3pPr>
            <a:lvl4pPr>
              <a:defRPr sz="1200"/>
            </a:lvl4pPr>
            <a:lvl5pPr>
              <a:defRPr sz="1200"/>
            </a:lvl5pPr>
            <a:lvl6pPr>
              <a:defRPr sz="2493"/>
            </a:lvl6pPr>
            <a:lvl7pPr>
              <a:defRPr sz="2493"/>
            </a:lvl7pPr>
            <a:lvl8pPr>
              <a:defRPr sz="2493"/>
            </a:lvl8pPr>
            <a:lvl9pPr>
              <a:defRPr sz="2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90900" y="2255840"/>
            <a:ext cx="9537700" cy="4965698"/>
          </a:xfrm>
        </p:spPr>
        <p:txBody>
          <a:bodyPr>
            <a:normAutofit/>
          </a:bodyPr>
          <a:lstStyle>
            <a:lvl1pPr>
              <a:defRPr sz="1200"/>
            </a:lvl1pPr>
            <a:lvl2pPr>
              <a:defRPr sz="1200"/>
            </a:lvl2pPr>
            <a:lvl3pPr>
              <a:defRPr sz="1200"/>
            </a:lvl3pPr>
            <a:lvl4pPr>
              <a:defRPr sz="1200"/>
            </a:lvl4pPr>
            <a:lvl5pPr>
              <a:defRPr sz="1200"/>
            </a:lvl5pPr>
            <a:lvl6pPr>
              <a:defRPr sz="2493"/>
            </a:lvl6pPr>
            <a:lvl7pPr>
              <a:defRPr sz="2493"/>
            </a:lvl7pPr>
            <a:lvl8pPr>
              <a:defRPr sz="2493"/>
            </a:lvl8pPr>
            <a:lvl9pPr>
              <a:defRPr sz="2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3BF20A-64A8-4AC2-A0E1-C166BB35D014}" type="datetimeFigureOut">
              <a:rPr lang="en-US" smtClean="0"/>
              <a:t>7/25/2024</a:t>
            </a:fld>
            <a:endParaRPr lang="en-US"/>
          </a:p>
        </p:txBody>
      </p:sp>
      <p:sp>
        <p:nvSpPr>
          <p:cNvPr id="6" name="Footer Placeholder 5"/>
          <p:cNvSpPr>
            <a:spLocks noGrp="1"/>
          </p:cNvSpPr>
          <p:nvPr>
            <p:ph type="ftr" sz="quarter" idx="11"/>
          </p:nvPr>
        </p:nvSpPr>
        <p:spPr>
          <a:xfrm>
            <a:off x="889000" y="7221538"/>
            <a:ext cx="9906000" cy="413809"/>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0397DDE-67A1-4685-8C13-36BD6FA25BF1}" type="slidenum">
              <a:rPr lang="en-US" smtClean="0"/>
              <a:t>‹#›</a:t>
            </a:fld>
            <a:endParaRPr lang="en-US"/>
          </a:p>
        </p:txBody>
      </p:sp>
      <p:cxnSp>
        <p:nvCxnSpPr>
          <p:cNvPr id="8" name="Straight Connector 7">
            <a:extLst>
              <a:ext uri="{FF2B5EF4-FFF2-40B4-BE49-F238E27FC236}">
                <a16:creationId xmlns:a16="http://schemas.microsoft.com/office/drawing/2014/main" id="{C406B1FC-0E73-01E6-0271-46B8581B2499}"/>
              </a:ext>
            </a:extLst>
          </p:cNvPr>
          <p:cNvCxnSpPr/>
          <p:nvPr userDrawn="1"/>
        </p:nvCxnSpPr>
        <p:spPr>
          <a:xfrm>
            <a:off x="525112" y="7444740"/>
            <a:ext cx="0" cy="3276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descr="Interactivity">
            <a:extLst>
              <a:ext uri="{FF2B5EF4-FFF2-40B4-BE49-F238E27FC236}">
                <a16:creationId xmlns:a16="http://schemas.microsoft.com/office/drawing/2014/main" id="{3DD97BBB-2984-E942-8210-32324808AF9A}"/>
              </a:ext>
            </a:extLst>
          </p:cNvPr>
          <p:cNvCxnSpPr/>
          <p:nvPr userDrawn="1"/>
        </p:nvCxnSpPr>
        <p:spPr>
          <a:xfrm>
            <a:off x="3390900" y="381000"/>
            <a:ext cx="953770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C5BAE12-98AE-F638-DB86-48B39B17FDF7}"/>
              </a:ext>
            </a:extLst>
          </p:cNvPr>
          <p:cNvGrpSpPr/>
          <p:nvPr userDrawn="1"/>
        </p:nvGrpSpPr>
        <p:grpSpPr>
          <a:xfrm>
            <a:off x="899040" y="248245"/>
            <a:ext cx="2384179" cy="248426"/>
            <a:chOff x="899040" y="248245"/>
            <a:chExt cx="2384179" cy="248426"/>
          </a:xfrm>
        </p:grpSpPr>
        <p:grpSp>
          <p:nvGrpSpPr>
            <p:cNvPr id="11" name="Group 10">
              <a:extLst>
                <a:ext uri="{FF2B5EF4-FFF2-40B4-BE49-F238E27FC236}">
                  <a16:creationId xmlns:a16="http://schemas.microsoft.com/office/drawing/2014/main" id="{3E412E27-7807-8BC1-B481-898A66D650F0}"/>
                </a:ext>
              </a:extLst>
            </p:cNvPr>
            <p:cNvGrpSpPr/>
            <p:nvPr userDrawn="1"/>
          </p:nvGrpSpPr>
          <p:grpSpPr>
            <a:xfrm>
              <a:off x="899040" y="287021"/>
              <a:ext cx="1473256" cy="194214"/>
              <a:chOff x="889000" y="6932261"/>
              <a:chExt cx="2621856" cy="345629"/>
            </a:xfrm>
          </p:grpSpPr>
          <p:pic>
            <p:nvPicPr>
              <p:cNvPr id="13" name="Picture 12" descr="Cover Logo" title="Cover Logo">
                <a:extLst>
                  <a:ext uri="{FF2B5EF4-FFF2-40B4-BE49-F238E27FC236}">
                    <a16:creationId xmlns:a16="http://schemas.microsoft.com/office/drawing/2014/main" id="{144A860B-9345-60A9-FD0F-87A4F67AB331}"/>
                  </a:ext>
                </a:extLst>
              </p:cNvPr>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889000" y="7033444"/>
                <a:ext cx="2538512" cy="169234"/>
              </a:xfrm>
              <a:prstGeom prst="rect">
                <a:avLst/>
              </a:prstGeom>
            </p:spPr>
          </p:pic>
          <p:cxnSp>
            <p:nvCxnSpPr>
              <p:cNvPr id="14" name="Straight Connector 13">
                <a:extLst>
                  <a:ext uri="{FF2B5EF4-FFF2-40B4-BE49-F238E27FC236}">
                    <a16:creationId xmlns:a16="http://schemas.microsoft.com/office/drawing/2014/main" id="{E8D576AA-8579-8D42-9D2B-5EDE918E0479}"/>
                  </a:ext>
                </a:extLst>
              </p:cNvPr>
              <p:cNvCxnSpPr>
                <a:cxnSpLocks/>
              </p:cNvCxnSpPr>
              <p:nvPr/>
            </p:nvCxnSpPr>
            <p:spPr>
              <a:xfrm>
                <a:off x="3510856" y="6932261"/>
                <a:ext cx="0" cy="3456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descr="A logo with a black and red letter&#10;&#10;Description automatically generated">
              <a:extLst>
                <a:ext uri="{FF2B5EF4-FFF2-40B4-BE49-F238E27FC236}">
                  <a16:creationId xmlns:a16="http://schemas.microsoft.com/office/drawing/2014/main" id="{08A93B6F-E12E-7C69-3601-DF6F1241336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19129" y="248245"/>
              <a:ext cx="864090" cy="248426"/>
            </a:xfrm>
            <a:prstGeom prst="rect">
              <a:avLst/>
            </a:prstGeom>
          </p:spPr>
        </p:pic>
      </p:grpSp>
    </p:spTree>
    <p:extLst>
      <p:ext uri="{BB962C8B-B14F-4D97-AF65-F5344CB8AC3E}">
        <p14:creationId xmlns:p14="http://schemas.microsoft.com/office/powerpoint/2010/main" val="3250817986"/>
      </p:ext>
    </p:extLst>
  </p:cSld>
  <p:clrMapOvr>
    <a:masterClrMapping/>
  </p:clrMapOvr>
  <p:extLst>
    <p:ext uri="{DCECCB84-F9BA-43D5-87BE-67443E8EF086}">
      <p15:sldGuideLst xmlns:p15="http://schemas.microsoft.com/office/powerpoint/2012/main">
        <p15:guide id="1" orient="horz" pos="240" userDrawn="1">
          <p15:clr>
            <a:srgbClr val="FBAE40"/>
          </p15:clr>
        </p15:guide>
        <p15:guide id="2" orient="horz" pos="672" userDrawn="1">
          <p15:clr>
            <a:srgbClr val="FBAE40"/>
          </p15:clr>
        </p15:guide>
        <p15:guide id="3" orient="horz" pos="1056" userDrawn="1">
          <p15:clr>
            <a:srgbClr val="FBAE40"/>
          </p15:clr>
        </p15:guide>
        <p15:guide id="4" orient="horz" pos="1416" userDrawn="1">
          <p15:clr>
            <a:srgbClr val="FBAE40"/>
          </p15:clr>
        </p15:guide>
        <p15:guide id="5" orient="horz" pos="4549" userDrawn="1">
          <p15:clr>
            <a:srgbClr val="FBAE40"/>
          </p15:clr>
        </p15:guide>
        <p15:guide id="6" pos="560" userDrawn="1">
          <p15:clr>
            <a:srgbClr val="FBAE40"/>
          </p15:clr>
        </p15:guide>
        <p15:guide id="7" pos="8144" userDrawn="1">
          <p15:clr>
            <a:srgbClr val="FBAE40"/>
          </p15:clr>
        </p15:guide>
        <p15:guide id="8" pos="1840" userDrawn="1">
          <p15:clr>
            <a:srgbClr val="FBAE40"/>
          </p15:clr>
        </p15:guide>
        <p15:guide id="9" pos="2136" userDrawn="1">
          <p15:clr>
            <a:srgbClr val="FBAE40"/>
          </p15:clr>
        </p15:guide>
        <p15:guide id="10" pos="3416" userDrawn="1">
          <p15:clr>
            <a:srgbClr val="FBAE40"/>
          </p15:clr>
        </p15:guide>
        <p15:guide id="11" pos="4992" userDrawn="1">
          <p15:clr>
            <a:srgbClr val="FBAE40"/>
          </p15:clr>
        </p15:guide>
        <p15:guide id="12" pos="3712" userDrawn="1">
          <p15:clr>
            <a:srgbClr val="FBAE40"/>
          </p15:clr>
        </p15:guide>
        <p15:guide id="13" pos="5288" userDrawn="1">
          <p15:clr>
            <a:srgbClr val="FBAE40"/>
          </p15:clr>
        </p15:guide>
        <p15:guide id="14" pos="6568" userDrawn="1">
          <p15:clr>
            <a:srgbClr val="FBAE40"/>
          </p15:clr>
        </p15:guide>
        <p15:guide id="15" pos="686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CoverImageCopy">
            <a:extLst>
              <a:ext uri="{FF2B5EF4-FFF2-40B4-BE49-F238E27FC236}">
                <a16:creationId xmlns:a16="http://schemas.microsoft.com/office/drawing/2014/main" id="{9250A3AB-3648-2312-35E3-4EB6C3F999F0}"/>
              </a:ext>
            </a:extLst>
          </p:cNvPr>
          <p:cNvPicPr>
            <a:picLocks noChangeAspect="1"/>
          </p:cNvPicPr>
          <p:nvPr userDrawn="1"/>
        </p:nvPicPr>
        <p:blipFill>
          <a:blip r:embed="rId2"/>
          <a:srcRect t="13044" r="95538" b="13044"/>
          <a:stretch>
            <a:fillRect/>
          </a:stretch>
        </p:blipFill>
        <p:spPr>
          <a:xfrm>
            <a:off x="13201014" y="0"/>
            <a:ext cx="616585" cy="77724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3BF20A-64A8-4AC2-A0E1-C166BB35D014}" type="datetimeFigureOut">
              <a:rPr lang="en-US" smtClean="0"/>
              <a:t>7/25/2024</a:t>
            </a:fld>
            <a:endParaRPr lang="en-US"/>
          </a:p>
        </p:txBody>
      </p:sp>
      <p:sp>
        <p:nvSpPr>
          <p:cNvPr id="5" name="Footer Placeholder 4"/>
          <p:cNvSpPr>
            <a:spLocks noGrp="1"/>
          </p:cNvSpPr>
          <p:nvPr>
            <p:ph type="ftr" sz="quarter" idx="11"/>
          </p:nvPr>
        </p:nvSpPr>
        <p:spPr>
          <a:xfrm>
            <a:off x="889000" y="7221538"/>
            <a:ext cx="9906000" cy="413809"/>
          </a:xfrm>
          <a:prstGeom prst="rect">
            <a:avLst/>
          </a:prstGeom>
        </p:spPr>
        <p:txBody>
          <a:bodyPr/>
          <a:lstStyle/>
          <a:p>
            <a:endParaRPr lang="en-US"/>
          </a:p>
        </p:txBody>
      </p:sp>
      <p:sp>
        <p:nvSpPr>
          <p:cNvPr id="6" name="Slide Number Placeholder 5"/>
          <p:cNvSpPr>
            <a:spLocks noGrp="1"/>
          </p:cNvSpPr>
          <p:nvPr>
            <p:ph type="sldNum" sz="quarter" idx="12"/>
          </p:nvPr>
        </p:nvSpPr>
        <p:spPr>
          <a:xfrm>
            <a:off x="374904" y="7221538"/>
            <a:ext cx="320040" cy="234696"/>
          </a:xfrm>
        </p:spPr>
        <p:txBody>
          <a:bodyPr/>
          <a:lstStyle/>
          <a:p>
            <a:fld id="{10397DDE-67A1-4685-8C13-36BD6FA25BF1}" type="slidenum">
              <a:rPr lang="en-US" smtClean="0"/>
              <a:t>‹#›</a:t>
            </a:fld>
            <a:endParaRPr lang="en-US"/>
          </a:p>
        </p:txBody>
      </p:sp>
      <p:cxnSp>
        <p:nvCxnSpPr>
          <p:cNvPr id="7" name="Straight Connector 6">
            <a:extLst>
              <a:ext uri="{FF2B5EF4-FFF2-40B4-BE49-F238E27FC236}">
                <a16:creationId xmlns:a16="http://schemas.microsoft.com/office/drawing/2014/main" id="{0980A2A5-4793-3FD0-FB28-706B94FD822B}"/>
              </a:ext>
            </a:extLst>
          </p:cNvPr>
          <p:cNvCxnSpPr/>
          <p:nvPr userDrawn="1"/>
        </p:nvCxnSpPr>
        <p:spPr>
          <a:xfrm>
            <a:off x="525112" y="7444740"/>
            <a:ext cx="0" cy="3276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Interactivity">
            <a:extLst>
              <a:ext uri="{FF2B5EF4-FFF2-40B4-BE49-F238E27FC236}">
                <a16:creationId xmlns:a16="http://schemas.microsoft.com/office/drawing/2014/main" id="{EBB9EB52-A0C3-81C7-7F32-2B3755337C2F}"/>
              </a:ext>
            </a:extLst>
          </p:cNvPr>
          <p:cNvCxnSpPr/>
          <p:nvPr userDrawn="1"/>
        </p:nvCxnSpPr>
        <p:spPr>
          <a:xfrm>
            <a:off x="3390900" y="381000"/>
            <a:ext cx="953770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9F37C8-9A92-7AF7-BC18-BBE88E75237C}"/>
              </a:ext>
            </a:extLst>
          </p:cNvPr>
          <p:cNvGrpSpPr/>
          <p:nvPr userDrawn="1"/>
        </p:nvGrpSpPr>
        <p:grpSpPr>
          <a:xfrm>
            <a:off x="899040" y="248245"/>
            <a:ext cx="2384179" cy="248426"/>
            <a:chOff x="899040" y="248245"/>
            <a:chExt cx="2384179" cy="248426"/>
          </a:xfrm>
        </p:grpSpPr>
        <p:grpSp>
          <p:nvGrpSpPr>
            <p:cNvPr id="10" name="Group 9">
              <a:extLst>
                <a:ext uri="{FF2B5EF4-FFF2-40B4-BE49-F238E27FC236}">
                  <a16:creationId xmlns:a16="http://schemas.microsoft.com/office/drawing/2014/main" id="{A5BF70F1-20EE-E9EC-16F6-62C9F3E1FF96}"/>
                </a:ext>
              </a:extLst>
            </p:cNvPr>
            <p:cNvGrpSpPr/>
            <p:nvPr userDrawn="1"/>
          </p:nvGrpSpPr>
          <p:grpSpPr>
            <a:xfrm>
              <a:off x="899040" y="287021"/>
              <a:ext cx="1473256" cy="194214"/>
              <a:chOff x="889000" y="6932261"/>
              <a:chExt cx="2621856" cy="345629"/>
            </a:xfrm>
          </p:grpSpPr>
          <p:pic>
            <p:nvPicPr>
              <p:cNvPr id="12" name="Picture 11" descr="Cover Logo" title="Cover Logo">
                <a:extLst>
                  <a:ext uri="{FF2B5EF4-FFF2-40B4-BE49-F238E27FC236}">
                    <a16:creationId xmlns:a16="http://schemas.microsoft.com/office/drawing/2014/main" id="{912EFC6B-5E29-69AA-10F5-D2EBC86C87D4}"/>
                  </a:ext>
                </a:extLst>
              </p:cNvPr>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889000" y="7033444"/>
                <a:ext cx="2538512" cy="169234"/>
              </a:xfrm>
              <a:prstGeom prst="rect">
                <a:avLst/>
              </a:prstGeom>
            </p:spPr>
          </p:pic>
          <p:cxnSp>
            <p:nvCxnSpPr>
              <p:cNvPr id="13" name="Straight Connector 12">
                <a:extLst>
                  <a:ext uri="{FF2B5EF4-FFF2-40B4-BE49-F238E27FC236}">
                    <a16:creationId xmlns:a16="http://schemas.microsoft.com/office/drawing/2014/main" id="{710525A1-2D47-FE2C-E2D4-AE515E67BA57}"/>
                  </a:ext>
                </a:extLst>
              </p:cNvPr>
              <p:cNvCxnSpPr>
                <a:cxnSpLocks/>
              </p:cNvCxnSpPr>
              <p:nvPr/>
            </p:nvCxnSpPr>
            <p:spPr>
              <a:xfrm>
                <a:off x="3510856" y="6932261"/>
                <a:ext cx="0" cy="3456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1" name="Picture 10" descr="A logo with a black and red letter&#10;&#10;Description automatically generated">
              <a:extLst>
                <a:ext uri="{FF2B5EF4-FFF2-40B4-BE49-F238E27FC236}">
                  <a16:creationId xmlns:a16="http://schemas.microsoft.com/office/drawing/2014/main" id="{EC546907-7D95-22E1-BF68-E65CC7ADC2F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19129" y="248245"/>
              <a:ext cx="864090" cy="248426"/>
            </a:xfrm>
            <a:prstGeom prst="rect">
              <a:avLst/>
            </a:prstGeom>
          </p:spPr>
        </p:pic>
      </p:grpSp>
    </p:spTree>
    <p:extLst>
      <p:ext uri="{BB962C8B-B14F-4D97-AF65-F5344CB8AC3E}">
        <p14:creationId xmlns:p14="http://schemas.microsoft.com/office/powerpoint/2010/main" val="2417720364"/>
      </p:ext>
    </p:extLst>
  </p:cSld>
  <p:clrMapOvr>
    <a:masterClrMapping/>
  </p:clrMapOvr>
  <p:extLst>
    <p:ext uri="{DCECCB84-F9BA-43D5-87BE-67443E8EF086}">
      <p15:sldGuideLst xmlns:p15="http://schemas.microsoft.com/office/powerpoint/2012/main">
        <p15:guide id="1" orient="horz" pos="240" userDrawn="1">
          <p15:clr>
            <a:srgbClr val="FBAE40"/>
          </p15:clr>
        </p15:guide>
        <p15:guide id="2" orient="horz" pos="672" userDrawn="1">
          <p15:clr>
            <a:srgbClr val="FBAE40"/>
          </p15:clr>
        </p15:guide>
        <p15:guide id="3" orient="horz" pos="1056" userDrawn="1">
          <p15:clr>
            <a:srgbClr val="FBAE40"/>
          </p15:clr>
        </p15:guide>
        <p15:guide id="4" orient="horz" pos="1416" userDrawn="1">
          <p15:clr>
            <a:srgbClr val="FBAE40"/>
          </p15:clr>
        </p15:guide>
        <p15:guide id="5" orient="horz" pos="4549" userDrawn="1">
          <p15:clr>
            <a:srgbClr val="FBAE40"/>
          </p15:clr>
        </p15:guide>
        <p15:guide id="6" pos="560" userDrawn="1">
          <p15:clr>
            <a:srgbClr val="FBAE40"/>
          </p15:clr>
        </p15:guide>
        <p15:guide id="7" pos="814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7" name="CoverImageCopy">
            <a:extLst>
              <a:ext uri="{FF2B5EF4-FFF2-40B4-BE49-F238E27FC236}">
                <a16:creationId xmlns:a16="http://schemas.microsoft.com/office/drawing/2014/main" id="{E39D565C-028B-CC45-8662-11AC6E9A0EFA}"/>
              </a:ext>
            </a:extLst>
          </p:cNvPr>
          <p:cNvPicPr>
            <a:picLocks noChangeAspect="1"/>
          </p:cNvPicPr>
          <p:nvPr userDrawn="1"/>
        </p:nvPicPr>
        <p:blipFill>
          <a:blip r:embed="rId2"/>
          <a:srcRect t="13044" r="95538" b="13044"/>
          <a:stretch>
            <a:fillRect/>
          </a:stretch>
        </p:blipFill>
        <p:spPr>
          <a:xfrm>
            <a:off x="13201014" y="0"/>
            <a:ext cx="616585" cy="7772400"/>
          </a:xfrm>
          <a:prstGeom prst="rect">
            <a:avLst/>
          </a:prstGeom>
        </p:spPr>
      </p:pic>
      <p:sp>
        <p:nvSpPr>
          <p:cNvPr id="2" name="Title 1"/>
          <p:cNvSpPr>
            <a:spLocks noGrp="1"/>
          </p:cNvSpPr>
          <p:nvPr>
            <p:ph type="title"/>
          </p:nvPr>
        </p:nvSpPr>
        <p:spPr>
          <a:xfrm>
            <a:off x="889000" y="1068659"/>
            <a:ext cx="12039600" cy="607741"/>
          </a:xfrm>
        </p:spPr>
        <p:txBody>
          <a:bodyPr>
            <a:normAutofit/>
          </a:bodyPr>
          <a:lstStyle>
            <a:lvl1pPr>
              <a:defRPr/>
            </a:lvl1pPr>
          </a:lstStyle>
          <a:p>
            <a:r>
              <a:rPr lang="en-US"/>
              <a:t>Click to edit Master title style</a:t>
            </a:r>
          </a:p>
        </p:txBody>
      </p:sp>
      <p:sp>
        <p:nvSpPr>
          <p:cNvPr id="3" name="Text Placeholder 2"/>
          <p:cNvSpPr>
            <a:spLocks noGrp="1"/>
          </p:cNvSpPr>
          <p:nvPr>
            <p:ph type="body" idx="1"/>
          </p:nvPr>
        </p:nvSpPr>
        <p:spPr>
          <a:xfrm>
            <a:off x="876301" y="1711431"/>
            <a:ext cx="4546599" cy="422169"/>
          </a:xfrm>
        </p:spPr>
        <p:txBody>
          <a:bodyPr anchor="b">
            <a:normAutofit/>
          </a:bodyPr>
          <a:lstStyle>
            <a:lvl1pPr marL="0" indent="0">
              <a:buNone/>
              <a:defRPr sz="1813" b="1"/>
            </a:lvl1pPr>
            <a:lvl2pPr marL="628716" indent="0">
              <a:buNone/>
              <a:defRPr sz="2720" b="1"/>
            </a:lvl2pPr>
            <a:lvl3pPr marL="1257434" indent="0">
              <a:buNone/>
              <a:defRPr sz="2493" b="1"/>
            </a:lvl3pPr>
            <a:lvl4pPr marL="1886150" indent="0">
              <a:buNone/>
              <a:defRPr sz="2153" b="1"/>
            </a:lvl4pPr>
            <a:lvl5pPr marL="2514867" indent="0">
              <a:buNone/>
              <a:defRPr sz="2153" b="1"/>
            </a:lvl5pPr>
            <a:lvl6pPr marL="3143584" indent="0">
              <a:buNone/>
              <a:defRPr sz="2153" b="1"/>
            </a:lvl6pPr>
            <a:lvl7pPr marL="3772301" indent="0">
              <a:buNone/>
              <a:defRPr sz="2153" b="1"/>
            </a:lvl7pPr>
            <a:lvl8pPr marL="4401018" indent="0">
              <a:buNone/>
              <a:defRPr sz="2153" b="1"/>
            </a:lvl8pPr>
            <a:lvl9pPr marL="5029735" indent="0">
              <a:buNone/>
              <a:defRPr sz="2153" b="1"/>
            </a:lvl9pPr>
          </a:lstStyle>
          <a:p>
            <a:pPr lvl="0"/>
            <a:r>
              <a:rPr lang="en-US"/>
              <a:t>Click to edit Master text styles</a:t>
            </a:r>
          </a:p>
        </p:txBody>
      </p:sp>
      <p:sp>
        <p:nvSpPr>
          <p:cNvPr id="4" name="Content Placeholder 3"/>
          <p:cNvSpPr>
            <a:spLocks noGrp="1"/>
          </p:cNvSpPr>
          <p:nvPr>
            <p:ph sz="half" idx="2"/>
          </p:nvPr>
        </p:nvSpPr>
        <p:spPr>
          <a:xfrm>
            <a:off x="876301" y="2247900"/>
            <a:ext cx="4546599" cy="4935538"/>
          </a:xfrm>
        </p:spPr>
        <p:txBody>
          <a:bodyPr>
            <a:normAutofit/>
          </a:bodyPr>
          <a:lstStyle>
            <a:lvl1pPr>
              <a:defRPr sz="1200"/>
            </a:lvl1pPr>
            <a:lvl2pPr>
              <a:defRPr sz="1200"/>
            </a:lvl2pPr>
            <a:lvl3pPr>
              <a:defRPr sz="1200"/>
            </a:lvl3pPr>
            <a:lvl4pPr>
              <a:defRPr sz="1200"/>
            </a:lvl4pPr>
            <a:lvl5pPr>
              <a:defRPr sz="1200"/>
            </a:lvl5pPr>
            <a:lvl6pPr>
              <a:defRPr sz="2153"/>
            </a:lvl6pPr>
            <a:lvl7pPr>
              <a:defRPr sz="2153"/>
            </a:lvl7pPr>
            <a:lvl8pPr>
              <a:defRPr sz="2153"/>
            </a:lvl8pPr>
            <a:lvl9pPr>
              <a:defRPr sz="21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92800" y="1693567"/>
            <a:ext cx="4533900" cy="440033"/>
          </a:xfrm>
        </p:spPr>
        <p:txBody>
          <a:bodyPr anchor="b">
            <a:normAutofit/>
          </a:bodyPr>
          <a:lstStyle>
            <a:lvl1pPr marL="0" indent="0">
              <a:buNone/>
              <a:defRPr sz="1813" b="1"/>
            </a:lvl1pPr>
            <a:lvl2pPr marL="628716" indent="0">
              <a:buNone/>
              <a:defRPr sz="2720" b="1"/>
            </a:lvl2pPr>
            <a:lvl3pPr marL="1257434" indent="0">
              <a:buNone/>
              <a:defRPr sz="2493" b="1"/>
            </a:lvl3pPr>
            <a:lvl4pPr marL="1886150" indent="0">
              <a:buNone/>
              <a:defRPr sz="2153" b="1"/>
            </a:lvl4pPr>
            <a:lvl5pPr marL="2514867" indent="0">
              <a:buNone/>
              <a:defRPr sz="2153" b="1"/>
            </a:lvl5pPr>
            <a:lvl6pPr marL="3143584" indent="0">
              <a:buNone/>
              <a:defRPr sz="2153" b="1"/>
            </a:lvl6pPr>
            <a:lvl7pPr marL="3772301" indent="0">
              <a:buNone/>
              <a:defRPr sz="2153" b="1"/>
            </a:lvl7pPr>
            <a:lvl8pPr marL="4401018" indent="0">
              <a:buNone/>
              <a:defRPr sz="2153" b="1"/>
            </a:lvl8pPr>
            <a:lvl9pPr marL="5029735" indent="0">
              <a:buNone/>
              <a:defRPr sz="2153" b="1"/>
            </a:lvl9pPr>
          </a:lstStyle>
          <a:p>
            <a:pPr lvl="0"/>
            <a:r>
              <a:rPr lang="en-US"/>
              <a:t>Click to edit Master text styles</a:t>
            </a:r>
          </a:p>
        </p:txBody>
      </p:sp>
      <p:sp>
        <p:nvSpPr>
          <p:cNvPr id="6" name="Content Placeholder 5"/>
          <p:cNvSpPr>
            <a:spLocks noGrp="1"/>
          </p:cNvSpPr>
          <p:nvPr>
            <p:ph sz="quarter" idx="4"/>
          </p:nvPr>
        </p:nvSpPr>
        <p:spPr>
          <a:xfrm>
            <a:off x="5892800" y="2247899"/>
            <a:ext cx="4533900" cy="4935539"/>
          </a:xfrm>
        </p:spPr>
        <p:txBody>
          <a:bodyPr>
            <a:normAutofit/>
          </a:bodyPr>
          <a:lstStyle>
            <a:lvl1pPr>
              <a:defRPr sz="1200"/>
            </a:lvl1pPr>
            <a:lvl2pPr>
              <a:defRPr sz="1200"/>
            </a:lvl2pPr>
            <a:lvl3pPr>
              <a:defRPr sz="1200"/>
            </a:lvl3pPr>
            <a:lvl4pPr>
              <a:defRPr sz="1200"/>
            </a:lvl4pPr>
            <a:lvl5pPr>
              <a:defRPr sz="1200"/>
            </a:lvl5pPr>
            <a:lvl6pPr>
              <a:defRPr sz="2153"/>
            </a:lvl6pPr>
            <a:lvl7pPr>
              <a:defRPr sz="2153"/>
            </a:lvl7pPr>
            <a:lvl8pPr>
              <a:defRPr sz="2153"/>
            </a:lvl8pPr>
            <a:lvl9pPr>
              <a:defRPr sz="21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3BF20A-64A8-4AC2-A0E1-C166BB35D014}" type="datetimeFigureOut">
              <a:rPr lang="en-US" smtClean="0"/>
              <a:t>7/25/2024</a:t>
            </a:fld>
            <a:endParaRPr lang="en-US"/>
          </a:p>
        </p:txBody>
      </p:sp>
      <p:sp>
        <p:nvSpPr>
          <p:cNvPr id="8" name="Footer Placeholder 7"/>
          <p:cNvSpPr>
            <a:spLocks noGrp="1"/>
          </p:cNvSpPr>
          <p:nvPr>
            <p:ph type="ftr" sz="quarter" idx="11"/>
          </p:nvPr>
        </p:nvSpPr>
        <p:spPr>
          <a:xfrm>
            <a:off x="889000" y="7221538"/>
            <a:ext cx="9906000" cy="413809"/>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0397DDE-67A1-4685-8C13-36BD6FA25BF1}" type="slidenum">
              <a:rPr lang="en-US" smtClean="0"/>
              <a:t>‹#›</a:t>
            </a:fld>
            <a:endParaRPr lang="en-US"/>
          </a:p>
        </p:txBody>
      </p:sp>
      <p:cxnSp>
        <p:nvCxnSpPr>
          <p:cNvPr id="10" name="Straight Connector 9">
            <a:extLst>
              <a:ext uri="{FF2B5EF4-FFF2-40B4-BE49-F238E27FC236}">
                <a16:creationId xmlns:a16="http://schemas.microsoft.com/office/drawing/2014/main" id="{9D0507AE-7B1A-DCCF-BCDE-290721C31B38}"/>
              </a:ext>
            </a:extLst>
          </p:cNvPr>
          <p:cNvCxnSpPr/>
          <p:nvPr userDrawn="1"/>
        </p:nvCxnSpPr>
        <p:spPr>
          <a:xfrm>
            <a:off x="525112" y="7444740"/>
            <a:ext cx="0" cy="3276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descr="Interactivity">
            <a:extLst>
              <a:ext uri="{FF2B5EF4-FFF2-40B4-BE49-F238E27FC236}">
                <a16:creationId xmlns:a16="http://schemas.microsoft.com/office/drawing/2014/main" id="{C883821B-E701-73A9-563B-036298E1C69F}"/>
              </a:ext>
            </a:extLst>
          </p:cNvPr>
          <p:cNvCxnSpPr/>
          <p:nvPr userDrawn="1"/>
        </p:nvCxnSpPr>
        <p:spPr>
          <a:xfrm>
            <a:off x="3390900" y="381000"/>
            <a:ext cx="953770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1DF0FDB-1A20-9B26-8D03-45A1A8B8C494}"/>
              </a:ext>
            </a:extLst>
          </p:cNvPr>
          <p:cNvGrpSpPr/>
          <p:nvPr userDrawn="1"/>
        </p:nvGrpSpPr>
        <p:grpSpPr>
          <a:xfrm>
            <a:off x="899040" y="248245"/>
            <a:ext cx="2384179" cy="248426"/>
            <a:chOff x="899040" y="248245"/>
            <a:chExt cx="2384179" cy="248426"/>
          </a:xfrm>
        </p:grpSpPr>
        <p:grpSp>
          <p:nvGrpSpPr>
            <p:cNvPr id="13" name="Group 12">
              <a:extLst>
                <a:ext uri="{FF2B5EF4-FFF2-40B4-BE49-F238E27FC236}">
                  <a16:creationId xmlns:a16="http://schemas.microsoft.com/office/drawing/2014/main" id="{3B78FF79-3784-1D06-8B4F-E22F9B7188B2}"/>
                </a:ext>
              </a:extLst>
            </p:cNvPr>
            <p:cNvGrpSpPr/>
            <p:nvPr userDrawn="1"/>
          </p:nvGrpSpPr>
          <p:grpSpPr>
            <a:xfrm>
              <a:off x="899040" y="287021"/>
              <a:ext cx="1473256" cy="194214"/>
              <a:chOff x="889000" y="6932261"/>
              <a:chExt cx="2621856" cy="345629"/>
            </a:xfrm>
          </p:grpSpPr>
          <p:pic>
            <p:nvPicPr>
              <p:cNvPr id="15" name="Picture 14" descr="Cover Logo" title="Cover Logo">
                <a:extLst>
                  <a:ext uri="{FF2B5EF4-FFF2-40B4-BE49-F238E27FC236}">
                    <a16:creationId xmlns:a16="http://schemas.microsoft.com/office/drawing/2014/main" id="{EF23FD31-935A-7AF0-90D3-D8666BDF96B7}"/>
                  </a:ext>
                </a:extLst>
              </p:cNvPr>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889000" y="7033444"/>
                <a:ext cx="2538512" cy="169234"/>
              </a:xfrm>
              <a:prstGeom prst="rect">
                <a:avLst/>
              </a:prstGeom>
            </p:spPr>
          </p:pic>
          <p:cxnSp>
            <p:nvCxnSpPr>
              <p:cNvPr id="16" name="Straight Connector 15">
                <a:extLst>
                  <a:ext uri="{FF2B5EF4-FFF2-40B4-BE49-F238E27FC236}">
                    <a16:creationId xmlns:a16="http://schemas.microsoft.com/office/drawing/2014/main" id="{57FD6DBD-0A29-B292-3317-9DC252975825}"/>
                  </a:ext>
                </a:extLst>
              </p:cNvPr>
              <p:cNvCxnSpPr>
                <a:cxnSpLocks/>
              </p:cNvCxnSpPr>
              <p:nvPr/>
            </p:nvCxnSpPr>
            <p:spPr>
              <a:xfrm>
                <a:off x="3510856" y="6932261"/>
                <a:ext cx="0" cy="3456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4" name="Picture 13" descr="A logo with a black and red letter&#10;&#10;Description automatically generated">
              <a:extLst>
                <a:ext uri="{FF2B5EF4-FFF2-40B4-BE49-F238E27FC236}">
                  <a16:creationId xmlns:a16="http://schemas.microsoft.com/office/drawing/2014/main" id="{1D896652-1F51-5CE1-47F2-B5B4E218FBA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19129" y="248245"/>
              <a:ext cx="864090" cy="248426"/>
            </a:xfrm>
            <a:prstGeom prst="rect">
              <a:avLst/>
            </a:prstGeom>
          </p:spPr>
        </p:pic>
      </p:grpSp>
    </p:spTree>
    <p:extLst>
      <p:ext uri="{BB962C8B-B14F-4D97-AF65-F5344CB8AC3E}">
        <p14:creationId xmlns:p14="http://schemas.microsoft.com/office/powerpoint/2010/main" val="3080634614"/>
      </p:ext>
    </p:extLst>
  </p:cSld>
  <p:clrMapOvr>
    <a:masterClrMapping/>
  </p:clrMapOvr>
  <p:extLst>
    <p:ext uri="{DCECCB84-F9BA-43D5-87BE-67443E8EF086}">
      <p15:sldGuideLst xmlns:p15="http://schemas.microsoft.com/office/powerpoint/2012/main">
        <p15:guide id="1" orient="horz" pos="240" userDrawn="1">
          <p15:clr>
            <a:srgbClr val="FBAE40"/>
          </p15:clr>
        </p15:guide>
        <p15:guide id="2" orient="horz" pos="672" userDrawn="1">
          <p15:clr>
            <a:srgbClr val="FBAE40"/>
          </p15:clr>
        </p15:guide>
        <p15:guide id="3" orient="horz" pos="1056" userDrawn="1">
          <p15:clr>
            <a:srgbClr val="FBAE40"/>
          </p15:clr>
        </p15:guide>
        <p15:guide id="4" orient="horz" pos="1416" userDrawn="1">
          <p15:clr>
            <a:srgbClr val="FBAE40"/>
          </p15:clr>
        </p15:guide>
        <p15:guide id="5" orient="horz" pos="4549" userDrawn="1">
          <p15:clr>
            <a:srgbClr val="FBAE40"/>
          </p15:clr>
        </p15:guide>
        <p15:guide id="6" pos="560" userDrawn="1">
          <p15:clr>
            <a:srgbClr val="FBAE40"/>
          </p15:clr>
        </p15:guide>
        <p15:guide id="7" pos="8144" userDrawn="1">
          <p15:clr>
            <a:srgbClr val="FBAE40"/>
          </p15:clr>
        </p15:guide>
        <p15:guide id="8" pos="1840" userDrawn="1">
          <p15:clr>
            <a:srgbClr val="FBAE40"/>
          </p15:clr>
        </p15:guide>
        <p15:guide id="9" pos="2136" userDrawn="1">
          <p15:clr>
            <a:srgbClr val="FBAE40"/>
          </p15:clr>
        </p15:guide>
        <p15:guide id="10" pos="3416" userDrawn="1">
          <p15:clr>
            <a:srgbClr val="FBAE40"/>
          </p15:clr>
        </p15:guide>
        <p15:guide id="11" pos="4992" userDrawn="1">
          <p15:clr>
            <a:srgbClr val="FBAE40"/>
          </p15:clr>
        </p15:guide>
        <p15:guide id="12" pos="3712" userDrawn="1">
          <p15:clr>
            <a:srgbClr val="FBAE40"/>
          </p15:clr>
        </p15:guide>
        <p15:guide id="13" pos="5288" userDrawn="1">
          <p15:clr>
            <a:srgbClr val="FBAE40"/>
          </p15:clr>
        </p15:guide>
        <p15:guide id="14" pos="6568" userDrawn="1">
          <p15:clr>
            <a:srgbClr val="FBAE40"/>
          </p15:clr>
        </p15:guide>
        <p15:guide id="15" pos="686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5" name="CoverImageCopy">
            <a:extLst>
              <a:ext uri="{FF2B5EF4-FFF2-40B4-BE49-F238E27FC236}">
                <a16:creationId xmlns:a16="http://schemas.microsoft.com/office/drawing/2014/main" id="{4CA107F8-CE57-AE9B-105E-0870606E11FB}"/>
              </a:ext>
            </a:extLst>
          </p:cNvPr>
          <p:cNvPicPr>
            <a:picLocks noChangeAspect="1"/>
          </p:cNvPicPr>
          <p:nvPr userDrawn="1"/>
        </p:nvPicPr>
        <p:blipFill>
          <a:blip r:embed="rId2"/>
          <a:srcRect t="13044" r="95538" b="13044"/>
          <a:stretch>
            <a:fillRect/>
          </a:stretch>
        </p:blipFill>
        <p:spPr>
          <a:xfrm>
            <a:off x="13201014" y="0"/>
            <a:ext cx="616585" cy="7772400"/>
          </a:xfrm>
          <a:prstGeom prst="rect">
            <a:avLst/>
          </a:prstGeom>
        </p:spPr>
      </p:pic>
      <p:sp>
        <p:nvSpPr>
          <p:cNvPr id="2" name="Title 1"/>
          <p:cNvSpPr>
            <a:spLocks noGrp="1"/>
          </p:cNvSpPr>
          <p:nvPr>
            <p:ph type="title"/>
          </p:nvPr>
        </p:nvSpPr>
        <p:spPr>
          <a:xfrm>
            <a:off x="889000" y="1066800"/>
            <a:ext cx="12039600" cy="609600"/>
          </a:xfrm>
        </p:spPr>
        <p:txBody>
          <a:bodyPr anchor="t" anchorCtr="0">
            <a:normAutofit/>
          </a:bodyPr>
          <a:lstStyle>
            <a:lvl1pPr algn="l">
              <a:defRPr sz="4000" b="0"/>
            </a:lvl1pPr>
          </a:lstStyle>
          <a:p>
            <a:r>
              <a:rPr lang="en-US"/>
              <a:t>Click to edit Master title style</a:t>
            </a:r>
          </a:p>
        </p:txBody>
      </p:sp>
      <p:sp>
        <p:nvSpPr>
          <p:cNvPr id="3" name="Content Placeholder 2"/>
          <p:cNvSpPr>
            <a:spLocks noGrp="1"/>
          </p:cNvSpPr>
          <p:nvPr>
            <p:ph idx="1"/>
          </p:nvPr>
        </p:nvSpPr>
        <p:spPr>
          <a:xfrm>
            <a:off x="889000" y="2247900"/>
            <a:ext cx="12039600" cy="4973638"/>
          </a:xfrm>
        </p:spPr>
        <p:txBody>
          <a:bodyPr>
            <a:normAutofit/>
          </a:bodyPr>
          <a:lstStyle>
            <a:lvl1pPr>
              <a:defRPr sz="1200"/>
            </a:lvl1pPr>
            <a:lvl2pPr>
              <a:defRPr sz="1200"/>
            </a:lvl2pPr>
            <a:lvl3pPr>
              <a:defRPr sz="1200"/>
            </a:lvl3pPr>
            <a:lvl4pPr>
              <a:defRPr sz="1200"/>
            </a:lvl4pPr>
            <a:lvl5pPr>
              <a:defRPr sz="1200"/>
            </a:lvl5pPr>
            <a:lvl6pPr>
              <a:defRPr sz="2720"/>
            </a:lvl6pPr>
            <a:lvl7pPr>
              <a:defRPr sz="2720"/>
            </a:lvl7pPr>
            <a:lvl8pPr>
              <a:defRPr sz="2720"/>
            </a:lvl8pPr>
            <a:lvl9pPr>
              <a:defRPr sz="27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9000" y="1676400"/>
            <a:ext cx="12039600" cy="571500"/>
          </a:xfrm>
        </p:spPr>
        <p:txBody>
          <a:bodyPr>
            <a:normAutofit/>
          </a:bodyPr>
          <a:lstStyle>
            <a:lvl1pPr marL="0" indent="0">
              <a:buNone/>
              <a:defRPr sz="1800" b="1"/>
            </a:lvl1pPr>
            <a:lvl2pPr marL="628716" indent="0">
              <a:buNone/>
              <a:defRPr sz="1700"/>
            </a:lvl2pPr>
            <a:lvl3pPr marL="1257434" indent="0">
              <a:buNone/>
              <a:defRPr sz="1360"/>
            </a:lvl3pPr>
            <a:lvl4pPr marL="1886150" indent="0">
              <a:buNone/>
              <a:defRPr sz="1247"/>
            </a:lvl4pPr>
            <a:lvl5pPr marL="2514867" indent="0">
              <a:buNone/>
              <a:defRPr sz="1247"/>
            </a:lvl5pPr>
            <a:lvl6pPr marL="3143584" indent="0">
              <a:buNone/>
              <a:defRPr sz="1247"/>
            </a:lvl6pPr>
            <a:lvl7pPr marL="3772301" indent="0">
              <a:buNone/>
              <a:defRPr sz="1247"/>
            </a:lvl7pPr>
            <a:lvl8pPr marL="4401018" indent="0">
              <a:buNone/>
              <a:defRPr sz="1247"/>
            </a:lvl8pPr>
            <a:lvl9pPr marL="5029735" indent="0">
              <a:buNone/>
              <a:defRPr sz="1247"/>
            </a:lvl9pPr>
          </a:lstStyle>
          <a:p>
            <a:pPr lvl="0"/>
            <a:r>
              <a:rPr lang="en-US"/>
              <a:t>Click to edit Master text styles</a:t>
            </a:r>
          </a:p>
        </p:txBody>
      </p:sp>
      <p:sp>
        <p:nvSpPr>
          <p:cNvPr id="5" name="Date Placeholder 4"/>
          <p:cNvSpPr>
            <a:spLocks noGrp="1"/>
          </p:cNvSpPr>
          <p:nvPr>
            <p:ph type="dt" sz="half" idx="10"/>
          </p:nvPr>
        </p:nvSpPr>
        <p:spPr/>
        <p:txBody>
          <a:bodyPr/>
          <a:lstStyle/>
          <a:p>
            <a:fld id="{EF3BF20A-64A8-4AC2-A0E1-C166BB35D014}" type="datetimeFigureOut">
              <a:rPr lang="en-US" smtClean="0"/>
              <a:t>7/25/2024</a:t>
            </a:fld>
            <a:endParaRPr lang="en-US"/>
          </a:p>
        </p:txBody>
      </p:sp>
      <p:sp>
        <p:nvSpPr>
          <p:cNvPr id="6" name="Footer Placeholder 5"/>
          <p:cNvSpPr>
            <a:spLocks noGrp="1"/>
          </p:cNvSpPr>
          <p:nvPr>
            <p:ph type="ftr" sz="quarter" idx="11"/>
          </p:nvPr>
        </p:nvSpPr>
        <p:spPr>
          <a:xfrm>
            <a:off x="889000" y="7221538"/>
            <a:ext cx="9906000" cy="413809"/>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0397DDE-67A1-4685-8C13-36BD6FA25BF1}" type="slidenum">
              <a:rPr lang="en-US" smtClean="0"/>
              <a:t>‹#›</a:t>
            </a:fld>
            <a:endParaRPr lang="en-US"/>
          </a:p>
        </p:txBody>
      </p:sp>
      <p:cxnSp>
        <p:nvCxnSpPr>
          <p:cNvPr id="8" name="Straight Connector 7">
            <a:extLst>
              <a:ext uri="{FF2B5EF4-FFF2-40B4-BE49-F238E27FC236}">
                <a16:creationId xmlns:a16="http://schemas.microsoft.com/office/drawing/2014/main" id="{021421A2-9507-312C-F73B-FFD9F6A2BF25}"/>
              </a:ext>
            </a:extLst>
          </p:cNvPr>
          <p:cNvCxnSpPr/>
          <p:nvPr userDrawn="1"/>
        </p:nvCxnSpPr>
        <p:spPr>
          <a:xfrm>
            <a:off x="525112" y="7444740"/>
            <a:ext cx="0" cy="3276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descr="Interactivity">
            <a:extLst>
              <a:ext uri="{FF2B5EF4-FFF2-40B4-BE49-F238E27FC236}">
                <a16:creationId xmlns:a16="http://schemas.microsoft.com/office/drawing/2014/main" id="{099BAEA6-388F-90FA-45E9-38F6FA9A3D63}"/>
              </a:ext>
            </a:extLst>
          </p:cNvPr>
          <p:cNvCxnSpPr/>
          <p:nvPr userDrawn="1"/>
        </p:nvCxnSpPr>
        <p:spPr>
          <a:xfrm>
            <a:off x="3390900" y="381000"/>
            <a:ext cx="953770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BB36AB7-E877-2453-9A11-C5836F53BD69}"/>
              </a:ext>
            </a:extLst>
          </p:cNvPr>
          <p:cNvGrpSpPr/>
          <p:nvPr userDrawn="1"/>
        </p:nvGrpSpPr>
        <p:grpSpPr>
          <a:xfrm>
            <a:off x="899040" y="248245"/>
            <a:ext cx="2384179" cy="248426"/>
            <a:chOff x="899040" y="248245"/>
            <a:chExt cx="2384179" cy="248426"/>
          </a:xfrm>
        </p:grpSpPr>
        <p:grpSp>
          <p:nvGrpSpPr>
            <p:cNvPr id="11" name="Group 10">
              <a:extLst>
                <a:ext uri="{FF2B5EF4-FFF2-40B4-BE49-F238E27FC236}">
                  <a16:creationId xmlns:a16="http://schemas.microsoft.com/office/drawing/2014/main" id="{A09174B8-0854-7279-2F9C-106E5AF19192}"/>
                </a:ext>
              </a:extLst>
            </p:cNvPr>
            <p:cNvGrpSpPr/>
            <p:nvPr userDrawn="1"/>
          </p:nvGrpSpPr>
          <p:grpSpPr>
            <a:xfrm>
              <a:off x="899040" y="287021"/>
              <a:ext cx="1473256" cy="194214"/>
              <a:chOff x="889000" y="6932261"/>
              <a:chExt cx="2621856" cy="345629"/>
            </a:xfrm>
          </p:grpSpPr>
          <p:pic>
            <p:nvPicPr>
              <p:cNvPr id="13" name="Picture 12" descr="Cover Logo" title="Cover Logo">
                <a:extLst>
                  <a:ext uri="{FF2B5EF4-FFF2-40B4-BE49-F238E27FC236}">
                    <a16:creationId xmlns:a16="http://schemas.microsoft.com/office/drawing/2014/main" id="{A08AA292-D056-14B2-BE85-AB1C400CC289}"/>
                  </a:ext>
                </a:extLst>
              </p:cNvPr>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889000" y="7033444"/>
                <a:ext cx="2538512" cy="169234"/>
              </a:xfrm>
              <a:prstGeom prst="rect">
                <a:avLst/>
              </a:prstGeom>
            </p:spPr>
          </p:pic>
          <p:cxnSp>
            <p:nvCxnSpPr>
              <p:cNvPr id="14" name="Straight Connector 13">
                <a:extLst>
                  <a:ext uri="{FF2B5EF4-FFF2-40B4-BE49-F238E27FC236}">
                    <a16:creationId xmlns:a16="http://schemas.microsoft.com/office/drawing/2014/main" id="{14E97A39-24B2-659A-0618-5CF03AA26856}"/>
                  </a:ext>
                </a:extLst>
              </p:cNvPr>
              <p:cNvCxnSpPr>
                <a:cxnSpLocks/>
              </p:cNvCxnSpPr>
              <p:nvPr/>
            </p:nvCxnSpPr>
            <p:spPr>
              <a:xfrm>
                <a:off x="3510856" y="6932261"/>
                <a:ext cx="0" cy="3456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descr="A logo with a black and red letter&#10;&#10;Description automatically generated">
              <a:extLst>
                <a:ext uri="{FF2B5EF4-FFF2-40B4-BE49-F238E27FC236}">
                  <a16:creationId xmlns:a16="http://schemas.microsoft.com/office/drawing/2014/main" id="{572FB8D9-4F31-1117-8119-0FEB0D177AA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19129" y="248245"/>
              <a:ext cx="864090" cy="248426"/>
            </a:xfrm>
            <a:prstGeom prst="rect">
              <a:avLst/>
            </a:prstGeom>
          </p:spPr>
        </p:pic>
      </p:grpSp>
    </p:spTree>
    <p:extLst>
      <p:ext uri="{BB962C8B-B14F-4D97-AF65-F5344CB8AC3E}">
        <p14:creationId xmlns:p14="http://schemas.microsoft.com/office/powerpoint/2010/main" val="1469580888"/>
      </p:ext>
    </p:extLst>
  </p:cSld>
  <p:clrMapOvr>
    <a:masterClrMapping/>
  </p:clrMapOvr>
  <p:extLst>
    <p:ext uri="{DCECCB84-F9BA-43D5-87BE-67443E8EF086}">
      <p15:sldGuideLst xmlns:p15="http://schemas.microsoft.com/office/powerpoint/2012/main">
        <p15:guide id="1" orient="horz" pos="240" userDrawn="1">
          <p15:clr>
            <a:srgbClr val="FBAE40"/>
          </p15:clr>
        </p15:guide>
        <p15:guide id="2" orient="horz" pos="672" userDrawn="1">
          <p15:clr>
            <a:srgbClr val="FBAE40"/>
          </p15:clr>
        </p15:guide>
        <p15:guide id="3" orient="horz" pos="1056" userDrawn="1">
          <p15:clr>
            <a:srgbClr val="FBAE40"/>
          </p15:clr>
        </p15:guide>
        <p15:guide id="4" orient="horz" pos="1416" userDrawn="1">
          <p15:clr>
            <a:srgbClr val="FBAE40"/>
          </p15:clr>
        </p15:guide>
        <p15:guide id="5" orient="horz" pos="4549" userDrawn="1">
          <p15:clr>
            <a:srgbClr val="FBAE40"/>
          </p15:clr>
        </p15:guide>
        <p15:guide id="6" pos="560" userDrawn="1">
          <p15:clr>
            <a:srgbClr val="FBAE40"/>
          </p15:clr>
        </p15:guide>
        <p15:guide id="7" pos="8144" userDrawn="1">
          <p15:clr>
            <a:srgbClr val="FBAE40"/>
          </p15:clr>
        </p15:guide>
        <p15:guide id="8" pos="1840" userDrawn="1">
          <p15:clr>
            <a:srgbClr val="FBAE40"/>
          </p15:clr>
        </p15:guide>
        <p15:guide id="9" pos="2136" userDrawn="1">
          <p15:clr>
            <a:srgbClr val="FBAE40"/>
          </p15:clr>
        </p15:guide>
        <p15:guide id="10" pos="3416" userDrawn="1">
          <p15:clr>
            <a:srgbClr val="FBAE40"/>
          </p15:clr>
        </p15:guide>
        <p15:guide id="11" pos="4992" userDrawn="1">
          <p15:clr>
            <a:srgbClr val="FBAE40"/>
          </p15:clr>
        </p15:guide>
        <p15:guide id="12" pos="3712" userDrawn="1">
          <p15:clr>
            <a:srgbClr val="FBAE40"/>
          </p15:clr>
        </p15:guide>
        <p15:guide id="13" pos="5288" userDrawn="1">
          <p15:clr>
            <a:srgbClr val="FBAE40"/>
          </p15:clr>
        </p15:guide>
        <p15:guide id="14" pos="6568" userDrawn="1">
          <p15:clr>
            <a:srgbClr val="FBAE40"/>
          </p15:clr>
        </p15:guide>
        <p15:guide id="15" pos="686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5" name="CoverImageCopy">
            <a:extLst>
              <a:ext uri="{FF2B5EF4-FFF2-40B4-BE49-F238E27FC236}">
                <a16:creationId xmlns:a16="http://schemas.microsoft.com/office/drawing/2014/main" id="{9EA8005B-7BB9-AF36-DFB8-E0D17F1B9EFB}"/>
              </a:ext>
            </a:extLst>
          </p:cNvPr>
          <p:cNvPicPr>
            <a:picLocks noChangeAspect="1"/>
          </p:cNvPicPr>
          <p:nvPr userDrawn="1"/>
        </p:nvPicPr>
        <p:blipFill>
          <a:blip r:embed="rId2"/>
          <a:srcRect t="13044" r="95538" b="13044"/>
          <a:stretch>
            <a:fillRect/>
          </a:stretch>
        </p:blipFill>
        <p:spPr>
          <a:xfrm>
            <a:off x="13201014" y="0"/>
            <a:ext cx="616585" cy="7772400"/>
          </a:xfrm>
          <a:prstGeom prst="rect">
            <a:avLst/>
          </a:prstGeom>
        </p:spPr>
      </p:pic>
      <p:sp>
        <p:nvSpPr>
          <p:cNvPr id="2" name="Title 1"/>
          <p:cNvSpPr>
            <a:spLocks noGrp="1"/>
          </p:cNvSpPr>
          <p:nvPr>
            <p:ph type="title"/>
          </p:nvPr>
        </p:nvSpPr>
        <p:spPr>
          <a:xfrm>
            <a:off x="889000" y="1066800"/>
            <a:ext cx="12039600" cy="609600"/>
          </a:xfrm>
        </p:spPr>
        <p:txBody>
          <a:bodyPr anchor="t" anchorCtr="0">
            <a:normAutofit/>
          </a:bodyPr>
          <a:lstStyle>
            <a:lvl1pPr algn="l">
              <a:defRPr sz="4000" b="0"/>
            </a:lvl1pPr>
          </a:lstStyle>
          <a:p>
            <a:r>
              <a:rPr lang="en-US"/>
              <a:t>Click to edit Master title style</a:t>
            </a:r>
          </a:p>
        </p:txBody>
      </p:sp>
      <p:sp>
        <p:nvSpPr>
          <p:cNvPr id="3" name="Picture Placeholder 2"/>
          <p:cNvSpPr>
            <a:spLocks noGrp="1"/>
          </p:cNvSpPr>
          <p:nvPr>
            <p:ph type="pic" idx="1" hasCustomPrompt="1"/>
          </p:nvPr>
        </p:nvSpPr>
        <p:spPr>
          <a:xfrm>
            <a:off x="889000" y="2247900"/>
            <a:ext cx="7035800" cy="4973638"/>
          </a:xfrm>
        </p:spPr>
        <p:txBody>
          <a:bodyPr>
            <a:normAutofit/>
          </a:bodyPr>
          <a:lstStyle>
            <a:lvl1pPr marL="0" indent="0">
              <a:buNone/>
              <a:defRPr sz="1200">
                <a:solidFill>
                  <a:schemeClr val="bg1">
                    <a:lumMod val="75000"/>
                  </a:schemeClr>
                </a:solidFill>
              </a:defRPr>
            </a:lvl1pPr>
            <a:lvl2pPr marL="628716" indent="0">
              <a:buNone/>
              <a:defRPr sz="3853"/>
            </a:lvl2pPr>
            <a:lvl3pPr marL="1257434" indent="0">
              <a:buNone/>
              <a:defRPr sz="3287"/>
            </a:lvl3pPr>
            <a:lvl4pPr marL="1886150" indent="0">
              <a:buNone/>
              <a:defRPr sz="2720"/>
            </a:lvl4pPr>
            <a:lvl5pPr marL="2514867" indent="0">
              <a:buNone/>
              <a:defRPr sz="2720"/>
            </a:lvl5pPr>
            <a:lvl6pPr marL="3143584" indent="0">
              <a:buNone/>
              <a:defRPr sz="2720"/>
            </a:lvl6pPr>
            <a:lvl7pPr marL="3772301" indent="0">
              <a:buNone/>
              <a:defRPr sz="2720"/>
            </a:lvl7pPr>
            <a:lvl8pPr marL="4401018" indent="0">
              <a:buNone/>
              <a:defRPr sz="2720"/>
            </a:lvl8pPr>
            <a:lvl9pPr marL="5029735" indent="0">
              <a:buNone/>
              <a:defRPr sz="2720"/>
            </a:lvl9pPr>
          </a:lstStyle>
          <a:p>
            <a:r>
              <a:rPr lang="en-US"/>
              <a:t>Add picture</a:t>
            </a:r>
          </a:p>
        </p:txBody>
      </p:sp>
      <p:sp>
        <p:nvSpPr>
          <p:cNvPr id="4" name="Text Placeholder 3"/>
          <p:cNvSpPr>
            <a:spLocks noGrp="1"/>
          </p:cNvSpPr>
          <p:nvPr>
            <p:ph type="body" sz="half" idx="2"/>
          </p:nvPr>
        </p:nvSpPr>
        <p:spPr>
          <a:xfrm>
            <a:off x="889000" y="1676400"/>
            <a:ext cx="12039600" cy="413809"/>
          </a:xfrm>
        </p:spPr>
        <p:txBody>
          <a:bodyPr>
            <a:normAutofit/>
          </a:bodyPr>
          <a:lstStyle>
            <a:lvl1pPr marL="0" indent="0">
              <a:buNone/>
              <a:defRPr sz="1800" b="1"/>
            </a:lvl1pPr>
            <a:lvl2pPr marL="628716" indent="0">
              <a:buNone/>
              <a:defRPr sz="1700"/>
            </a:lvl2pPr>
            <a:lvl3pPr marL="1257434" indent="0">
              <a:buNone/>
              <a:defRPr sz="1360"/>
            </a:lvl3pPr>
            <a:lvl4pPr marL="1886150" indent="0">
              <a:buNone/>
              <a:defRPr sz="1247"/>
            </a:lvl4pPr>
            <a:lvl5pPr marL="2514867" indent="0">
              <a:buNone/>
              <a:defRPr sz="1247"/>
            </a:lvl5pPr>
            <a:lvl6pPr marL="3143584" indent="0">
              <a:buNone/>
              <a:defRPr sz="1247"/>
            </a:lvl6pPr>
            <a:lvl7pPr marL="3772301" indent="0">
              <a:buNone/>
              <a:defRPr sz="1247"/>
            </a:lvl7pPr>
            <a:lvl8pPr marL="4401018" indent="0">
              <a:buNone/>
              <a:defRPr sz="1247"/>
            </a:lvl8pPr>
            <a:lvl9pPr marL="5029735" indent="0">
              <a:buNone/>
              <a:defRPr sz="1247"/>
            </a:lvl9pPr>
          </a:lstStyle>
          <a:p>
            <a:pPr lvl="0"/>
            <a:r>
              <a:rPr lang="en-US"/>
              <a:t>Click to edit Master text styles</a:t>
            </a:r>
          </a:p>
        </p:txBody>
      </p:sp>
      <p:sp>
        <p:nvSpPr>
          <p:cNvPr id="5" name="Date Placeholder 4"/>
          <p:cNvSpPr>
            <a:spLocks noGrp="1"/>
          </p:cNvSpPr>
          <p:nvPr>
            <p:ph type="dt" sz="half" idx="10"/>
          </p:nvPr>
        </p:nvSpPr>
        <p:spPr/>
        <p:txBody>
          <a:bodyPr/>
          <a:lstStyle/>
          <a:p>
            <a:fld id="{EF3BF20A-64A8-4AC2-A0E1-C166BB35D014}" type="datetimeFigureOut">
              <a:rPr lang="en-US" smtClean="0"/>
              <a:t>7/25/2024</a:t>
            </a:fld>
            <a:endParaRPr lang="en-US"/>
          </a:p>
        </p:txBody>
      </p:sp>
      <p:sp>
        <p:nvSpPr>
          <p:cNvPr id="6" name="Footer Placeholder 5"/>
          <p:cNvSpPr>
            <a:spLocks noGrp="1"/>
          </p:cNvSpPr>
          <p:nvPr>
            <p:ph type="ftr" sz="quarter" idx="11"/>
          </p:nvPr>
        </p:nvSpPr>
        <p:spPr>
          <a:xfrm>
            <a:off x="889000" y="7221538"/>
            <a:ext cx="9906000" cy="413809"/>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0397DDE-67A1-4685-8C13-36BD6FA25BF1}" type="slidenum">
              <a:rPr lang="en-US" smtClean="0"/>
              <a:t>‹#›</a:t>
            </a:fld>
            <a:endParaRPr lang="en-US"/>
          </a:p>
        </p:txBody>
      </p:sp>
      <p:cxnSp>
        <p:nvCxnSpPr>
          <p:cNvPr id="8" name="Straight Connector 7">
            <a:extLst>
              <a:ext uri="{FF2B5EF4-FFF2-40B4-BE49-F238E27FC236}">
                <a16:creationId xmlns:a16="http://schemas.microsoft.com/office/drawing/2014/main" id="{C5E4A92C-2B6A-9C4B-AA45-BB596CF525C0}"/>
              </a:ext>
            </a:extLst>
          </p:cNvPr>
          <p:cNvCxnSpPr/>
          <p:nvPr userDrawn="1"/>
        </p:nvCxnSpPr>
        <p:spPr>
          <a:xfrm>
            <a:off x="525112" y="7444740"/>
            <a:ext cx="0" cy="3276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descr="Interactivity">
            <a:extLst>
              <a:ext uri="{FF2B5EF4-FFF2-40B4-BE49-F238E27FC236}">
                <a16:creationId xmlns:a16="http://schemas.microsoft.com/office/drawing/2014/main" id="{4E5A6A0F-8481-D9F4-4BEC-0276571A8351}"/>
              </a:ext>
            </a:extLst>
          </p:cNvPr>
          <p:cNvCxnSpPr/>
          <p:nvPr userDrawn="1"/>
        </p:nvCxnSpPr>
        <p:spPr>
          <a:xfrm>
            <a:off x="3390900" y="381000"/>
            <a:ext cx="953770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9F260EE-CE28-340C-9863-B486A66B0936}"/>
              </a:ext>
            </a:extLst>
          </p:cNvPr>
          <p:cNvGrpSpPr/>
          <p:nvPr userDrawn="1"/>
        </p:nvGrpSpPr>
        <p:grpSpPr>
          <a:xfrm>
            <a:off x="899040" y="248245"/>
            <a:ext cx="2384179" cy="248426"/>
            <a:chOff x="899040" y="248245"/>
            <a:chExt cx="2384179" cy="248426"/>
          </a:xfrm>
        </p:grpSpPr>
        <p:grpSp>
          <p:nvGrpSpPr>
            <p:cNvPr id="11" name="Group 10">
              <a:extLst>
                <a:ext uri="{FF2B5EF4-FFF2-40B4-BE49-F238E27FC236}">
                  <a16:creationId xmlns:a16="http://schemas.microsoft.com/office/drawing/2014/main" id="{64ECE2C0-8457-63BC-135B-49823D6764C2}"/>
                </a:ext>
              </a:extLst>
            </p:cNvPr>
            <p:cNvGrpSpPr/>
            <p:nvPr userDrawn="1"/>
          </p:nvGrpSpPr>
          <p:grpSpPr>
            <a:xfrm>
              <a:off x="899040" y="287021"/>
              <a:ext cx="1473256" cy="194214"/>
              <a:chOff x="889000" y="6932261"/>
              <a:chExt cx="2621856" cy="345629"/>
            </a:xfrm>
          </p:grpSpPr>
          <p:pic>
            <p:nvPicPr>
              <p:cNvPr id="13" name="Picture 12" descr="Cover Logo" title="Cover Logo">
                <a:extLst>
                  <a:ext uri="{FF2B5EF4-FFF2-40B4-BE49-F238E27FC236}">
                    <a16:creationId xmlns:a16="http://schemas.microsoft.com/office/drawing/2014/main" id="{E0BD3120-8EBE-82EE-A3BA-1482687099D6}"/>
                  </a:ext>
                </a:extLst>
              </p:cNvPr>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889000" y="7033444"/>
                <a:ext cx="2538512" cy="169234"/>
              </a:xfrm>
              <a:prstGeom prst="rect">
                <a:avLst/>
              </a:prstGeom>
            </p:spPr>
          </p:pic>
          <p:cxnSp>
            <p:nvCxnSpPr>
              <p:cNvPr id="14" name="Straight Connector 13">
                <a:extLst>
                  <a:ext uri="{FF2B5EF4-FFF2-40B4-BE49-F238E27FC236}">
                    <a16:creationId xmlns:a16="http://schemas.microsoft.com/office/drawing/2014/main" id="{FC81770A-E0FC-F1BC-B3B9-BA25F5880251}"/>
                  </a:ext>
                </a:extLst>
              </p:cNvPr>
              <p:cNvCxnSpPr>
                <a:cxnSpLocks/>
              </p:cNvCxnSpPr>
              <p:nvPr/>
            </p:nvCxnSpPr>
            <p:spPr>
              <a:xfrm>
                <a:off x="3510856" y="6932261"/>
                <a:ext cx="0" cy="3456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descr="A logo with a black and red letter&#10;&#10;Description automatically generated">
              <a:extLst>
                <a:ext uri="{FF2B5EF4-FFF2-40B4-BE49-F238E27FC236}">
                  <a16:creationId xmlns:a16="http://schemas.microsoft.com/office/drawing/2014/main" id="{D0C45F64-D6A5-66A5-B1CE-9796E1DFF0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19129" y="248245"/>
              <a:ext cx="864090" cy="248426"/>
            </a:xfrm>
            <a:prstGeom prst="rect">
              <a:avLst/>
            </a:prstGeom>
          </p:spPr>
        </p:pic>
      </p:grpSp>
    </p:spTree>
    <p:extLst>
      <p:ext uri="{BB962C8B-B14F-4D97-AF65-F5344CB8AC3E}">
        <p14:creationId xmlns:p14="http://schemas.microsoft.com/office/powerpoint/2010/main" val="1504609717"/>
      </p:ext>
    </p:extLst>
  </p:cSld>
  <p:clrMapOvr>
    <a:masterClrMapping/>
  </p:clrMapOvr>
  <p:extLst>
    <p:ext uri="{DCECCB84-F9BA-43D5-87BE-67443E8EF086}">
      <p15:sldGuideLst xmlns:p15="http://schemas.microsoft.com/office/powerpoint/2012/main">
        <p15:guide id="1" orient="horz" pos="240" userDrawn="1">
          <p15:clr>
            <a:srgbClr val="FBAE40"/>
          </p15:clr>
        </p15:guide>
        <p15:guide id="2" orient="horz" pos="672" userDrawn="1">
          <p15:clr>
            <a:srgbClr val="FBAE40"/>
          </p15:clr>
        </p15:guide>
        <p15:guide id="3" orient="horz" pos="1056" userDrawn="1">
          <p15:clr>
            <a:srgbClr val="FBAE40"/>
          </p15:clr>
        </p15:guide>
        <p15:guide id="4" orient="horz" pos="1416" userDrawn="1">
          <p15:clr>
            <a:srgbClr val="FBAE40"/>
          </p15:clr>
        </p15:guide>
        <p15:guide id="5" orient="horz" pos="4549" userDrawn="1">
          <p15:clr>
            <a:srgbClr val="FBAE40"/>
          </p15:clr>
        </p15:guide>
        <p15:guide id="6" pos="560" userDrawn="1">
          <p15:clr>
            <a:srgbClr val="FBAE40"/>
          </p15:clr>
        </p15:guide>
        <p15:guide id="7" pos="8144" userDrawn="1">
          <p15:clr>
            <a:srgbClr val="FBAE40"/>
          </p15:clr>
        </p15:guide>
        <p15:guide id="8" pos="1840" userDrawn="1">
          <p15:clr>
            <a:srgbClr val="FBAE40"/>
          </p15:clr>
        </p15:guide>
        <p15:guide id="9" pos="2136" userDrawn="1">
          <p15:clr>
            <a:srgbClr val="FBAE40"/>
          </p15:clr>
        </p15:guide>
        <p15:guide id="10" pos="3416" userDrawn="1">
          <p15:clr>
            <a:srgbClr val="FBAE40"/>
          </p15:clr>
        </p15:guide>
        <p15:guide id="11" pos="4992" userDrawn="1">
          <p15:clr>
            <a:srgbClr val="FBAE40"/>
          </p15:clr>
        </p15:guide>
        <p15:guide id="12" pos="3712" userDrawn="1">
          <p15:clr>
            <a:srgbClr val="FBAE40"/>
          </p15:clr>
        </p15:guide>
        <p15:guide id="13" pos="5288" userDrawn="1">
          <p15:clr>
            <a:srgbClr val="FBAE40"/>
          </p15:clr>
        </p15:guide>
        <p15:guide id="14" pos="6568" userDrawn="1">
          <p15:clr>
            <a:srgbClr val="FBAE40"/>
          </p15:clr>
        </p15:guide>
        <p15:guide id="15" pos="686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3BF20A-64A8-4AC2-A0E1-C166BB35D014}" type="datetimeFigureOut">
              <a:rPr lang="en-US" smtClean="0"/>
              <a:t>7/25/2024</a:t>
            </a:fld>
            <a:endParaRPr lang="en-US"/>
          </a:p>
        </p:txBody>
      </p:sp>
      <p:sp>
        <p:nvSpPr>
          <p:cNvPr id="5" name="Footer Placeholder 4"/>
          <p:cNvSpPr>
            <a:spLocks noGrp="1"/>
          </p:cNvSpPr>
          <p:nvPr>
            <p:ph type="ftr" sz="quarter" idx="11"/>
          </p:nvPr>
        </p:nvSpPr>
        <p:spPr>
          <a:xfrm>
            <a:off x="889000" y="7221538"/>
            <a:ext cx="9906000" cy="413809"/>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0397DDE-67A1-4685-8C13-36BD6FA25BF1}" type="slidenum">
              <a:rPr lang="en-US" smtClean="0"/>
              <a:t>‹#›</a:t>
            </a:fld>
            <a:endParaRPr lang="en-US"/>
          </a:p>
        </p:txBody>
      </p:sp>
      <p:cxnSp>
        <p:nvCxnSpPr>
          <p:cNvPr id="7" name="Straight Connector 6">
            <a:extLst>
              <a:ext uri="{FF2B5EF4-FFF2-40B4-BE49-F238E27FC236}">
                <a16:creationId xmlns:a16="http://schemas.microsoft.com/office/drawing/2014/main" id="{98E9A4D3-845E-B66E-E58D-8D632DD92426}"/>
              </a:ext>
            </a:extLst>
          </p:cNvPr>
          <p:cNvCxnSpPr/>
          <p:nvPr userDrawn="1"/>
        </p:nvCxnSpPr>
        <p:spPr>
          <a:xfrm>
            <a:off x="525112" y="7444740"/>
            <a:ext cx="0" cy="3276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950052"/>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435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17760" y="311259"/>
            <a:ext cx="310896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0880" y="311259"/>
            <a:ext cx="9096587"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3BF20A-64A8-4AC2-A0E1-C166BB35D014}" type="datetimeFigureOut">
              <a:rPr lang="en-US" smtClean="0"/>
              <a:t>7/25/2024</a:t>
            </a:fld>
            <a:endParaRPr lang="en-US"/>
          </a:p>
        </p:txBody>
      </p:sp>
      <p:sp>
        <p:nvSpPr>
          <p:cNvPr id="5" name="Footer Placeholder 4"/>
          <p:cNvSpPr>
            <a:spLocks noGrp="1"/>
          </p:cNvSpPr>
          <p:nvPr>
            <p:ph type="ftr" sz="quarter" idx="11"/>
          </p:nvPr>
        </p:nvSpPr>
        <p:spPr>
          <a:xfrm>
            <a:off x="889000" y="7221538"/>
            <a:ext cx="9906000" cy="413809"/>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0397DDE-67A1-4685-8C13-36BD6FA25BF1}" type="slidenum">
              <a:rPr lang="en-US" smtClean="0"/>
              <a:t>‹#›</a:t>
            </a:fld>
            <a:endParaRPr lang="en-US"/>
          </a:p>
        </p:txBody>
      </p:sp>
      <p:cxnSp>
        <p:nvCxnSpPr>
          <p:cNvPr id="7" name="Straight Connector 6">
            <a:extLst>
              <a:ext uri="{FF2B5EF4-FFF2-40B4-BE49-F238E27FC236}">
                <a16:creationId xmlns:a16="http://schemas.microsoft.com/office/drawing/2014/main" id="{473B4A0A-71D6-07FF-6535-AA033731F007}"/>
              </a:ext>
            </a:extLst>
          </p:cNvPr>
          <p:cNvCxnSpPr/>
          <p:nvPr userDrawn="1"/>
        </p:nvCxnSpPr>
        <p:spPr>
          <a:xfrm>
            <a:off x="525112" y="7444740"/>
            <a:ext cx="0" cy="3276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350486"/>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435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CoverImageCopy">
            <a:extLst>
              <a:ext uri="{FF2B5EF4-FFF2-40B4-BE49-F238E27FC236}">
                <a16:creationId xmlns:a16="http://schemas.microsoft.com/office/drawing/2014/main" id="{CA5FD403-A26E-D536-6559-83CF68BE5822}"/>
              </a:ext>
            </a:extLst>
          </p:cNvPr>
          <p:cNvPicPr>
            <a:picLocks noChangeAspect="1"/>
          </p:cNvPicPr>
          <p:nvPr userDrawn="1"/>
        </p:nvPicPr>
        <p:blipFill>
          <a:blip r:embed="rId2"/>
          <a:srcRect t="13044" b="13044"/>
          <a:stretch>
            <a:fillRect/>
          </a:stretch>
        </p:blipFill>
        <p:spPr>
          <a:xfrm>
            <a:off x="0" y="0"/>
            <a:ext cx="13817600" cy="7772400"/>
          </a:xfrm>
          <a:prstGeom prst="rect">
            <a:avLst/>
          </a:prstGeom>
        </p:spPr>
      </p:pic>
      <p:sp>
        <p:nvSpPr>
          <p:cNvPr id="2" name="Title 1"/>
          <p:cNvSpPr>
            <a:spLocks noGrp="1"/>
          </p:cNvSpPr>
          <p:nvPr>
            <p:ph type="title"/>
          </p:nvPr>
        </p:nvSpPr>
        <p:spPr>
          <a:xfrm>
            <a:off x="5385816" y="4133087"/>
            <a:ext cx="7542784" cy="1737360"/>
          </a:xfrm>
        </p:spPr>
        <p:txBody>
          <a:bodyPr bIns="45720" anchor="b" anchorCtr="0">
            <a:noAutofit/>
          </a:bodyPr>
          <a:lstStyle>
            <a:lvl1pPr algn="l">
              <a:defRPr sz="6000" b="0"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5385815" y="5870448"/>
            <a:ext cx="7542785" cy="1351090"/>
          </a:xfrm>
        </p:spPr>
        <p:txBody>
          <a:bodyPr tIns="45720" anchor="t" anchorCtr="0"/>
          <a:lstStyle>
            <a:lvl1pPr marL="0" indent="0">
              <a:buNone/>
              <a:defRPr sz="2400" b="1">
                <a:solidFill>
                  <a:schemeClr val="bg1"/>
                </a:solidFill>
              </a:defRPr>
            </a:lvl1pPr>
            <a:lvl2pPr marL="628716" indent="0">
              <a:buNone/>
              <a:defRPr sz="2493"/>
            </a:lvl2pPr>
            <a:lvl3pPr marL="1257434" indent="0">
              <a:buNone/>
              <a:defRPr sz="2153"/>
            </a:lvl3pPr>
            <a:lvl4pPr marL="1886150" indent="0">
              <a:buNone/>
              <a:defRPr sz="1927"/>
            </a:lvl4pPr>
            <a:lvl5pPr marL="2514867" indent="0">
              <a:buNone/>
              <a:defRPr sz="1927"/>
            </a:lvl5pPr>
            <a:lvl6pPr marL="3143584" indent="0">
              <a:buNone/>
              <a:defRPr sz="1927"/>
            </a:lvl6pPr>
            <a:lvl7pPr marL="3772301" indent="0">
              <a:buNone/>
              <a:defRPr sz="1927"/>
            </a:lvl7pPr>
            <a:lvl8pPr marL="4401018" indent="0">
              <a:buNone/>
              <a:defRPr sz="1927"/>
            </a:lvl8pPr>
            <a:lvl9pPr marL="5029735" indent="0">
              <a:buNone/>
              <a:defRPr sz="1927"/>
            </a:lvl9pPr>
          </a:lstStyle>
          <a:p>
            <a:pPr lvl="0"/>
            <a:r>
              <a:rPr lang="en-US"/>
              <a:t>Click to edit Master text styles</a:t>
            </a:r>
          </a:p>
        </p:txBody>
      </p:sp>
    </p:spTree>
    <p:extLst>
      <p:ext uri="{BB962C8B-B14F-4D97-AF65-F5344CB8AC3E}">
        <p14:creationId xmlns:p14="http://schemas.microsoft.com/office/powerpoint/2010/main" val="3574242673"/>
      </p:ext>
    </p:extLst>
  </p:cSld>
  <p:clrMapOvr>
    <a:masterClrMapping/>
  </p:clrMapOvr>
  <p:extLst>
    <p:ext uri="{DCECCB84-F9BA-43D5-87BE-67443E8EF086}">
      <p15:sldGuideLst xmlns:p15="http://schemas.microsoft.com/office/powerpoint/2012/main">
        <p15:guide id="1" orient="horz" pos="672" userDrawn="1">
          <p15:clr>
            <a:srgbClr val="FBAE40"/>
          </p15:clr>
        </p15:guide>
        <p15:guide id="2" orient="horz" pos="4549" userDrawn="1">
          <p15:clr>
            <a:srgbClr val="FBAE40"/>
          </p15:clr>
        </p15:guide>
        <p15:guide id="3" pos="560" userDrawn="1">
          <p15:clr>
            <a:srgbClr val="FBAE40"/>
          </p15:clr>
        </p15:guide>
        <p15:guide id="4" pos="81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ny Content">
    <p:spTree>
      <p:nvGrpSpPr>
        <p:cNvPr id="1" name=""/>
        <p:cNvGrpSpPr/>
        <p:nvPr/>
      </p:nvGrpSpPr>
      <p:grpSpPr>
        <a:xfrm>
          <a:off x="0" y="0"/>
          <a:ext cx="0" cy="0"/>
          <a:chOff x="0" y="0"/>
          <a:chExt cx="0" cy="0"/>
        </a:xfrm>
      </p:grpSpPr>
      <p:pic>
        <p:nvPicPr>
          <p:cNvPr id="7" name="CoverImageCopy">
            <a:extLst>
              <a:ext uri="{FF2B5EF4-FFF2-40B4-BE49-F238E27FC236}">
                <a16:creationId xmlns:a16="http://schemas.microsoft.com/office/drawing/2014/main" id="{A2E15FE1-7018-D0B4-3356-E0B5C0C1290D}"/>
              </a:ext>
            </a:extLst>
          </p:cNvPr>
          <p:cNvPicPr>
            <a:picLocks noChangeAspect="1"/>
          </p:cNvPicPr>
          <p:nvPr userDrawn="1"/>
        </p:nvPicPr>
        <p:blipFill>
          <a:blip r:embed="rId2"/>
          <a:srcRect t="13044" r="95538" b="13044"/>
          <a:stretch>
            <a:fillRect/>
          </a:stretch>
        </p:blipFill>
        <p:spPr>
          <a:xfrm>
            <a:off x="13201014" y="0"/>
            <a:ext cx="616585" cy="7772400"/>
          </a:xfrm>
          <a:prstGeom prst="rect">
            <a:avLst/>
          </a:prstGeom>
        </p:spPr>
      </p:pic>
      <p:sp>
        <p:nvSpPr>
          <p:cNvPr id="5" name="Second Line Heading Placeholder" descr="Second Line Heading Placeholder" title="Second Line Heading Placeholder"/>
          <p:cNvSpPr>
            <a:spLocks noGrp="1"/>
          </p:cNvSpPr>
          <p:nvPr>
            <p:ph type="body" sz="quarter" idx="11" hasCustomPrompt="1"/>
          </p:nvPr>
        </p:nvSpPr>
        <p:spPr>
          <a:xfrm>
            <a:off x="889770" y="1676400"/>
            <a:ext cx="12038061" cy="571500"/>
          </a:xfrm>
        </p:spPr>
        <p:txBody>
          <a:bodyPr numCol="1">
            <a:noAutofit/>
          </a:bodyPr>
          <a:lstStyle>
            <a:lvl1pPr>
              <a:defRPr sz="1800" b="1" baseline="0"/>
            </a:lvl1pPr>
          </a:lstStyle>
          <a:p>
            <a:pPr lvl="0"/>
            <a:r>
              <a:rPr lang="en-US"/>
              <a:t>Second Line (optional text or delete)</a:t>
            </a:r>
          </a:p>
        </p:txBody>
      </p:sp>
      <p:sp>
        <p:nvSpPr>
          <p:cNvPr id="2" name="Key Line Heading Placeholder" descr="Key Line Heading Placeholder" title="Key Line Heading Placeholder"/>
          <p:cNvSpPr>
            <a:spLocks noGrp="1"/>
          </p:cNvSpPr>
          <p:nvPr>
            <p:ph type="title"/>
          </p:nvPr>
        </p:nvSpPr>
        <p:spPr>
          <a:xfrm>
            <a:off x="889770" y="1068171"/>
            <a:ext cx="12038061" cy="608229"/>
          </a:xfrm>
        </p:spPr>
        <p:txBody>
          <a:bodyPr/>
          <a:lstStyle/>
          <a:p>
            <a:r>
              <a:rPr lang="en-US" dirty="0"/>
              <a:t>Click to edit Master title style</a:t>
            </a:r>
          </a:p>
        </p:txBody>
      </p:sp>
      <p:sp>
        <p:nvSpPr>
          <p:cNvPr id="11" name="Date Placeholder 10">
            <a:extLst>
              <a:ext uri="{FF2B5EF4-FFF2-40B4-BE49-F238E27FC236}">
                <a16:creationId xmlns:a16="http://schemas.microsoft.com/office/drawing/2014/main" id="{78EED581-13BB-5158-DB1B-69F3DB97453F}"/>
              </a:ext>
            </a:extLst>
          </p:cNvPr>
          <p:cNvSpPr>
            <a:spLocks noGrp="1"/>
          </p:cNvSpPr>
          <p:nvPr>
            <p:ph type="dt" sz="half" idx="13"/>
          </p:nvPr>
        </p:nvSpPr>
        <p:spPr/>
        <p:txBody>
          <a:bodyPr/>
          <a:lstStyle/>
          <a:p>
            <a:fld id="{EF3BF20A-64A8-4AC2-A0E1-C166BB35D014}" type="datetimeFigureOut">
              <a:rPr lang="en-US" smtClean="0"/>
              <a:pPr/>
              <a:t>7/25/2024</a:t>
            </a:fld>
            <a:endParaRPr lang="en-US"/>
          </a:p>
        </p:txBody>
      </p:sp>
      <p:sp>
        <p:nvSpPr>
          <p:cNvPr id="13" name="Slide Number Placeholder 12">
            <a:extLst>
              <a:ext uri="{FF2B5EF4-FFF2-40B4-BE49-F238E27FC236}">
                <a16:creationId xmlns:a16="http://schemas.microsoft.com/office/drawing/2014/main" id="{4F9B0E32-65E6-2C5F-28F1-F39FBE2E1072}"/>
              </a:ext>
            </a:extLst>
          </p:cNvPr>
          <p:cNvSpPr>
            <a:spLocks noGrp="1"/>
          </p:cNvSpPr>
          <p:nvPr>
            <p:ph type="sldNum" sz="quarter" idx="15"/>
          </p:nvPr>
        </p:nvSpPr>
        <p:spPr/>
        <p:txBody>
          <a:bodyPr/>
          <a:lstStyle/>
          <a:p>
            <a:fld id="{10397DDE-67A1-4685-8C13-36BD6FA25BF1}" type="slidenum">
              <a:rPr lang="en-US" smtClean="0"/>
              <a:pPr/>
              <a:t>‹#›</a:t>
            </a:fld>
            <a:endParaRPr lang="en-US"/>
          </a:p>
        </p:txBody>
      </p:sp>
      <p:cxnSp>
        <p:nvCxnSpPr>
          <p:cNvPr id="15" name="Straight Connector 14">
            <a:extLst>
              <a:ext uri="{FF2B5EF4-FFF2-40B4-BE49-F238E27FC236}">
                <a16:creationId xmlns:a16="http://schemas.microsoft.com/office/drawing/2014/main" id="{F5B34CD8-4664-DFF3-9CB6-E0BEB6140925}"/>
              </a:ext>
            </a:extLst>
          </p:cNvPr>
          <p:cNvCxnSpPr/>
          <p:nvPr userDrawn="1"/>
        </p:nvCxnSpPr>
        <p:spPr>
          <a:xfrm>
            <a:off x="525112" y="7444740"/>
            <a:ext cx="0" cy="3276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descr="Interactivity">
            <a:extLst>
              <a:ext uri="{FF2B5EF4-FFF2-40B4-BE49-F238E27FC236}">
                <a16:creationId xmlns:a16="http://schemas.microsoft.com/office/drawing/2014/main" id="{0DCBEFEF-80B7-9035-0D11-6F01511400EB}"/>
              </a:ext>
            </a:extLst>
          </p:cNvPr>
          <p:cNvCxnSpPr/>
          <p:nvPr userDrawn="1"/>
        </p:nvCxnSpPr>
        <p:spPr>
          <a:xfrm>
            <a:off x="3390900" y="381000"/>
            <a:ext cx="953770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3EF925F9-5DD9-D991-2711-34F86F03F1AF}"/>
              </a:ext>
            </a:extLst>
          </p:cNvPr>
          <p:cNvGrpSpPr/>
          <p:nvPr userDrawn="1"/>
        </p:nvGrpSpPr>
        <p:grpSpPr>
          <a:xfrm>
            <a:off x="899040" y="248245"/>
            <a:ext cx="2384179" cy="248426"/>
            <a:chOff x="899040" y="248245"/>
            <a:chExt cx="2384179" cy="248426"/>
          </a:xfrm>
        </p:grpSpPr>
        <p:grpSp>
          <p:nvGrpSpPr>
            <p:cNvPr id="14" name="Group 13">
              <a:extLst>
                <a:ext uri="{FF2B5EF4-FFF2-40B4-BE49-F238E27FC236}">
                  <a16:creationId xmlns:a16="http://schemas.microsoft.com/office/drawing/2014/main" id="{1C439E24-D85F-ED3A-9377-6F03168E775D}"/>
                </a:ext>
              </a:extLst>
            </p:cNvPr>
            <p:cNvGrpSpPr/>
            <p:nvPr userDrawn="1"/>
          </p:nvGrpSpPr>
          <p:grpSpPr>
            <a:xfrm>
              <a:off x="899040" y="287021"/>
              <a:ext cx="1473256" cy="194214"/>
              <a:chOff x="889000" y="6932261"/>
              <a:chExt cx="2621856" cy="345629"/>
            </a:xfrm>
          </p:grpSpPr>
          <p:pic>
            <p:nvPicPr>
              <p:cNvPr id="16" name="Picture 15" descr="Cover Logo" title="Cover Logo">
                <a:extLst>
                  <a:ext uri="{FF2B5EF4-FFF2-40B4-BE49-F238E27FC236}">
                    <a16:creationId xmlns:a16="http://schemas.microsoft.com/office/drawing/2014/main" id="{04424A1B-A383-9699-1B2F-5BFB712E8EC7}"/>
                  </a:ext>
                </a:extLst>
              </p:cNvPr>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889000" y="7033444"/>
                <a:ext cx="2538512" cy="169234"/>
              </a:xfrm>
              <a:prstGeom prst="rect">
                <a:avLst/>
              </a:prstGeom>
            </p:spPr>
          </p:pic>
          <p:cxnSp>
            <p:nvCxnSpPr>
              <p:cNvPr id="20" name="Straight Connector 19">
                <a:extLst>
                  <a:ext uri="{FF2B5EF4-FFF2-40B4-BE49-F238E27FC236}">
                    <a16:creationId xmlns:a16="http://schemas.microsoft.com/office/drawing/2014/main" id="{59D31619-126C-0A48-96CC-205C593BE33E}"/>
                  </a:ext>
                </a:extLst>
              </p:cNvPr>
              <p:cNvCxnSpPr>
                <a:cxnSpLocks/>
              </p:cNvCxnSpPr>
              <p:nvPr/>
            </p:nvCxnSpPr>
            <p:spPr>
              <a:xfrm>
                <a:off x="3510856" y="6932261"/>
                <a:ext cx="0" cy="3456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4" name="Picture 3" descr="A logo with a black and red letter&#10;&#10;Description automatically generated">
              <a:extLst>
                <a:ext uri="{FF2B5EF4-FFF2-40B4-BE49-F238E27FC236}">
                  <a16:creationId xmlns:a16="http://schemas.microsoft.com/office/drawing/2014/main" id="{BC603881-8DE5-F49A-AE5D-DDB487B1736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19129" y="248245"/>
              <a:ext cx="864090" cy="248426"/>
            </a:xfrm>
            <a:prstGeom prst="rect">
              <a:avLst/>
            </a:prstGeom>
          </p:spPr>
        </p:pic>
      </p:grpSp>
    </p:spTree>
    <p:extLst>
      <p:ext uri="{BB962C8B-B14F-4D97-AF65-F5344CB8AC3E}">
        <p14:creationId xmlns:p14="http://schemas.microsoft.com/office/powerpoint/2010/main" val="3249291949"/>
      </p:ext>
    </p:extLst>
  </p:cSld>
  <p:clrMapOvr>
    <a:masterClrMapping/>
  </p:clrMapOvr>
  <p:extLst>
    <p:ext uri="{DCECCB84-F9BA-43D5-87BE-67443E8EF086}">
      <p15:sldGuideLst xmlns:p15="http://schemas.microsoft.com/office/powerpoint/2012/main">
        <p15:guide id="1" orient="horz" pos="240" userDrawn="1">
          <p15:clr>
            <a:srgbClr val="FBAE40"/>
          </p15:clr>
        </p15:guide>
        <p15:guide id="2" orient="horz" pos="672" userDrawn="1">
          <p15:clr>
            <a:srgbClr val="FBAE40"/>
          </p15:clr>
        </p15:guide>
        <p15:guide id="3" orient="horz" pos="1056" userDrawn="1">
          <p15:clr>
            <a:srgbClr val="FBAE40"/>
          </p15:clr>
        </p15:guide>
        <p15:guide id="4" orient="horz" pos="1416" userDrawn="1">
          <p15:clr>
            <a:srgbClr val="FBAE40"/>
          </p15:clr>
        </p15:guide>
        <p15:guide id="5" orient="horz" pos="4549" userDrawn="1">
          <p15:clr>
            <a:srgbClr val="FBAE40"/>
          </p15:clr>
        </p15:guide>
        <p15:guide id="6" pos="560" userDrawn="1">
          <p15:clr>
            <a:srgbClr val="FBAE40"/>
          </p15:clr>
        </p15:guide>
        <p15:guide id="7" pos="8144" userDrawn="1">
          <p15:clr>
            <a:srgbClr val="FBAE40"/>
          </p15:clr>
        </p15:guide>
        <p15:guide id="8" pos="1840" userDrawn="1">
          <p15:clr>
            <a:srgbClr val="FBAE40"/>
          </p15:clr>
        </p15:guide>
        <p15:guide id="9" pos="2136" userDrawn="1">
          <p15:clr>
            <a:srgbClr val="FBAE40"/>
          </p15:clr>
        </p15:guide>
        <p15:guide id="10" pos="3416" userDrawn="1">
          <p15:clr>
            <a:srgbClr val="FBAE40"/>
          </p15:clr>
        </p15:guide>
        <p15:guide id="11" pos="4992" userDrawn="1">
          <p15:clr>
            <a:srgbClr val="FBAE40"/>
          </p15:clr>
        </p15:guide>
        <p15:guide id="12" pos="3712" userDrawn="1">
          <p15:clr>
            <a:srgbClr val="FBAE40"/>
          </p15:clr>
        </p15:guide>
        <p15:guide id="13" pos="5288" userDrawn="1">
          <p15:clr>
            <a:srgbClr val="FBAE40"/>
          </p15:clr>
        </p15:guide>
        <p15:guide id="14" pos="6568" userDrawn="1">
          <p15:clr>
            <a:srgbClr val="FBAE40"/>
          </p15:clr>
        </p15:guide>
        <p15:guide id="15" pos="686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ss Content">
    <p:spTree>
      <p:nvGrpSpPr>
        <p:cNvPr id="1" name=""/>
        <p:cNvGrpSpPr/>
        <p:nvPr/>
      </p:nvGrpSpPr>
      <p:grpSpPr>
        <a:xfrm>
          <a:off x="0" y="0"/>
          <a:ext cx="0" cy="0"/>
          <a:chOff x="0" y="0"/>
          <a:chExt cx="0" cy="0"/>
        </a:xfrm>
      </p:grpSpPr>
      <p:pic>
        <p:nvPicPr>
          <p:cNvPr id="14" name="CoverImageCopy">
            <a:extLst>
              <a:ext uri="{FF2B5EF4-FFF2-40B4-BE49-F238E27FC236}">
                <a16:creationId xmlns:a16="http://schemas.microsoft.com/office/drawing/2014/main" id="{E150E5C2-1FAD-F145-6242-1E24EFC971DB}"/>
              </a:ext>
            </a:extLst>
          </p:cNvPr>
          <p:cNvPicPr>
            <a:picLocks noChangeAspect="1"/>
          </p:cNvPicPr>
          <p:nvPr userDrawn="1"/>
        </p:nvPicPr>
        <p:blipFill>
          <a:blip r:embed="rId2"/>
          <a:srcRect t="13044" r="59062" b="13044"/>
          <a:stretch>
            <a:fillRect/>
          </a:stretch>
        </p:blipFill>
        <p:spPr>
          <a:xfrm>
            <a:off x="8161020" y="0"/>
            <a:ext cx="5656582" cy="7772400"/>
          </a:xfrm>
          <a:prstGeom prst="rect">
            <a:avLst/>
          </a:prstGeom>
        </p:spPr>
      </p:pic>
      <p:sp>
        <p:nvSpPr>
          <p:cNvPr id="2" name="Title 1"/>
          <p:cNvSpPr>
            <a:spLocks noGrp="1"/>
          </p:cNvSpPr>
          <p:nvPr>
            <p:ph type="title"/>
          </p:nvPr>
        </p:nvSpPr>
        <p:spPr>
          <a:xfrm>
            <a:off x="889000" y="1068659"/>
            <a:ext cx="7035800" cy="607741"/>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EF3BF20A-64A8-4AC2-A0E1-C166BB35D014}" type="datetimeFigureOut">
              <a:rPr lang="en-US" smtClean="0"/>
              <a:t>7/25/2024</a:t>
            </a:fld>
            <a:endParaRPr lang="en-US"/>
          </a:p>
        </p:txBody>
      </p:sp>
      <p:sp>
        <p:nvSpPr>
          <p:cNvPr id="5" name="Slide Number Placeholder 4"/>
          <p:cNvSpPr>
            <a:spLocks noGrp="1"/>
          </p:cNvSpPr>
          <p:nvPr>
            <p:ph type="sldNum" sz="quarter" idx="12"/>
          </p:nvPr>
        </p:nvSpPr>
        <p:spPr/>
        <p:txBody>
          <a:bodyPr/>
          <a:lstStyle/>
          <a:p>
            <a:fld id="{10397DDE-67A1-4685-8C13-36BD6FA25BF1}" type="slidenum">
              <a:rPr lang="en-US" smtClean="0"/>
              <a:t>‹#›</a:t>
            </a:fld>
            <a:endParaRPr lang="en-US"/>
          </a:p>
        </p:txBody>
      </p:sp>
      <p:cxnSp>
        <p:nvCxnSpPr>
          <p:cNvPr id="6" name="Straight Connector 5">
            <a:extLst>
              <a:ext uri="{FF2B5EF4-FFF2-40B4-BE49-F238E27FC236}">
                <a16:creationId xmlns:a16="http://schemas.microsoft.com/office/drawing/2014/main" id="{AC5747A3-95B2-14F8-5B25-CD6F8E49F6DD}"/>
              </a:ext>
            </a:extLst>
          </p:cNvPr>
          <p:cNvCxnSpPr/>
          <p:nvPr userDrawn="1"/>
        </p:nvCxnSpPr>
        <p:spPr>
          <a:xfrm>
            <a:off x="525112" y="7444740"/>
            <a:ext cx="0" cy="3276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descr="Interactivity">
            <a:extLst>
              <a:ext uri="{FF2B5EF4-FFF2-40B4-BE49-F238E27FC236}">
                <a16:creationId xmlns:a16="http://schemas.microsoft.com/office/drawing/2014/main" id="{1A9C198C-E1A5-04FE-7886-A684D716815E}"/>
              </a:ext>
            </a:extLst>
          </p:cNvPr>
          <p:cNvCxnSpPr>
            <a:cxnSpLocks/>
          </p:cNvCxnSpPr>
          <p:nvPr userDrawn="1"/>
        </p:nvCxnSpPr>
        <p:spPr>
          <a:xfrm>
            <a:off x="3390900" y="381000"/>
            <a:ext cx="953770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Second Line Heading Placeholder" descr="Second Line Heading Placeholder" title="Second Line Heading Placeholder">
            <a:extLst>
              <a:ext uri="{FF2B5EF4-FFF2-40B4-BE49-F238E27FC236}">
                <a16:creationId xmlns:a16="http://schemas.microsoft.com/office/drawing/2014/main" id="{F43F409F-15C5-C262-75B8-A1C8482A0ED1}"/>
              </a:ext>
            </a:extLst>
          </p:cNvPr>
          <p:cNvSpPr>
            <a:spLocks noGrp="1"/>
          </p:cNvSpPr>
          <p:nvPr>
            <p:ph type="body" sz="quarter" idx="13" hasCustomPrompt="1"/>
          </p:nvPr>
        </p:nvSpPr>
        <p:spPr>
          <a:xfrm>
            <a:off x="889770" y="1676400"/>
            <a:ext cx="12038061" cy="571500"/>
          </a:xfrm>
        </p:spPr>
        <p:txBody>
          <a:bodyPr numCol="1">
            <a:noAutofit/>
          </a:bodyPr>
          <a:lstStyle>
            <a:lvl1pPr>
              <a:defRPr sz="1800" b="1" baseline="0"/>
            </a:lvl1pPr>
          </a:lstStyle>
          <a:p>
            <a:pPr lvl="0"/>
            <a:r>
              <a:rPr lang="en-US"/>
              <a:t>Second Line (optional text or delete)</a:t>
            </a:r>
          </a:p>
        </p:txBody>
      </p:sp>
      <p:grpSp>
        <p:nvGrpSpPr>
          <p:cNvPr id="7" name="Group 6">
            <a:extLst>
              <a:ext uri="{FF2B5EF4-FFF2-40B4-BE49-F238E27FC236}">
                <a16:creationId xmlns:a16="http://schemas.microsoft.com/office/drawing/2014/main" id="{91B2554A-12C9-FC4D-CAE7-A3E4F22F7F58}"/>
              </a:ext>
            </a:extLst>
          </p:cNvPr>
          <p:cNvGrpSpPr/>
          <p:nvPr userDrawn="1"/>
        </p:nvGrpSpPr>
        <p:grpSpPr>
          <a:xfrm>
            <a:off x="899040" y="248245"/>
            <a:ext cx="2384179" cy="248426"/>
            <a:chOff x="899040" y="248245"/>
            <a:chExt cx="2384179" cy="248426"/>
          </a:xfrm>
        </p:grpSpPr>
        <p:grpSp>
          <p:nvGrpSpPr>
            <p:cNvPr id="9" name="Group 8">
              <a:extLst>
                <a:ext uri="{FF2B5EF4-FFF2-40B4-BE49-F238E27FC236}">
                  <a16:creationId xmlns:a16="http://schemas.microsoft.com/office/drawing/2014/main" id="{B4C97887-1A23-6FA9-4586-EDB27631D7C7}"/>
                </a:ext>
              </a:extLst>
            </p:cNvPr>
            <p:cNvGrpSpPr/>
            <p:nvPr userDrawn="1"/>
          </p:nvGrpSpPr>
          <p:grpSpPr>
            <a:xfrm>
              <a:off x="899040" y="287021"/>
              <a:ext cx="1473256" cy="194214"/>
              <a:chOff x="889000" y="6932261"/>
              <a:chExt cx="2621856" cy="345629"/>
            </a:xfrm>
          </p:grpSpPr>
          <p:pic>
            <p:nvPicPr>
              <p:cNvPr id="12" name="Picture 11" descr="Cover Logo" title="Cover Logo">
                <a:extLst>
                  <a:ext uri="{FF2B5EF4-FFF2-40B4-BE49-F238E27FC236}">
                    <a16:creationId xmlns:a16="http://schemas.microsoft.com/office/drawing/2014/main" id="{1B81A741-1359-3BFC-2E4F-300A5AFD2E8B}"/>
                  </a:ext>
                </a:extLst>
              </p:cNvPr>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889000" y="7033444"/>
                <a:ext cx="2538512" cy="169234"/>
              </a:xfrm>
              <a:prstGeom prst="rect">
                <a:avLst/>
              </a:prstGeom>
            </p:spPr>
          </p:pic>
          <p:cxnSp>
            <p:nvCxnSpPr>
              <p:cNvPr id="13" name="Straight Connector 12">
                <a:extLst>
                  <a:ext uri="{FF2B5EF4-FFF2-40B4-BE49-F238E27FC236}">
                    <a16:creationId xmlns:a16="http://schemas.microsoft.com/office/drawing/2014/main" id="{019354C7-48F3-B3E9-8BCF-EC9CD858CD90}"/>
                  </a:ext>
                </a:extLst>
              </p:cNvPr>
              <p:cNvCxnSpPr>
                <a:cxnSpLocks/>
              </p:cNvCxnSpPr>
              <p:nvPr/>
            </p:nvCxnSpPr>
            <p:spPr>
              <a:xfrm>
                <a:off x="3510856" y="6932261"/>
                <a:ext cx="0" cy="3456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0" name="Picture 9" descr="A logo with a black and red letter&#10;&#10;Description automatically generated">
              <a:extLst>
                <a:ext uri="{FF2B5EF4-FFF2-40B4-BE49-F238E27FC236}">
                  <a16:creationId xmlns:a16="http://schemas.microsoft.com/office/drawing/2014/main" id="{E8FA6903-A5E7-9499-178D-7097DE6BDDA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19129" y="248245"/>
              <a:ext cx="864090" cy="248426"/>
            </a:xfrm>
            <a:prstGeom prst="rect">
              <a:avLst/>
            </a:prstGeom>
          </p:spPr>
        </p:pic>
      </p:grpSp>
    </p:spTree>
    <p:extLst>
      <p:ext uri="{BB962C8B-B14F-4D97-AF65-F5344CB8AC3E}">
        <p14:creationId xmlns:p14="http://schemas.microsoft.com/office/powerpoint/2010/main" val="2132868629"/>
      </p:ext>
    </p:extLst>
  </p:cSld>
  <p:clrMapOvr>
    <a:masterClrMapping/>
  </p:clrMapOvr>
  <p:extLst>
    <p:ext uri="{DCECCB84-F9BA-43D5-87BE-67443E8EF086}">
      <p15:sldGuideLst xmlns:p15="http://schemas.microsoft.com/office/powerpoint/2012/main">
        <p15:guide id="1" orient="horz" pos="240" userDrawn="1">
          <p15:clr>
            <a:srgbClr val="FBAE40"/>
          </p15:clr>
        </p15:guide>
        <p15:guide id="2" orient="horz" pos="672" userDrawn="1">
          <p15:clr>
            <a:srgbClr val="FBAE40"/>
          </p15:clr>
        </p15:guide>
        <p15:guide id="3" orient="horz" pos="1056" userDrawn="1">
          <p15:clr>
            <a:srgbClr val="FBAE40"/>
          </p15:clr>
        </p15:guide>
        <p15:guide id="4" orient="horz" pos="1416" userDrawn="1">
          <p15:clr>
            <a:srgbClr val="FBAE40"/>
          </p15:clr>
        </p15:guide>
        <p15:guide id="5" orient="horz" pos="4549" userDrawn="1">
          <p15:clr>
            <a:srgbClr val="FBAE40"/>
          </p15:clr>
        </p15:guide>
        <p15:guide id="6" pos="560" userDrawn="1">
          <p15:clr>
            <a:srgbClr val="FBAE40"/>
          </p15:clr>
        </p15:guide>
        <p15:guide id="7" pos="8144" userDrawn="1">
          <p15:clr>
            <a:srgbClr val="FBAE40"/>
          </p15:clr>
        </p15:guide>
        <p15:guide id="8" pos="1840" userDrawn="1">
          <p15:clr>
            <a:srgbClr val="FBAE40"/>
          </p15:clr>
        </p15:guide>
        <p15:guide id="9" pos="2136" userDrawn="1">
          <p15:clr>
            <a:srgbClr val="FBAE40"/>
          </p15:clr>
        </p15:guide>
        <p15:guide id="10" pos="3416" userDrawn="1">
          <p15:clr>
            <a:srgbClr val="FBAE40"/>
          </p15:clr>
        </p15:guide>
        <p15:guide id="11" pos="4992" userDrawn="1">
          <p15:clr>
            <a:srgbClr val="FBAE40"/>
          </p15:clr>
        </p15:guide>
        <p15:guide id="12" pos="3712" userDrawn="1">
          <p15:clr>
            <a:srgbClr val="FBAE40"/>
          </p15:clr>
        </p15:guide>
        <p15:guide id="13" pos="5288" userDrawn="1">
          <p15:clr>
            <a:srgbClr val="FBAE40"/>
          </p15:clr>
        </p15:guide>
        <p15:guide id="14" pos="6568" userDrawn="1">
          <p15:clr>
            <a:srgbClr val="FBAE40"/>
          </p15:clr>
        </p15:guide>
        <p15:guide id="15" pos="686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rrow Content">
    <p:spTree>
      <p:nvGrpSpPr>
        <p:cNvPr id="1" name=""/>
        <p:cNvGrpSpPr/>
        <p:nvPr/>
      </p:nvGrpSpPr>
      <p:grpSpPr>
        <a:xfrm>
          <a:off x="0" y="0"/>
          <a:ext cx="0" cy="0"/>
          <a:chOff x="0" y="0"/>
          <a:chExt cx="0" cy="0"/>
        </a:xfrm>
      </p:grpSpPr>
      <p:pic>
        <p:nvPicPr>
          <p:cNvPr id="14" name="CoverImageCopy">
            <a:extLst>
              <a:ext uri="{FF2B5EF4-FFF2-40B4-BE49-F238E27FC236}">
                <a16:creationId xmlns:a16="http://schemas.microsoft.com/office/drawing/2014/main" id="{8D29DAA2-BE00-5F11-7490-541B78834FFC}"/>
              </a:ext>
            </a:extLst>
          </p:cNvPr>
          <p:cNvPicPr>
            <a:picLocks noChangeAspect="1"/>
          </p:cNvPicPr>
          <p:nvPr userDrawn="1"/>
        </p:nvPicPr>
        <p:blipFill>
          <a:blip r:embed="rId2"/>
          <a:srcRect t="13044" r="41869" b="13044"/>
          <a:stretch>
            <a:fillRect/>
          </a:stretch>
        </p:blipFill>
        <p:spPr>
          <a:xfrm>
            <a:off x="5785358" y="0"/>
            <a:ext cx="8032243" cy="7772400"/>
          </a:xfrm>
          <a:prstGeom prst="rect">
            <a:avLst/>
          </a:prstGeom>
        </p:spPr>
      </p:pic>
      <p:sp>
        <p:nvSpPr>
          <p:cNvPr id="2" name="Title 1"/>
          <p:cNvSpPr>
            <a:spLocks noGrp="1"/>
          </p:cNvSpPr>
          <p:nvPr>
            <p:ph type="title"/>
          </p:nvPr>
        </p:nvSpPr>
        <p:spPr>
          <a:xfrm>
            <a:off x="889000" y="1068659"/>
            <a:ext cx="4533900" cy="607741"/>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EF3BF20A-64A8-4AC2-A0E1-C166BB35D014}" type="datetimeFigureOut">
              <a:rPr lang="en-US" smtClean="0"/>
              <a:t>7/25/2024</a:t>
            </a:fld>
            <a:endParaRPr lang="en-US"/>
          </a:p>
        </p:txBody>
      </p:sp>
      <p:sp>
        <p:nvSpPr>
          <p:cNvPr id="5" name="Slide Number Placeholder 4"/>
          <p:cNvSpPr>
            <a:spLocks noGrp="1"/>
          </p:cNvSpPr>
          <p:nvPr>
            <p:ph type="sldNum" sz="quarter" idx="12"/>
          </p:nvPr>
        </p:nvSpPr>
        <p:spPr/>
        <p:txBody>
          <a:bodyPr/>
          <a:lstStyle/>
          <a:p>
            <a:fld id="{10397DDE-67A1-4685-8C13-36BD6FA25BF1}" type="slidenum">
              <a:rPr lang="en-US" smtClean="0"/>
              <a:t>‹#›</a:t>
            </a:fld>
            <a:endParaRPr lang="en-US"/>
          </a:p>
        </p:txBody>
      </p:sp>
      <p:cxnSp>
        <p:nvCxnSpPr>
          <p:cNvPr id="6" name="Straight Connector 5">
            <a:extLst>
              <a:ext uri="{FF2B5EF4-FFF2-40B4-BE49-F238E27FC236}">
                <a16:creationId xmlns:a16="http://schemas.microsoft.com/office/drawing/2014/main" id="{AC5747A3-95B2-14F8-5B25-CD6F8E49F6DD}"/>
              </a:ext>
            </a:extLst>
          </p:cNvPr>
          <p:cNvCxnSpPr/>
          <p:nvPr userDrawn="1"/>
        </p:nvCxnSpPr>
        <p:spPr>
          <a:xfrm>
            <a:off x="525112" y="7444740"/>
            <a:ext cx="0" cy="3276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descr="Interactivity">
            <a:extLst>
              <a:ext uri="{FF2B5EF4-FFF2-40B4-BE49-F238E27FC236}">
                <a16:creationId xmlns:a16="http://schemas.microsoft.com/office/drawing/2014/main" id="{4EC07290-4A1E-17A8-2A7C-18BCB5563EC6}"/>
              </a:ext>
            </a:extLst>
          </p:cNvPr>
          <p:cNvCxnSpPr/>
          <p:nvPr userDrawn="1"/>
        </p:nvCxnSpPr>
        <p:spPr>
          <a:xfrm>
            <a:off x="3390900" y="381000"/>
            <a:ext cx="953770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Second Line Heading Placeholder" descr="Second Line Heading Placeholder" title="Second Line Heading Placeholder">
            <a:extLst>
              <a:ext uri="{FF2B5EF4-FFF2-40B4-BE49-F238E27FC236}">
                <a16:creationId xmlns:a16="http://schemas.microsoft.com/office/drawing/2014/main" id="{0D3D8B03-573B-6048-BD42-F8C28908D0EA}"/>
              </a:ext>
            </a:extLst>
          </p:cNvPr>
          <p:cNvSpPr>
            <a:spLocks noGrp="1"/>
          </p:cNvSpPr>
          <p:nvPr>
            <p:ph type="body" sz="quarter" idx="13" hasCustomPrompt="1"/>
          </p:nvPr>
        </p:nvSpPr>
        <p:spPr>
          <a:xfrm>
            <a:off x="889771" y="1676400"/>
            <a:ext cx="4533130" cy="571500"/>
          </a:xfrm>
        </p:spPr>
        <p:txBody>
          <a:bodyPr numCol="1">
            <a:noAutofit/>
          </a:bodyPr>
          <a:lstStyle>
            <a:lvl1pPr>
              <a:defRPr sz="1800" b="1" baseline="0"/>
            </a:lvl1pPr>
          </a:lstStyle>
          <a:p>
            <a:pPr lvl="0"/>
            <a:r>
              <a:rPr lang="en-US"/>
              <a:t>Second Line (optional text or delete)</a:t>
            </a:r>
          </a:p>
        </p:txBody>
      </p:sp>
      <p:grpSp>
        <p:nvGrpSpPr>
          <p:cNvPr id="4" name="Group 3">
            <a:extLst>
              <a:ext uri="{FF2B5EF4-FFF2-40B4-BE49-F238E27FC236}">
                <a16:creationId xmlns:a16="http://schemas.microsoft.com/office/drawing/2014/main" id="{F94825CF-AC2F-6209-B23A-07A630157286}"/>
              </a:ext>
            </a:extLst>
          </p:cNvPr>
          <p:cNvGrpSpPr/>
          <p:nvPr userDrawn="1"/>
        </p:nvGrpSpPr>
        <p:grpSpPr>
          <a:xfrm>
            <a:off x="899040" y="248245"/>
            <a:ext cx="2384179" cy="248426"/>
            <a:chOff x="899040" y="248245"/>
            <a:chExt cx="2384179" cy="248426"/>
          </a:xfrm>
        </p:grpSpPr>
        <p:grpSp>
          <p:nvGrpSpPr>
            <p:cNvPr id="7" name="Group 6">
              <a:extLst>
                <a:ext uri="{FF2B5EF4-FFF2-40B4-BE49-F238E27FC236}">
                  <a16:creationId xmlns:a16="http://schemas.microsoft.com/office/drawing/2014/main" id="{65352C6D-BB10-D320-CB51-CAA7335E8FC3}"/>
                </a:ext>
              </a:extLst>
            </p:cNvPr>
            <p:cNvGrpSpPr/>
            <p:nvPr userDrawn="1"/>
          </p:nvGrpSpPr>
          <p:grpSpPr>
            <a:xfrm>
              <a:off x="899040" y="287021"/>
              <a:ext cx="1473256" cy="194214"/>
              <a:chOff x="889000" y="6932261"/>
              <a:chExt cx="2621856" cy="345629"/>
            </a:xfrm>
          </p:grpSpPr>
          <p:pic>
            <p:nvPicPr>
              <p:cNvPr id="9" name="Picture 8" descr="Cover Logo" title="Cover Logo">
                <a:extLst>
                  <a:ext uri="{FF2B5EF4-FFF2-40B4-BE49-F238E27FC236}">
                    <a16:creationId xmlns:a16="http://schemas.microsoft.com/office/drawing/2014/main" id="{AC700229-D8C8-77E2-BAFA-2E257DC5FE62}"/>
                  </a:ext>
                </a:extLst>
              </p:cNvPr>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889000" y="7033444"/>
                <a:ext cx="2538512" cy="169234"/>
              </a:xfrm>
              <a:prstGeom prst="rect">
                <a:avLst/>
              </a:prstGeom>
            </p:spPr>
          </p:pic>
          <p:cxnSp>
            <p:nvCxnSpPr>
              <p:cNvPr id="13" name="Straight Connector 12">
                <a:extLst>
                  <a:ext uri="{FF2B5EF4-FFF2-40B4-BE49-F238E27FC236}">
                    <a16:creationId xmlns:a16="http://schemas.microsoft.com/office/drawing/2014/main" id="{5BCB6A02-1B90-BEAB-A81F-A330D2CF04A9}"/>
                  </a:ext>
                </a:extLst>
              </p:cNvPr>
              <p:cNvCxnSpPr>
                <a:cxnSpLocks/>
              </p:cNvCxnSpPr>
              <p:nvPr/>
            </p:nvCxnSpPr>
            <p:spPr>
              <a:xfrm>
                <a:off x="3510856" y="6932261"/>
                <a:ext cx="0" cy="3456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descr="A logo with a black and red letter&#10;&#10;Description automatically generated">
              <a:extLst>
                <a:ext uri="{FF2B5EF4-FFF2-40B4-BE49-F238E27FC236}">
                  <a16:creationId xmlns:a16="http://schemas.microsoft.com/office/drawing/2014/main" id="{6BE2BAE0-1091-844C-CC8D-5D26FA0EF3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19129" y="248245"/>
              <a:ext cx="864090" cy="248426"/>
            </a:xfrm>
            <a:prstGeom prst="rect">
              <a:avLst/>
            </a:prstGeom>
          </p:spPr>
        </p:pic>
      </p:grpSp>
    </p:spTree>
    <p:extLst>
      <p:ext uri="{BB962C8B-B14F-4D97-AF65-F5344CB8AC3E}">
        <p14:creationId xmlns:p14="http://schemas.microsoft.com/office/powerpoint/2010/main" val="2791799776"/>
      </p:ext>
    </p:extLst>
  </p:cSld>
  <p:clrMapOvr>
    <a:masterClrMapping/>
  </p:clrMapOvr>
  <p:extLst>
    <p:ext uri="{DCECCB84-F9BA-43D5-87BE-67443E8EF086}">
      <p15:sldGuideLst xmlns:p15="http://schemas.microsoft.com/office/powerpoint/2012/main">
        <p15:guide id="1" orient="horz" pos="240" userDrawn="1">
          <p15:clr>
            <a:srgbClr val="FBAE40"/>
          </p15:clr>
        </p15:guide>
        <p15:guide id="2" orient="horz" pos="672" userDrawn="1">
          <p15:clr>
            <a:srgbClr val="FBAE40"/>
          </p15:clr>
        </p15:guide>
        <p15:guide id="3" orient="horz" pos="1056" userDrawn="1">
          <p15:clr>
            <a:srgbClr val="FBAE40"/>
          </p15:clr>
        </p15:guide>
        <p15:guide id="4" orient="horz" pos="1416" userDrawn="1">
          <p15:clr>
            <a:srgbClr val="FBAE40"/>
          </p15:clr>
        </p15:guide>
        <p15:guide id="5" orient="horz" pos="4549" userDrawn="1">
          <p15:clr>
            <a:srgbClr val="FBAE40"/>
          </p15:clr>
        </p15:guide>
        <p15:guide id="6" pos="560" userDrawn="1">
          <p15:clr>
            <a:srgbClr val="FBAE40"/>
          </p15:clr>
        </p15:guide>
        <p15:guide id="7" pos="8144" userDrawn="1">
          <p15:clr>
            <a:srgbClr val="FBAE40"/>
          </p15:clr>
        </p15:guide>
        <p15:guide id="8" pos="1840" userDrawn="1">
          <p15:clr>
            <a:srgbClr val="FBAE40"/>
          </p15:clr>
        </p15:guide>
        <p15:guide id="9" pos="2136" userDrawn="1">
          <p15:clr>
            <a:srgbClr val="FBAE40"/>
          </p15:clr>
        </p15:guide>
        <p15:guide id="10" pos="3416" userDrawn="1">
          <p15:clr>
            <a:srgbClr val="FBAE40"/>
          </p15:clr>
        </p15:guide>
        <p15:guide id="11" pos="4992" userDrawn="1">
          <p15:clr>
            <a:srgbClr val="FBAE40"/>
          </p15:clr>
        </p15:guide>
        <p15:guide id="12" pos="3712" userDrawn="1">
          <p15:clr>
            <a:srgbClr val="FBAE40"/>
          </p15:clr>
        </p15:guide>
        <p15:guide id="13" pos="5288" userDrawn="1">
          <p15:clr>
            <a:srgbClr val="FBAE40"/>
          </p15:clr>
        </p15:guide>
        <p15:guide id="14" pos="6568" userDrawn="1">
          <p15:clr>
            <a:srgbClr val="FBAE40"/>
          </p15:clr>
        </p15:guide>
        <p15:guide id="15" pos="68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EA3052D-C4B0-969A-A25E-8252B33B7548}"/>
              </a:ext>
            </a:extLst>
          </p:cNvPr>
          <p:cNvCxnSpPr/>
          <p:nvPr userDrawn="1"/>
        </p:nvCxnSpPr>
        <p:spPr>
          <a:xfrm>
            <a:off x="525112" y="7444740"/>
            <a:ext cx="0" cy="3276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AA99F9C3-ADB3-B404-E5AC-D2B8DF31D628}"/>
              </a:ext>
            </a:extLst>
          </p:cNvPr>
          <p:cNvSpPr>
            <a:spLocks noGrp="1"/>
          </p:cNvSpPr>
          <p:nvPr>
            <p:ph type="dt" sz="half" idx="10"/>
          </p:nvPr>
        </p:nvSpPr>
        <p:spPr/>
        <p:txBody>
          <a:bodyPr/>
          <a:lstStyle/>
          <a:p>
            <a:fld id="{EF3BF20A-64A8-4AC2-A0E1-C166BB35D014}" type="datetimeFigureOut">
              <a:rPr lang="en-US" smtClean="0"/>
              <a:pPr/>
              <a:t>7/25/2024</a:t>
            </a:fld>
            <a:endParaRPr lang="en-US"/>
          </a:p>
        </p:txBody>
      </p:sp>
      <p:sp>
        <p:nvSpPr>
          <p:cNvPr id="4" name="Footer Placeholder 3">
            <a:extLst>
              <a:ext uri="{FF2B5EF4-FFF2-40B4-BE49-F238E27FC236}">
                <a16:creationId xmlns:a16="http://schemas.microsoft.com/office/drawing/2014/main" id="{1428C932-1364-6F30-8665-267FEA0592F2}"/>
              </a:ext>
            </a:extLst>
          </p:cNvPr>
          <p:cNvSpPr>
            <a:spLocks noGrp="1"/>
          </p:cNvSpPr>
          <p:nvPr>
            <p:ph type="ftr" sz="quarter" idx="11"/>
          </p:nvPr>
        </p:nvSpPr>
        <p:spPr>
          <a:xfrm>
            <a:off x="889000" y="7221538"/>
            <a:ext cx="9906000" cy="413809"/>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51588C8-9789-2D84-DA04-3ECD52DA0867}"/>
              </a:ext>
            </a:extLst>
          </p:cNvPr>
          <p:cNvSpPr>
            <a:spLocks noGrp="1"/>
          </p:cNvSpPr>
          <p:nvPr>
            <p:ph type="sldNum" sz="quarter" idx="12"/>
          </p:nvPr>
        </p:nvSpPr>
        <p:spPr/>
        <p:txBody>
          <a:bodyPr/>
          <a:lstStyle/>
          <a:p>
            <a:fld id="{10397DDE-67A1-4685-8C13-36BD6FA25BF1}" type="slidenum">
              <a:rPr lang="en-US" smtClean="0"/>
              <a:pPr/>
              <a:t>‹#›</a:t>
            </a:fld>
            <a:endParaRPr lang="en-US"/>
          </a:p>
        </p:txBody>
      </p:sp>
      <p:cxnSp>
        <p:nvCxnSpPr>
          <p:cNvPr id="6" name="Straight Connector 5" descr="Interactivity">
            <a:extLst>
              <a:ext uri="{FF2B5EF4-FFF2-40B4-BE49-F238E27FC236}">
                <a16:creationId xmlns:a16="http://schemas.microsoft.com/office/drawing/2014/main" id="{1DE1A5A9-6FC2-A507-1363-E15622E929E9}"/>
              </a:ext>
            </a:extLst>
          </p:cNvPr>
          <p:cNvCxnSpPr/>
          <p:nvPr userDrawn="1"/>
        </p:nvCxnSpPr>
        <p:spPr>
          <a:xfrm>
            <a:off x="3390900" y="381000"/>
            <a:ext cx="953770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D84AEEFE-08AD-400B-C95D-4F4AD8C45EB5}"/>
              </a:ext>
            </a:extLst>
          </p:cNvPr>
          <p:cNvGrpSpPr/>
          <p:nvPr userDrawn="1"/>
        </p:nvGrpSpPr>
        <p:grpSpPr>
          <a:xfrm>
            <a:off x="899040" y="248245"/>
            <a:ext cx="2384179" cy="248426"/>
            <a:chOff x="899040" y="248245"/>
            <a:chExt cx="2384179" cy="248426"/>
          </a:xfrm>
        </p:grpSpPr>
        <p:grpSp>
          <p:nvGrpSpPr>
            <p:cNvPr id="8" name="Group 7">
              <a:extLst>
                <a:ext uri="{FF2B5EF4-FFF2-40B4-BE49-F238E27FC236}">
                  <a16:creationId xmlns:a16="http://schemas.microsoft.com/office/drawing/2014/main" id="{DB66379B-46B6-01B8-405A-539C8C6FC957}"/>
                </a:ext>
              </a:extLst>
            </p:cNvPr>
            <p:cNvGrpSpPr/>
            <p:nvPr userDrawn="1"/>
          </p:nvGrpSpPr>
          <p:grpSpPr>
            <a:xfrm>
              <a:off x="899040" y="287021"/>
              <a:ext cx="1473256" cy="194214"/>
              <a:chOff x="889000" y="6932261"/>
              <a:chExt cx="2621856" cy="345629"/>
            </a:xfrm>
          </p:grpSpPr>
          <p:pic>
            <p:nvPicPr>
              <p:cNvPr id="14" name="Picture 13" descr="Cover Logo" title="Cover Logo">
                <a:extLst>
                  <a:ext uri="{FF2B5EF4-FFF2-40B4-BE49-F238E27FC236}">
                    <a16:creationId xmlns:a16="http://schemas.microsoft.com/office/drawing/2014/main" id="{2D48537A-B354-A117-31DD-2E556AA563A5}"/>
                  </a:ext>
                </a:extLst>
              </p:cNvPr>
              <p:cNvPicPr>
                <a:picLocks noChangeAspect="1"/>
              </p:cNvPicPr>
              <p:nvPr/>
            </p:nvPicPr>
            <p:blipFill>
              <a:blip r:embed="rId2" cstate="print">
                <a:lum bright="-100000"/>
                <a:extLst>
                  <a:ext uri="{28A0092B-C50C-407E-A947-70E740481C1C}">
                    <a14:useLocalDpi xmlns:a14="http://schemas.microsoft.com/office/drawing/2010/main" val="0"/>
                  </a:ext>
                </a:extLst>
              </a:blip>
              <a:stretch>
                <a:fillRect/>
              </a:stretch>
            </p:blipFill>
            <p:spPr>
              <a:xfrm>
                <a:off x="889000" y="7033444"/>
                <a:ext cx="2538512" cy="169234"/>
              </a:xfrm>
              <a:prstGeom prst="rect">
                <a:avLst/>
              </a:prstGeom>
            </p:spPr>
          </p:pic>
          <p:cxnSp>
            <p:nvCxnSpPr>
              <p:cNvPr id="15" name="Straight Connector 14">
                <a:extLst>
                  <a:ext uri="{FF2B5EF4-FFF2-40B4-BE49-F238E27FC236}">
                    <a16:creationId xmlns:a16="http://schemas.microsoft.com/office/drawing/2014/main" id="{EE330477-3638-05EF-54A9-E938F4732A66}"/>
                  </a:ext>
                </a:extLst>
              </p:cNvPr>
              <p:cNvCxnSpPr>
                <a:cxnSpLocks/>
              </p:cNvCxnSpPr>
              <p:nvPr/>
            </p:nvCxnSpPr>
            <p:spPr>
              <a:xfrm>
                <a:off x="3510856" y="6932261"/>
                <a:ext cx="0" cy="3456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9" name="Picture 8" descr="A logo with a black and red letter&#10;&#10;Description automatically generated">
              <a:extLst>
                <a:ext uri="{FF2B5EF4-FFF2-40B4-BE49-F238E27FC236}">
                  <a16:creationId xmlns:a16="http://schemas.microsoft.com/office/drawing/2014/main" id="{35A2F41B-A249-9D85-8386-0516E84412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9129" y="248245"/>
              <a:ext cx="864090" cy="248426"/>
            </a:xfrm>
            <a:prstGeom prst="rect">
              <a:avLst/>
            </a:prstGeom>
          </p:spPr>
        </p:pic>
      </p:grpSp>
    </p:spTree>
    <p:extLst>
      <p:ext uri="{BB962C8B-B14F-4D97-AF65-F5344CB8AC3E}">
        <p14:creationId xmlns:p14="http://schemas.microsoft.com/office/powerpoint/2010/main" val="1784479832"/>
      </p:ext>
    </p:extLst>
  </p:cSld>
  <p:clrMapOvr>
    <a:masterClrMapping/>
  </p:clrMapOvr>
  <p:extLst>
    <p:ext uri="{DCECCB84-F9BA-43D5-87BE-67443E8EF086}">
      <p15:sldGuideLst xmlns:p15="http://schemas.microsoft.com/office/powerpoint/2012/main">
        <p15:guide id="1" orient="horz" pos="240" userDrawn="1">
          <p15:clr>
            <a:srgbClr val="FBAE40"/>
          </p15:clr>
        </p15:guide>
        <p15:guide id="2" orient="horz" pos="672" userDrawn="1">
          <p15:clr>
            <a:srgbClr val="FBAE40"/>
          </p15:clr>
        </p15:guide>
        <p15:guide id="3" orient="horz" pos="1056" userDrawn="1">
          <p15:clr>
            <a:srgbClr val="FBAE40"/>
          </p15:clr>
        </p15:guide>
        <p15:guide id="4" orient="horz" pos="1416" userDrawn="1">
          <p15:clr>
            <a:srgbClr val="FBAE40"/>
          </p15:clr>
        </p15:guide>
        <p15:guide id="5" orient="horz" pos="4549" userDrawn="1">
          <p15:clr>
            <a:srgbClr val="FBAE40"/>
          </p15:clr>
        </p15:guide>
        <p15:guide id="6" pos="560" userDrawn="1">
          <p15:clr>
            <a:srgbClr val="FBAE40"/>
          </p15:clr>
        </p15:guide>
        <p15:guide id="7" pos="8144" userDrawn="1">
          <p15:clr>
            <a:srgbClr val="FBAE40"/>
          </p15:clr>
        </p15:guide>
        <p15:guide id="8" pos="1840" userDrawn="1">
          <p15:clr>
            <a:srgbClr val="FBAE40"/>
          </p15:clr>
        </p15:guide>
        <p15:guide id="9" pos="2136" userDrawn="1">
          <p15:clr>
            <a:srgbClr val="FBAE40"/>
          </p15:clr>
        </p15:guide>
        <p15:guide id="10" pos="3416" userDrawn="1">
          <p15:clr>
            <a:srgbClr val="FBAE40"/>
          </p15:clr>
        </p15:guide>
        <p15:guide id="11" pos="4992" userDrawn="1">
          <p15:clr>
            <a:srgbClr val="FBAE40"/>
          </p15:clr>
        </p15:guide>
        <p15:guide id="12" pos="3712" userDrawn="1">
          <p15:clr>
            <a:srgbClr val="FBAE40"/>
          </p15:clr>
        </p15:guide>
        <p15:guide id="13" pos="5288" userDrawn="1">
          <p15:clr>
            <a:srgbClr val="FBAE40"/>
          </p15:clr>
        </p15:guide>
        <p15:guide id="14" pos="6568" userDrawn="1">
          <p15:clr>
            <a:srgbClr val="FBAE40"/>
          </p15:clr>
        </p15:guide>
        <p15:guide id="15" pos="68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7266E65-7EB4-2BFD-75C9-1E49EDF927C9}"/>
              </a:ext>
            </a:extLst>
          </p:cNvPr>
          <p:cNvGrpSpPr/>
          <p:nvPr userDrawn="1"/>
        </p:nvGrpSpPr>
        <p:grpSpPr>
          <a:xfrm>
            <a:off x="889000" y="1053078"/>
            <a:ext cx="4173757" cy="366894"/>
            <a:chOff x="889000" y="1053078"/>
            <a:chExt cx="4173757" cy="366894"/>
          </a:xfrm>
        </p:grpSpPr>
        <p:grpSp>
          <p:nvGrpSpPr>
            <p:cNvPr id="5" name="Group 4">
              <a:extLst>
                <a:ext uri="{FF2B5EF4-FFF2-40B4-BE49-F238E27FC236}">
                  <a16:creationId xmlns:a16="http://schemas.microsoft.com/office/drawing/2014/main" id="{CF0FC9E7-E325-A6BA-8A9C-BD10F1D65E14}"/>
                </a:ext>
              </a:extLst>
            </p:cNvPr>
            <p:cNvGrpSpPr/>
            <p:nvPr userDrawn="1"/>
          </p:nvGrpSpPr>
          <p:grpSpPr>
            <a:xfrm>
              <a:off x="889000" y="1066800"/>
              <a:ext cx="2695368" cy="339451"/>
              <a:chOff x="889000" y="6932261"/>
              <a:chExt cx="2744430" cy="345629"/>
            </a:xfrm>
          </p:grpSpPr>
          <p:pic>
            <p:nvPicPr>
              <p:cNvPr id="6" name="Picture 5" descr="Cover Logo" title="Cover Logo">
                <a:extLst>
                  <a:ext uri="{FF2B5EF4-FFF2-40B4-BE49-F238E27FC236}">
                    <a16:creationId xmlns:a16="http://schemas.microsoft.com/office/drawing/2014/main" id="{A1EA748E-BE57-91FE-F0C8-231811DF6886}"/>
                  </a:ext>
                </a:extLst>
              </p:cNvPr>
              <p:cNvPicPr>
                <a:picLocks noChangeAspect="1"/>
              </p:cNvPicPr>
              <p:nvPr/>
            </p:nvPicPr>
            <p:blipFill>
              <a:blip r:embed="rId2" cstate="print">
                <a:lum bright="-100000"/>
                <a:extLst>
                  <a:ext uri="{28A0092B-C50C-407E-A947-70E740481C1C}">
                    <a14:useLocalDpi xmlns:a14="http://schemas.microsoft.com/office/drawing/2010/main" val="0"/>
                  </a:ext>
                </a:extLst>
              </a:blip>
              <a:stretch>
                <a:fillRect/>
              </a:stretch>
            </p:blipFill>
            <p:spPr>
              <a:xfrm>
                <a:off x="889000" y="7033444"/>
                <a:ext cx="2538512" cy="169234"/>
              </a:xfrm>
              <a:prstGeom prst="rect">
                <a:avLst/>
              </a:prstGeom>
            </p:spPr>
          </p:pic>
          <p:cxnSp>
            <p:nvCxnSpPr>
              <p:cNvPr id="8" name="Straight Connector 7">
                <a:extLst>
                  <a:ext uri="{FF2B5EF4-FFF2-40B4-BE49-F238E27FC236}">
                    <a16:creationId xmlns:a16="http://schemas.microsoft.com/office/drawing/2014/main" id="{DE63D98F-F5FB-DFB7-0868-F12DB9E6E2BC}"/>
                  </a:ext>
                </a:extLst>
              </p:cNvPr>
              <p:cNvCxnSpPr>
                <a:cxnSpLocks/>
              </p:cNvCxnSpPr>
              <p:nvPr/>
            </p:nvCxnSpPr>
            <p:spPr>
              <a:xfrm>
                <a:off x="3633430" y="6932261"/>
                <a:ext cx="0" cy="3456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1" name="Picture 10" descr="A logo with a black and red letter&#10;&#10;Description automatically generated">
              <a:extLst>
                <a:ext uri="{FF2B5EF4-FFF2-40B4-BE49-F238E27FC236}">
                  <a16:creationId xmlns:a16="http://schemas.microsoft.com/office/drawing/2014/main" id="{028FDB28-E907-D4CC-6470-C476E08C15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86606" y="1053078"/>
              <a:ext cx="1276151" cy="366894"/>
            </a:xfrm>
            <a:prstGeom prst="rect">
              <a:avLst/>
            </a:prstGeom>
          </p:spPr>
        </p:pic>
      </p:grpSp>
    </p:spTree>
    <p:extLst>
      <p:ext uri="{BB962C8B-B14F-4D97-AF65-F5344CB8AC3E}">
        <p14:creationId xmlns:p14="http://schemas.microsoft.com/office/powerpoint/2010/main" val="316607198"/>
      </p:ext>
    </p:extLst>
  </p:cSld>
  <p:clrMapOvr>
    <a:masterClrMapping/>
  </p:clrMapOvr>
  <p:extLst>
    <p:ext uri="{DCECCB84-F9BA-43D5-87BE-67443E8EF086}">
      <p15:sldGuideLst xmlns:p15="http://schemas.microsoft.com/office/powerpoint/2012/main">
        <p15:guide id="1" orient="horz" pos="672" userDrawn="1">
          <p15:clr>
            <a:srgbClr val="FBAE40"/>
          </p15:clr>
        </p15:guide>
        <p15:guide id="2" orient="horz" pos="4549" userDrawn="1">
          <p15:clr>
            <a:srgbClr val="FBAE40"/>
          </p15:clr>
        </p15:guide>
        <p15:guide id="3" pos="560" userDrawn="1">
          <p15:clr>
            <a:srgbClr val="FBAE40"/>
          </p15:clr>
        </p15:guide>
        <p15:guide id="4" pos="81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Columns with Image Boxes">
    <p:spTree>
      <p:nvGrpSpPr>
        <p:cNvPr id="1" name=""/>
        <p:cNvGrpSpPr/>
        <p:nvPr/>
      </p:nvGrpSpPr>
      <p:grpSpPr>
        <a:xfrm>
          <a:off x="0" y="0"/>
          <a:ext cx="0" cy="0"/>
          <a:chOff x="0" y="0"/>
          <a:chExt cx="0" cy="0"/>
        </a:xfrm>
      </p:grpSpPr>
      <p:pic>
        <p:nvPicPr>
          <p:cNvPr id="14" name="CoverImageCopy">
            <a:extLst>
              <a:ext uri="{FF2B5EF4-FFF2-40B4-BE49-F238E27FC236}">
                <a16:creationId xmlns:a16="http://schemas.microsoft.com/office/drawing/2014/main" id="{0659B730-D004-8564-E2EC-B4F6B546A66E}"/>
              </a:ext>
            </a:extLst>
          </p:cNvPr>
          <p:cNvPicPr>
            <a:picLocks noChangeAspect="1"/>
          </p:cNvPicPr>
          <p:nvPr userDrawn="1"/>
        </p:nvPicPr>
        <p:blipFill>
          <a:blip r:embed="rId2"/>
          <a:srcRect t="13044" r="95538" b="13044"/>
          <a:stretch>
            <a:fillRect/>
          </a:stretch>
        </p:blipFill>
        <p:spPr>
          <a:xfrm>
            <a:off x="13201014" y="0"/>
            <a:ext cx="616585" cy="7772400"/>
          </a:xfrm>
          <a:prstGeom prst="rect">
            <a:avLst/>
          </a:prstGeom>
        </p:spPr>
      </p:pic>
      <p:sp>
        <p:nvSpPr>
          <p:cNvPr id="2" name="Title 1"/>
          <p:cNvSpPr>
            <a:spLocks noGrp="1"/>
          </p:cNvSpPr>
          <p:nvPr>
            <p:ph type="title"/>
          </p:nvPr>
        </p:nvSpPr>
        <p:spPr>
          <a:xfrm>
            <a:off x="889000" y="1068659"/>
            <a:ext cx="12039600" cy="607741"/>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EF3BF20A-64A8-4AC2-A0E1-C166BB35D014}" type="datetimeFigureOut">
              <a:rPr lang="en-US" smtClean="0"/>
              <a:t>7/25/2024</a:t>
            </a:fld>
            <a:endParaRPr lang="en-US"/>
          </a:p>
        </p:txBody>
      </p:sp>
      <p:sp>
        <p:nvSpPr>
          <p:cNvPr id="4" name="Footer Placeholder 3"/>
          <p:cNvSpPr>
            <a:spLocks noGrp="1"/>
          </p:cNvSpPr>
          <p:nvPr>
            <p:ph type="ftr" sz="quarter" idx="11"/>
          </p:nvPr>
        </p:nvSpPr>
        <p:spPr>
          <a:xfrm>
            <a:off x="889000" y="7221538"/>
            <a:ext cx="9906000" cy="413809"/>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10397DDE-67A1-4685-8C13-36BD6FA25BF1}" type="slidenum">
              <a:rPr lang="en-US" smtClean="0"/>
              <a:t>‹#›</a:t>
            </a:fld>
            <a:endParaRPr lang="en-US"/>
          </a:p>
        </p:txBody>
      </p:sp>
      <p:cxnSp>
        <p:nvCxnSpPr>
          <p:cNvPr id="6" name="Straight Connector 5">
            <a:extLst>
              <a:ext uri="{FF2B5EF4-FFF2-40B4-BE49-F238E27FC236}">
                <a16:creationId xmlns:a16="http://schemas.microsoft.com/office/drawing/2014/main" id="{AC5747A3-95B2-14F8-5B25-CD6F8E49F6DD}"/>
              </a:ext>
            </a:extLst>
          </p:cNvPr>
          <p:cNvCxnSpPr/>
          <p:nvPr userDrawn="1"/>
        </p:nvCxnSpPr>
        <p:spPr>
          <a:xfrm>
            <a:off x="525112" y="7444740"/>
            <a:ext cx="0" cy="3276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89341124-E578-8E1E-04E3-FFF530B4F762}"/>
              </a:ext>
            </a:extLst>
          </p:cNvPr>
          <p:cNvSpPr>
            <a:spLocks noGrp="1"/>
          </p:cNvSpPr>
          <p:nvPr>
            <p:ph type="body" sz="quarter" idx="13" hasCustomPrompt="1"/>
          </p:nvPr>
        </p:nvSpPr>
        <p:spPr>
          <a:xfrm>
            <a:off x="889000" y="1676400"/>
            <a:ext cx="12039600" cy="571500"/>
          </a:xfrm>
        </p:spPr>
        <p:txBody>
          <a:bodyPr>
            <a:normAutofit/>
          </a:bodyPr>
          <a:lstStyle>
            <a:lvl1pPr>
              <a:defRPr sz="1800" b="1">
                <a:solidFill>
                  <a:schemeClr val="tx1"/>
                </a:solidFill>
              </a:defRPr>
            </a:lvl1pPr>
          </a:lstStyle>
          <a:p>
            <a:pPr lvl="0"/>
            <a:r>
              <a:rPr lang="en-US"/>
              <a:t>Subheading</a:t>
            </a:r>
          </a:p>
        </p:txBody>
      </p:sp>
      <p:sp>
        <p:nvSpPr>
          <p:cNvPr id="23" name="Content Placeholder 22">
            <a:extLst>
              <a:ext uri="{FF2B5EF4-FFF2-40B4-BE49-F238E27FC236}">
                <a16:creationId xmlns:a16="http://schemas.microsoft.com/office/drawing/2014/main" id="{14590C0C-9664-A179-0960-B836629E68CA}"/>
              </a:ext>
            </a:extLst>
          </p:cNvPr>
          <p:cNvSpPr>
            <a:spLocks noGrp="1"/>
          </p:cNvSpPr>
          <p:nvPr>
            <p:ph sz="quarter" idx="14" hasCustomPrompt="1"/>
          </p:nvPr>
        </p:nvSpPr>
        <p:spPr>
          <a:xfrm>
            <a:off x="889000" y="2247900"/>
            <a:ext cx="2032000" cy="2032000"/>
          </a:xfrm>
        </p:spPr>
        <p:txBody>
          <a:bodyPr/>
          <a:lstStyle>
            <a:lvl1pPr>
              <a:defRPr>
                <a:solidFill>
                  <a:schemeClr val="bg1">
                    <a:lumMod val="75000"/>
                  </a:schemeClr>
                </a:solidFill>
              </a:defRPr>
            </a:lvl1pPr>
          </a:lstStyle>
          <a:p>
            <a:pPr lvl="0"/>
            <a:r>
              <a:rPr lang="en-US"/>
              <a:t>Insert 1to1 picture or chart</a:t>
            </a:r>
          </a:p>
        </p:txBody>
      </p:sp>
      <p:sp>
        <p:nvSpPr>
          <p:cNvPr id="24" name="Content Placeholder 22">
            <a:extLst>
              <a:ext uri="{FF2B5EF4-FFF2-40B4-BE49-F238E27FC236}">
                <a16:creationId xmlns:a16="http://schemas.microsoft.com/office/drawing/2014/main" id="{5D41924F-A10C-08F0-C2BA-0ACEBE64F229}"/>
              </a:ext>
            </a:extLst>
          </p:cNvPr>
          <p:cNvSpPr>
            <a:spLocks noGrp="1"/>
          </p:cNvSpPr>
          <p:nvPr>
            <p:ph sz="quarter" idx="15" hasCustomPrompt="1"/>
          </p:nvPr>
        </p:nvSpPr>
        <p:spPr>
          <a:xfrm>
            <a:off x="3390900" y="2247900"/>
            <a:ext cx="2032000" cy="2032000"/>
          </a:xfrm>
        </p:spPr>
        <p:txBody>
          <a:bodyPr/>
          <a:lstStyle>
            <a:lvl1pPr>
              <a:defRPr>
                <a:solidFill>
                  <a:schemeClr val="bg1">
                    <a:lumMod val="75000"/>
                  </a:schemeClr>
                </a:solidFill>
              </a:defRPr>
            </a:lvl1pPr>
          </a:lstStyle>
          <a:p>
            <a:pPr lvl="0"/>
            <a:r>
              <a:rPr lang="en-US"/>
              <a:t>Insert 1to1 picture or chart</a:t>
            </a:r>
          </a:p>
        </p:txBody>
      </p:sp>
      <p:sp>
        <p:nvSpPr>
          <p:cNvPr id="25" name="Content Placeholder 22">
            <a:extLst>
              <a:ext uri="{FF2B5EF4-FFF2-40B4-BE49-F238E27FC236}">
                <a16:creationId xmlns:a16="http://schemas.microsoft.com/office/drawing/2014/main" id="{E3C86CDF-482A-4CAC-AECA-27AFD687D4AC}"/>
              </a:ext>
            </a:extLst>
          </p:cNvPr>
          <p:cNvSpPr>
            <a:spLocks noGrp="1"/>
          </p:cNvSpPr>
          <p:nvPr>
            <p:ph sz="quarter" idx="16" hasCustomPrompt="1"/>
          </p:nvPr>
        </p:nvSpPr>
        <p:spPr>
          <a:xfrm>
            <a:off x="5892800" y="2247900"/>
            <a:ext cx="2032000" cy="2032000"/>
          </a:xfrm>
        </p:spPr>
        <p:txBody>
          <a:bodyPr/>
          <a:lstStyle>
            <a:lvl1pPr>
              <a:defRPr>
                <a:solidFill>
                  <a:schemeClr val="bg1">
                    <a:lumMod val="75000"/>
                  </a:schemeClr>
                </a:solidFill>
              </a:defRPr>
            </a:lvl1pPr>
          </a:lstStyle>
          <a:p>
            <a:pPr lvl="0"/>
            <a:r>
              <a:rPr lang="en-US"/>
              <a:t>Insert 1to1 picture or chart</a:t>
            </a:r>
          </a:p>
        </p:txBody>
      </p:sp>
      <p:sp>
        <p:nvSpPr>
          <p:cNvPr id="26" name="Content Placeholder 22">
            <a:extLst>
              <a:ext uri="{FF2B5EF4-FFF2-40B4-BE49-F238E27FC236}">
                <a16:creationId xmlns:a16="http://schemas.microsoft.com/office/drawing/2014/main" id="{CA094209-9870-1EC7-575A-496B6FF2D4E3}"/>
              </a:ext>
            </a:extLst>
          </p:cNvPr>
          <p:cNvSpPr>
            <a:spLocks noGrp="1"/>
          </p:cNvSpPr>
          <p:nvPr>
            <p:ph sz="quarter" idx="17" hasCustomPrompt="1"/>
          </p:nvPr>
        </p:nvSpPr>
        <p:spPr>
          <a:xfrm>
            <a:off x="8394700" y="2247900"/>
            <a:ext cx="2032000" cy="2032000"/>
          </a:xfrm>
        </p:spPr>
        <p:txBody>
          <a:bodyPr/>
          <a:lstStyle>
            <a:lvl1pPr>
              <a:defRPr>
                <a:solidFill>
                  <a:schemeClr val="bg1">
                    <a:lumMod val="75000"/>
                  </a:schemeClr>
                </a:solidFill>
              </a:defRPr>
            </a:lvl1pPr>
          </a:lstStyle>
          <a:p>
            <a:pPr lvl="0"/>
            <a:r>
              <a:rPr lang="en-US"/>
              <a:t>Insert 1to1 picture or chart</a:t>
            </a:r>
          </a:p>
        </p:txBody>
      </p:sp>
      <p:sp>
        <p:nvSpPr>
          <p:cNvPr id="27" name="Content Placeholder 22">
            <a:extLst>
              <a:ext uri="{FF2B5EF4-FFF2-40B4-BE49-F238E27FC236}">
                <a16:creationId xmlns:a16="http://schemas.microsoft.com/office/drawing/2014/main" id="{F1ABEE79-2D8F-33AB-B57C-06813BD1961F}"/>
              </a:ext>
            </a:extLst>
          </p:cNvPr>
          <p:cNvSpPr>
            <a:spLocks noGrp="1"/>
          </p:cNvSpPr>
          <p:nvPr>
            <p:ph sz="quarter" idx="18" hasCustomPrompt="1"/>
          </p:nvPr>
        </p:nvSpPr>
        <p:spPr>
          <a:xfrm>
            <a:off x="10891815" y="2247900"/>
            <a:ext cx="2032000" cy="2032000"/>
          </a:xfrm>
        </p:spPr>
        <p:txBody>
          <a:bodyPr/>
          <a:lstStyle>
            <a:lvl1pPr>
              <a:defRPr>
                <a:solidFill>
                  <a:schemeClr val="bg1">
                    <a:lumMod val="75000"/>
                  </a:schemeClr>
                </a:solidFill>
              </a:defRPr>
            </a:lvl1pPr>
          </a:lstStyle>
          <a:p>
            <a:pPr lvl="0"/>
            <a:r>
              <a:rPr lang="en-US"/>
              <a:t>Insert 1to1 picture or chart</a:t>
            </a:r>
          </a:p>
        </p:txBody>
      </p:sp>
      <p:cxnSp>
        <p:nvCxnSpPr>
          <p:cNvPr id="7" name="Straight Connector 6" descr="Interactivity">
            <a:extLst>
              <a:ext uri="{FF2B5EF4-FFF2-40B4-BE49-F238E27FC236}">
                <a16:creationId xmlns:a16="http://schemas.microsoft.com/office/drawing/2014/main" id="{3F7C564C-1729-44BA-AF17-553C839F66FE}"/>
              </a:ext>
            </a:extLst>
          </p:cNvPr>
          <p:cNvCxnSpPr/>
          <p:nvPr userDrawn="1"/>
        </p:nvCxnSpPr>
        <p:spPr>
          <a:xfrm>
            <a:off x="3390900" y="381000"/>
            <a:ext cx="953770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FE553EB5-CCC5-E06D-7CED-BE2C6B00A37C}"/>
              </a:ext>
            </a:extLst>
          </p:cNvPr>
          <p:cNvGrpSpPr/>
          <p:nvPr userDrawn="1"/>
        </p:nvGrpSpPr>
        <p:grpSpPr>
          <a:xfrm>
            <a:off x="899040" y="248245"/>
            <a:ext cx="2384179" cy="248426"/>
            <a:chOff x="899040" y="248245"/>
            <a:chExt cx="2384179" cy="248426"/>
          </a:xfrm>
        </p:grpSpPr>
        <p:grpSp>
          <p:nvGrpSpPr>
            <p:cNvPr id="10" name="Group 9">
              <a:extLst>
                <a:ext uri="{FF2B5EF4-FFF2-40B4-BE49-F238E27FC236}">
                  <a16:creationId xmlns:a16="http://schemas.microsoft.com/office/drawing/2014/main" id="{6DC86BD8-991A-E6FC-26F9-EE03575E9512}"/>
                </a:ext>
              </a:extLst>
            </p:cNvPr>
            <p:cNvGrpSpPr/>
            <p:nvPr userDrawn="1"/>
          </p:nvGrpSpPr>
          <p:grpSpPr>
            <a:xfrm>
              <a:off x="899040" y="287021"/>
              <a:ext cx="1473256" cy="194214"/>
              <a:chOff x="889000" y="6932261"/>
              <a:chExt cx="2621856" cy="345629"/>
            </a:xfrm>
          </p:grpSpPr>
          <p:pic>
            <p:nvPicPr>
              <p:cNvPr id="12" name="Picture 11" descr="Cover Logo" title="Cover Logo">
                <a:extLst>
                  <a:ext uri="{FF2B5EF4-FFF2-40B4-BE49-F238E27FC236}">
                    <a16:creationId xmlns:a16="http://schemas.microsoft.com/office/drawing/2014/main" id="{8767B654-F8F0-A618-677B-1E09D52A098A}"/>
                  </a:ext>
                </a:extLst>
              </p:cNvPr>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889000" y="7033444"/>
                <a:ext cx="2538512" cy="169234"/>
              </a:xfrm>
              <a:prstGeom prst="rect">
                <a:avLst/>
              </a:prstGeom>
            </p:spPr>
          </p:pic>
          <p:cxnSp>
            <p:nvCxnSpPr>
              <p:cNvPr id="13" name="Straight Connector 12">
                <a:extLst>
                  <a:ext uri="{FF2B5EF4-FFF2-40B4-BE49-F238E27FC236}">
                    <a16:creationId xmlns:a16="http://schemas.microsoft.com/office/drawing/2014/main" id="{0529AF0C-1E3C-7960-D605-88D70463CB32}"/>
                  </a:ext>
                </a:extLst>
              </p:cNvPr>
              <p:cNvCxnSpPr>
                <a:cxnSpLocks/>
              </p:cNvCxnSpPr>
              <p:nvPr/>
            </p:nvCxnSpPr>
            <p:spPr>
              <a:xfrm>
                <a:off x="3510856" y="6932261"/>
                <a:ext cx="0" cy="3456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1" name="Picture 10" descr="A logo with a black and red letter&#10;&#10;Description automatically generated">
              <a:extLst>
                <a:ext uri="{FF2B5EF4-FFF2-40B4-BE49-F238E27FC236}">
                  <a16:creationId xmlns:a16="http://schemas.microsoft.com/office/drawing/2014/main" id="{E6BE5E96-3913-8437-F87F-0908E1EFAA3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19129" y="248245"/>
              <a:ext cx="864090" cy="248426"/>
            </a:xfrm>
            <a:prstGeom prst="rect">
              <a:avLst/>
            </a:prstGeom>
          </p:spPr>
        </p:pic>
      </p:grpSp>
    </p:spTree>
    <p:extLst>
      <p:ext uri="{BB962C8B-B14F-4D97-AF65-F5344CB8AC3E}">
        <p14:creationId xmlns:p14="http://schemas.microsoft.com/office/powerpoint/2010/main" val="1614584813"/>
      </p:ext>
    </p:extLst>
  </p:cSld>
  <p:clrMapOvr>
    <a:masterClrMapping/>
  </p:clrMapOvr>
  <p:extLst>
    <p:ext uri="{DCECCB84-F9BA-43D5-87BE-67443E8EF086}">
      <p15:sldGuideLst xmlns:p15="http://schemas.microsoft.com/office/powerpoint/2012/main">
        <p15:guide id="1" orient="horz" pos="240" userDrawn="1">
          <p15:clr>
            <a:srgbClr val="FBAE40"/>
          </p15:clr>
        </p15:guide>
        <p15:guide id="2" orient="horz" pos="672" userDrawn="1">
          <p15:clr>
            <a:srgbClr val="FBAE40"/>
          </p15:clr>
        </p15:guide>
        <p15:guide id="3" orient="horz" pos="1056" userDrawn="1">
          <p15:clr>
            <a:srgbClr val="FBAE40"/>
          </p15:clr>
        </p15:guide>
        <p15:guide id="4" orient="horz" pos="1416" userDrawn="1">
          <p15:clr>
            <a:srgbClr val="FBAE40"/>
          </p15:clr>
        </p15:guide>
        <p15:guide id="5" orient="horz" pos="4549" userDrawn="1">
          <p15:clr>
            <a:srgbClr val="FBAE40"/>
          </p15:clr>
        </p15:guide>
        <p15:guide id="6" pos="560" userDrawn="1">
          <p15:clr>
            <a:srgbClr val="FBAE40"/>
          </p15:clr>
        </p15:guide>
        <p15:guide id="7" pos="8144" userDrawn="1">
          <p15:clr>
            <a:srgbClr val="FBAE40"/>
          </p15:clr>
        </p15:guide>
        <p15:guide id="8" pos="1840" userDrawn="1">
          <p15:clr>
            <a:srgbClr val="FBAE40"/>
          </p15:clr>
        </p15:guide>
        <p15:guide id="9" pos="2136" userDrawn="1">
          <p15:clr>
            <a:srgbClr val="FBAE40"/>
          </p15:clr>
        </p15:guide>
        <p15:guide id="10" pos="3416" userDrawn="1">
          <p15:clr>
            <a:srgbClr val="FBAE40"/>
          </p15:clr>
        </p15:guide>
        <p15:guide id="11" pos="4992" userDrawn="1">
          <p15:clr>
            <a:srgbClr val="FBAE40"/>
          </p15:clr>
        </p15:guide>
        <p15:guide id="12" pos="3712" userDrawn="1">
          <p15:clr>
            <a:srgbClr val="FBAE40"/>
          </p15:clr>
        </p15:guide>
        <p15:guide id="13" pos="5288" userDrawn="1">
          <p15:clr>
            <a:srgbClr val="FBAE40"/>
          </p15:clr>
        </p15:guide>
        <p15:guide id="14" pos="6568" userDrawn="1">
          <p15:clr>
            <a:srgbClr val="FBAE40"/>
          </p15:clr>
        </p15:guide>
        <p15:guide id="15" pos="686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CoverImageCopy">
            <a:extLst>
              <a:ext uri="{FF2B5EF4-FFF2-40B4-BE49-F238E27FC236}">
                <a16:creationId xmlns:a16="http://schemas.microsoft.com/office/drawing/2014/main" id="{E6618045-8BCB-BDCC-1F62-F67647FFA8AB}"/>
              </a:ext>
            </a:extLst>
          </p:cNvPr>
          <p:cNvPicPr>
            <a:picLocks noChangeAspect="1"/>
          </p:cNvPicPr>
          <p:nvPr userDrawn="1"/>
        </p:nvPicPr>
        <p:blipFill>
          <a:blip r:embed="rId2"/>
          <a:srcRect t="13044" b="13044"/>
          <a:stretch>
            <a:fillRect/>
          </a:stretch>
        </p:blipFill>
        <p:spPr>
          <a:xfrm>
            <a:off x="0" y="0"/>
            <a:ext cx="13817600" cy="7772400"/>
          </a:xfrm>
          <a:prstGeom prst="rect">
            <a:avLst/>
          </a:prstGeom>
        </p:spPr>
      </p:pic>
      <p:sp>
        <p:nvSpPr>
          <p:cNvPr id="2" name="Title 1"/>
          <p:cNvSpPr>
            <a:spLocks noGrp="1"/>
          </p:cNvSpPr>
          <p:nvPr>
            <p:ph type="ctrTitle"/>
          </p:nvPr>
        </p:nvSpPr>
        <p:spPr>
          <a:xfrm>
            <a:off x="5384800" y="4128463"/>
            <a:ext cx="7543800" cy="1738938"/>
          </a:xfrm>
        </p:spPr>
        <p:txBody>
          <a:bodyPr wrap="square" bIns="45720" anchor="b" anchorCtr="0">
            <a:spAutoFit/>
          </a:bodyPr>
          <a:lstStyle>
            <a:lvl1pP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5384800" y="5867400"/>
            <a:ext cx="7543800" cy="415498"/>
          </a:xfrm>
        </p:spPr>
        <p:txBody>
          <a:bodyPr wrap="square" tIns="45720">
            <a:spAutoFit/>
          </a:bodyPr>
          <a:lstStyle>
            <a:lvl1pPr marL="0" indent="0" algn="l">
              <a:buNone/>
              <a:defRPr sz="2400" b="1">
                <a:solidFill>
                  <a:schemeClr val="bg1"/>
                </a:solidFill>
              </a:defRPr>
            </a:lvl1pPr>
            <a:lvl2pPr marL="628716" indent="0" algn="ctr">
              <a:buNone/>
              <a:defRPr/>
            </a:lvl2pPr>
            <a:lvl3pPr marL="1257434" indent="0" algn="ctr">
              <a:buNone/>
              <a:defRPr/>
            </a:lvl3pPr>
            <a:lvl4pPr marL="1886150" indent="0" algn="ctr">
              <a:buNone/>
              <a:defRPr/>
            </a:lvl4pPr>
            <a:lvl5pPr marL="2514867" indent="0" algn="ctr">
              <a:buNone/>
              <a:defRPr/>
            </a:lvl5pPr>
            <a:lvl6pPr marL="3143584" indent="0" algn="ctr">
              <a:buNone/>
              <a:defRPr/>
            </a:lvl6pPr>
            <a:lvl7pPr marL="3772301" indent="0" algn="ctr">
              <a:buNone/>
              <a:defRPr/>
            </a:lvl7pPr>
            <a:lvl8pPr marL="4401018" indent="0" algn="ctr">
              <a:buNone/>
              <a:defRPr/>
            </a:lvl8pPr>
            <a:lvl9pPr marL="5029735" indent="0" algn="ctr">
              <a:buNone/>
              <a:defRPr/>
            </a:lvl9pPr>
          </a:lstStyle>
          <a:p>
            <a:r>
              <a:rPr lang="en-US"/>
              <a:t>Click to edit Master subtitle style</a:t>
            </a:r>
          </a:p>
        </p:txBody>
      </p:sp>
    </p:spTree>
    <p:extLst>
      <p:ext uri="{BB962C8B-B14F-4D97-AF65-F5344CB8AC3E}">
        <p14:creationId xmlns:p14="http://schemas.microsoft.com/office/powerpoint/2010/main" val="1642755419"/>
      </p:ext>
    </p:extLst>
  </p:cSld>
  <p:clrMapOvr>
    <a:masterClrMapping/>
  </p:clrMapOvr>
  <p:extLst>
    <p:ext uri="{DCECCB84-F9BA-43D5-87BE-67443E8EF086}">
      <p15:sldGuideLst xmlns:p15="http://schemas.microsoft.com/office/powerpoint/2012/main">
        <p15:guide id="1" orient="horz" pos="672" userDrawn="1">
          <p15:clr>
            <a:srgbClr val="FBAE40"/>
          </p15:clr>
        </p15:guide>
        <p15:guide id="2" orient="horz" pos="4549" userDrawn="1">
          <p15:clr>
            <a:srgbClr val="FBAE40"/>
          </p15:clr>
        </p15:guide>
        <p15:guide id="3" pos="560" userDrawn="1">
          <p15:clr>
            <a:srgbClr val="FBAE40"/>
          </p15:clr>
        </p15:guide>
        <p15:guide id="4" pos="814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9000" y="1068659"/>
            <a:ext cx="12039600" cy="607741"/>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889001" y="2247900"/>
            <a:ext cx="12039599" cy="495596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16920" y="7223760"/>
            <a:ext cx="2011680" cy="413809"/>
          </a:xfrm>
          <a:prstGeom prst="rect">
            <a:avLst/>
          </a:prstGeom>
        </p:spPr>
        <p:txBody>
          <a:bodyPr vert="horz" lIns="0" tIns="27432" rIns="0" bIns="0" rtlCol="0" anchor="t" anchorCtr="0"/>
          <a:lstStyle>
            <a:lvl1pPr algn="r">
              <a:defRPr sz="850">
                <a:solidFill>
                  <a:srgbClr val="000000"/>
                </a:solidFill>
              </a:defRPr>
            </a:lvl1pPr>
          </a:lstStyle>
          <a:p>
            <a:fld id="{EF3BF20A-64A8-4AC2-A0E1-C166BB35D014}" type="datetimeFigureOut">
              <a:rPr lang="en-US" smtClean="0"/>
              <a:pPr/>
              <a:t>7/25/2024</a:t>
            </a:fld>
            <a:endParaRPr lang="en-US"/>
          </a:p>
        </p:txBody>
      </p:sp>
      <p:sp>
        <p:nvSpPr>
          <p:cNvPr id="6" name="Slide Number Placeholder 5"/>
          <p:cNvSpPr>
            <a:spLocks noGrp="1" noRot="1" noMove="1" noResize="1" noEditPoints="1" noAdjustHandles="1" noChangeArrowheads="1" noChangeShapeType="1"/>
          </p:cNvSpPr>
          <p:nvPr>
            <p:ph type="sldNum" sz="quarter" idx="4"/>
          </p:nvPr>
        </p:nvSpPr>
        <p:spPr>
          <a:xfrm>
            <a:off x="365760" y="7221538"/>
            <a:ext cx="320040" cy="234696"/>
          </a:xfrm>
          <a:prstGeom prst="rect">
            <a:avLst/>
          </a:prstGeom>
        </p:spPr>
        <p:txBody>
          <a:bodyPr vert="horz" lIns="0" tIns="27432" rIns="0" bIns="0" rtlCol="0" anchor="t" anchorCtr="0"/>
          <a:lstStyle>
            <a:lvl1pPr algn="ctr">
              <a:defRPr sz="850">
                <a:solidFill>
                  <a:srgbClr val="000000"/>
                </a:solidFill>
              </a:defRPr>
            </a:lvl1pPr>
          </a:lstStyle>
          <a:p>
            <a:fld id="{10397DDE-67A1-4685-8C13-36BD6FA25BF1}" type="slidenum">
              <a:rPr lang="en-US" smtClean="0"/>
              <a:pPr/>
              <a:t>‹#›</a:t>
            </a:fld>
            <a:endParaRPr lang="en-US"/>
          </a:p>
        </p:txBody>
      </p:sp>
    </p:spTree>
    <p:extLst>
      <p:ext uri="{BB962C8B-B14F-4D97-AF65-F5344CB8AC3E}">
        <p14:creationId xmlns:p14="http://schemas.microsoft.com/office/powerpoint/2010/main" val="3336247614"/>
      </p:ext>
    </p:extLst>
  </p:cSld>
  <p:clrMap bg1="lt1" tx1="dk1" bg2="lt2" tx2="dk2" accent1="accent1" accent2="accent2" accent3="accent3" accent4="accent4" accent5="accent5" accent6="accent6" hlink="hlink" folHlink="folHlink"/>
  <p:sldLayoutIdLst>
    <p:sldLayoutId id="2147483663" r:id="rId1"/>
    <p:sldLayoutId id="2147483651" r:id="rId2"/>
    <p:sldLayoutId id="2147483666" r:id="rId3"/>
    <p:sldLayoutId id="2147483664" r:id="rId4"/>
    <p:sldLayoutId id="2147483665" r:id="rId5"/>
    <p:sldLayoutId id="2147483655" r:id="rId6"/>
    <p:sldLayoutId id="2147483662" r:id="rId7"/>
    <p:sldLayoutId id="2147483660" r:id="rId8"/>
    <p:sldLayoutId id="2147483649" r:id="rId9"/>
    <p:sldLayoutId id="2147483654" r:id="rId10"/>
    <p:sldLayoutId id="2147483652" r:id="rId11"/>
    <p:sldLayoutId id="2147483650" r:id="rId12"/>
    <p:sldLayoutId id="2147483653" r:id="rId13"/>
    <p:sldLayoutId id="2147483656" r:id="rId14"/>
    <p:sldLayoutId id="2147483657" r:id="rId15"/>
    <p:sldLayoutId id="2147483658" r:id="rId16"/>
    <p:sldLayoutId id="2147483659" r:id="rId17"/>
  </p:sldLayoutIdLst>
  <p:txStyles>
    <p:titleStyle>
      <a:lvl1pPr algn="l" defTabSz="1036290" rtl="0" eaLnBrk="1" latinLnBrk="0" hangingPunct="1">
        <a:lnSpc>
          <a:spcPct val="90000"/>
        </a:lnSpc>
        <a:spcBef>
          <a:spcPct val="0"/>
        </a:spcBef>
        <a:buNone/>
        <a:defRPr sz="4000" b="0" kern="1200">
          <a:solidFill>
            <a:srgbClr val="000000"/>
          </a:solidFill>
          <a:latin typeface="+mj-lt"/>
          <a:ea typeface="+mj-ea"/>
          <a:cs typeface="+mj-cs"/>
        </a:defRPr>
      </a:lvl1pPr>
    </p:titleStyle>
    <p:bodyStyle>
      <a:lvl1pPr marL="0" indent="0" algn="l" defTabSz="1036290" rtl="0" eaLnBrk="1" latinLnBrk="0" hangingPunct="1">
        <a:lnSpc>
          <a:spcPct val="100000"/>
        </a:lnSpc>
        <a:spcBef>
          <a:spcPts val="0"/>
        </a:spcBef>
        <a:spcAft>
          <a:spcPts val="680"/>
        </a:spcAft>
        <a:buFont typeface="Segoe UI Symbol" panose="020B0502040204020203" pitchFamily="34" charset="0"/>
        <a:buNone/>
        <a:defRPr sz="1200" kern="1200">
          <a:solidFill>
            <a:srgbClr val="000000"/>
          </a:solidFill>
          <a:latin typeface="+mn-lt"/>
          <a:ea typeface="+mn-ea"/>
          <a:cs typeface="+mn-cs"/>
        </a:defRPr>
      </a:lvl1pPr>
      <a:lvl2pPr marL="134718" indent="-134718" algn="l" defTabSz="1036290" rtl="0" eaLnBrk="1" latinLnBrk="0" hangingPunct="1">
        <a:lnSpc>
          <a:spcPct val="100000"/>
        </a:lnSpc>
        <a:spcBef>
          <a:spcPts val="0"/>
        </a:spcBef>
        <a:spcAft>
          <a:spcPts val="357"/>
        </a:spcAft>
        <a:buFont typeface="Segoe UI Symbol" panose="020B0502040204020203" pitchFamily="34" charset="0"/>
        <a:buChar char="◾"/>
        <a:defRPr sz="1200" kern="1200">
          <a:solidFill>
            <a:srgbClr val="000000"/>
          </a:solidFill>
          <a:latin typeface="+mn-lt"/>
          <a:ea typeface="+mn-ea"/>
          <a:cs typeface="+mn-cs"/>
        </a:defRPr>
      </a:lvl2pPr>
      <a:lvl3pPr marL="269435" indent="-134718" algn="l" defTabSz="1036290" rtl="0" eaLnBrk="1" latinLnBrk="0" hangingPunct="1">
        <a:lnSpc>
          <a:spcPct val="100000"/>
        </a:lnSpc>
        <a:spcBef>
          <a:spcPts val="0"/>
        </a:spcBef>
        <a:spcAft>
          <a:spcPts val="357"/>
        </a:spcAft>
        <a:buFont typeface="Arial" panose="020B0604020202020204" pitchFamily="34" charset="0"/>
        <a:buChar char="&gt;"/>
        <a:defRPr sz="1200" kern="1200">
          <a:solidFill>
            <a:srgbClr val="000000"/>
          </a:solidFill>
          <a:latin typeface="+mn-lt"/>
          <a:ea typeface="+mn-ea"/>
          <a:cs typeface="+mn-cs"/>
        </a:defRPr>
      </a:lvl3pPr>
      <a:lvl4pPr marL="404153" indent="-134718" algn="l" defTabSz="1036290" rtl="0" eaLnBrk="1" latinLnBrk="0" hangingPunct="1">
        <a:lnSpc>
          <a:spcPct val="100000"/>
        </a:lnSpc>
        <a:spcBef>
          <a:spcPts val="0"/>
        </a:spcBef>
        <a:spcAft>
          <a:spcPts val="357"/>
        </a:spcAft>
        <a:buFont typeface="Arial" panose="020B0604020202020204" pitchFamily="34" charset="0"/>
        <a:buChar char="–"/>
        <a:defRPr sz="1200" b="0" kern="1200">
          <a:solidFill>
            <a:srgbClr val="000000"/>
          </a:solidFill>
          <a:latin typeface="+mn-lt"/>
          <a:ea typeface="+mn-ea"/>
          <a:cs typeface="+mn-cs"/>
        </a:defRPr>
      </a:lvl4pPr>
      <a:lvl5pPr marL="0" indent="0" algn="l" defTabSz="1036290" rtl="0" eaLnBrk="1" latinLnBrk="0" hangingPunct="1">
        <a:lnSpc>
          <a:spcPct val="100000"/>
        </a:lnSpc>
        <a:spcBef>
          <a:spcPts val="0"/>
        </a:spcBef>
        <a:spcAft>
          <a:spcPts val="357"/>
        </a:spcAft>
        <a:buFont typeface="Arial" panose="020B0604020202020204" pitchFamily="34" charset="0"/>
        <a:buNone/>
        <a:defRPr sz="1200" b="1" kern="1200">
          <a:solidFill>
            <a:srgbClr val="000000"/>
          </a:solidFill>
          <a:latin typeface="+mn-lt"/>
          <a:ea typeface="+mn-ea"/>
          <a:cs typeface="+mn-cs"/>
        </a:defRPr>
      </a:lvl5pPr>
      <a:lvl6pPr marL="538871" indent="-134718" algn="l" defTabSz="1036290" rtl="0" eaLnBrk="1" latinLnBrk="0" hangingPunct="1">
        <a:lnSpc>
          <a:spcPct val="90000"/>
        </a:lnSpc>
        <a:spcBef>
          <a:spcPts val="567"/>
        </a:spcBef>
        <a:buFont typeface="Arial" panose="020B0604020202020204" pitchFamily="34" charset="0"/>
        <a:buChar char="•"/>
        <a:defRPr sz="1200" kern="1200">
          <a:solidFill>
            <a:srgbClr val="000000"/>
          </a:solidFill>
          <a:latin typeface="+mn-lt"/>
          <a:ea typeface="+mn-ea"/>
          <a:cs typeface="+mn-cs"/>
        </a:defRPr>
      </a:lvl6pPr>
      <a:lvl7pPr marL="673588" indent="-134718" algn="l" defTabSz="1036290" rtl="0" eaLnBrk="1" latinLnBrk="0" hangingPunct="1">
        <a:lnSpc>
          <a:spcPct val="90000"/>
        </a:lnSpc>
        <a:spcBef>
          <a:spcPts val="567"/>
        </a:spcBef>
        <a:buFont typeface="Arial" panose="020B0604020202020204" pitchFamily="34" charset="0"/>
        <a:buChar char="•"/>
        <a:defRPr sz="1200" kern="1200">
          <a:solidFill>
            <a:srgbClr val="000000"/>
          </a:solidFill>
          <a:latin typeface="+mn-lt"/>
          <a:ea typeface="+mn-ea"/>
          <a:cs typeface="+mn-cs"/>
        </a:defRPr>
      </a:lvl7pPr>
      <a:lvl8pPr marL="808306" indent="-134718" algn="l" defTabSz="1036290" rtl="0" eaLnBrk="1" latinLnBrk="0" hangingPunct="1">
        <a:lnSpc>
          <a:spcPct val="90000"/>
        </a:lnSpc>
        <a:spcBef>
          <a:spcPts val="567"/>
        </a:spcBef>
        <a:buFont typeface="Arial" panose="020B0604020202020204" pitchFamily="34" charset="0"/>
        <a:buChar char="•"/>
        <a:defRPr sz="1200" kern="1200">
          <a:solidFill>
            <a:srgbClr val="000000"/>
          </a:solidFill>
          <a:latin typeface="+mn-lt"/>
          <a:ea typeface="+mn-ea"/>
          <a:cs typeface="+mn-cs"/>
        </a:defRPr>
      </a:lvl8pPr>
      <a:lvl9pPr marL="943023" indent="-134718" algn="l" defTabSz="1036290" rtl="0" eaLnBrk="1" latinLnBrk="0" hangingPunct="1">
        <a:lnSpc>
          <a:spcPct val="90000"/>
        </a:lnSpc>
        <a:spcBef>
          <a:spcPts val="567"/>
        </a:spcBef>
        <a:buFont typeface="Arial" panose="020B0604020202020204" pitchFamily="34" charset="0"/>
        <a:buChar char="•"/>
        <a:defRPr sz="1200" kern="1200">
          <a:solidFill>
            <a:srgbClr val="000000"/>
          </a:solidFill>
          <a:latin typeface="+mn-lt"/>
          <a:ea typeface="+mn-ea"/>
          <a:cs typeface="+mn-cs"/>
        </a:defRPr>
      </a:lvl9pPr>
    </p:bodyStyle>
    <p:otherStyle>
      <a:defPPr>
        <a:defRPr lang="en-US"/>
      </a:defPPr>
      <a:lvl1pPr marL="0" algn="l" defTabSz="1036290" rtl="0" eaLnBrk="1" latinLnBrk="0" hangingPunct="1">
        <a:defRPr sz="1200" kern="1200">
          <a:solidFill>
            <a:srgbClr val="000000"/>
          </a:solidFill>
          <a:latin typeface="+mn-lt"/>
          <a:ea typeface="+mn-ea"/>
          <a:cs typeface="+mn-cs"/>
        </a:defRPr>
      </a:lvl1pPr>
      <a:lvl2pPr marL="134718" indent="-134718" algn="l" defTabSz="1036290" rtl="0" eaLnBrk="1" latinLnBrk="0" hangingPunct="1">
        <a:lnSpc>
          <a:spcPct val="100000"/>
        </a:lnSpc>
        <a:spcBef>
          <a:spcPts val="0"/>
        </a:spcBef>
        <a:spcAft>
          <a:spcPts val="357"/>
        </a:spcAft>
        <a:buFont typeface="Segoe UI Symbol" panose="020B0502040204020203" pitchFamily="34" charset="0"/>
        <a:buChar char="◾"/>
        <a:defRPr sz="1200" kern="1200">
          <a:solidFill>
            <a:srgbClr val="000000"/>
          </a:solidFill>
          <a:latin typeface="+mn-lt"/>
          <a:ea typeface="+mn-ea"/>
          <a:cs typeface="+mn-cs"/>
        </a:defRPr>
      </a:lvl2pPr>
      <a:lvl3pPr marL="269435" indent="-134718" algn="l" defTabSz="1036290" rtl="0" eaLnBrk="1" latinLnBrk="0" hangingPunct="1">
        <a:lnSpc>
          <a:spcPct val="100000"/>
        </a:lnSpc>
        <a:spcBef>
          <a:spcPts val="0"/>
        </a:spcBef>
        <a:spcAft>
          <a:spcPts val="357"/>
        </a:spcAft>
        <a:buFont typeface="Arial" panose="020B0604020202020204" pitchFamily="34" charset="0"/>
        <a:buChar char="&gt;"/>
        <a:defRPr sz="1200" kern="1200">
          <a:solidFill>
            <a:srgbClr val="000000"/>
          </a:solidFill>
          <a:latin typeface="+mn-lt"/>
          <a:ea typeface="+mn-ea"/>
          <a:cs typeface="+mn-cs"/>
        </a:defRPr>
      </a:lvl3pPr>
      <a:lvl4pPr marL="404153" indent="-134718" algn="l" defTabSz="1036290" rtl="0" eaLnBrk="1" latinLnBrk="0" hangingPunct="1">
        <a:lnSpc>
          <a:spcPct val="100000"/>
        </a:lnSpc>
        <a:spcBef>
          <a:spcPts val="0"/>
        </a:spcBef>
        <a:spcAft>
          <a:spcPts val="357"/>
        </a:spcAft>
        <a:buFont typeface="Arial" panose="020B0604020202020204" pitchFamily="34" charset="0"/>
        <a:buChar char="–"/>
        <a:defRPr sz="1200" kern="1200">
          <a:solidFill>
            <a:srgbClr val="000000"/>
          </a:solidFill>
          <a:latin typeface="+mn-lt"/>
          <a:ea typeface="+mn-ea"/>
          <a:cs typeface="+mn-cs"/>
        </a:defRPr>
      </a:lvl4pPr>
      <a:lvl5pPr marL="0" algn="l" defTabSz="1036290" rtl="0" eaLnBrk="1" latinLnBrk="0" hangingPunct="1">
        <a:lnSpc>
          <a:spcPct val="100000"/>
        </a:lnSpc>
        <a:spcBef>
          <a:spcPts val="0"/>
        </a:spcBef>
        <a:spcAft>
          <a:spcPts val="357"/>
        </a:spcAft>
        <a:buFont typeface="Arial" panose="020B0604020202020204" pitchFamily="34" charset="0"/>
        <a:buNone/>
        <a:defRPr sz="1200" b="1" kern="1200">
          <a:solidFill>
            <a:srgbClr val="000000"/>
          </a:solidFill>
          <a:latin typeface="+mn-lt"/>
          <a:ea typeface="+mn-ea"/>
          <a:cs typeface="+mn-cs"/>
        </a:defRPr>
      </a:lvl5pPr>
      <a:lvl6pPr marL="538871" indent="-134718" algn="l" defTabSz="1036290" rtl="0" eaLnBrk="1" latinLnBrk="0" hangingPunct="1">
        <a:lnSpc>
          <a:spcPct val="90000"/>
        </a:lnSpc>
        <a:spcBef>
          <a:spcPts val="567"/>
        </a:spcBef>
        <a:buFont typeface="Arial" panose="020B0604020202020204" pitchFamily="34" charset="0"/>
        <a:buChar char="•"/>
        <a:defRPr sz="1200" kern="1200">
          <a:solidFill>
            <a:srgbClr val="000000"/>
          </a:solidFill>
          <a:latin typeface="+mn-lt"/>
          <a:ea typeface="+mn-ea"/>
          <a:cs typeface="+mn-cs"/>
        </a:defRPr>
      </a:lvl6pPr>
      <a:lvl7pPr marL="673588" indent="-134718" algn="l" defTabSz="1036290" rtl="0" eaLnBrk="1" latinLnBrk="0" hangingPunct="1">
        <a:lnSpc>
          <a:spcPct val="90000"/>
        </a:lnSpc>
        <a:spcBef>
          <a:spcPts val="567"/>
        </a:spcBef>
        <a:buFont typeface="Arial" panose="020B0604020202020204" pitchFamily="34" charset="0"/>
        <a:buChar char="•"/>
        <a:defRPr sz="1200" kern="1200">
          <a:solidFill>
            <a:srgbClr val="000000"/>
          </a:solidFill>
          <a:latin typeface="+mn-lt"/>
          <a:ea typeface="+mn-ea"/>
          <a:cs typeface="+mn-cs"/>
        </a:defRPr>
      </a:lvl7pPr>
      <a:lvl8pPr marL="808306" indent="-134718" algn="l" defTabSz="1036290" rtl="0" eaLnBrk="1" latinLnBrk="0" hangingPunct="1">
        <a:lnSpc>
          <a:spcPct val="90000"/>
        </a:lnSpc>
        <a:spcBef>
          <a:spcPts val="567"/>
        </a:spcBef>
        <a:buFont typeface="Arial" panose="020B0604020202020204" pitchFamily="34" charset="0"/>
        <a:buChar char="•"/>
        <a:defRPr sz="1200" kern="1200">
          <a:solidFill>
            <a:srgbClr val="000000"/>
          </a:solidFill>
          <a:latin typeface="+mn-lt"/>
          <a:ea typeface="+mn-ea"/>
          <a:cs typeface="+mn-cs"/>
        </a:defRPr>
      </a:lvl8pPr>
      <a:lvl9pPr marL="943023" indent="-134718" algn="l" defTabSz="1036290" rtl="0" eaLnBrk="1" latinLnBrk="0" hangingPunct="1">
        <a:lnSpc>
          <a:spcPct val="90000"/>
        </a:lnSpc>
        <a:spcBef>
          <a:spcPts val="567"/>
        </a:spcBef>
        <a:buFont typeface="Arial" panose="020B0604020202020204" pitchFamily="34" charset="0"/>
        <a:buChar char="•"/>
        <a:defRPr sz="1200" kern="1200">
          <a:solidFill>
            <a:srgbClr val="000000"/>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CoverImage">
            <a:extLst>
              <a:ext uri="{FF2B5EF4-FFF2-40B4-BE49-F238E27FC236}">
                <a16:creationId xmlns:a16="http://schemas.microsoft.com/office/drawing/2014/main" id="{46E60D86-A77A-1999-645A-FB1E5E565612}"/>
              </a:ext>
            </a:extLst>
          </p:cNvPr>
          <p:cNvPicPr>
            <a:picLocks noGrp="1" noChangeAspect="1"/>
          </p:cNvPicPr>
          <p:nvPr>
            <p:ph type="pic" sz="quarter" idx="10"/>
          </p:nvPr>
        </p:nvPicPr>
        <p:blipFill>
          <a:blip r:embed="rId3"/>
          <a:srcRect t="13044" b="13044"/>
          <a:stretch>
            <a:fillRect/>
          </a:stretch>
        </p:blipFill>
        <p:spPr/>
      </p:pic>
      <p:pic>
        <p:nvPicPr>
          <p:cNvPr id="2" name="Grey Gradient Picture">
            <a:extLst>
              <a:ext uri="{FF2B5EF4-FFF2-40B4-BE49-F238E27FC236}">
                <a16:creationId xmlns:a16="http://schemas.microsoft.com/office/drawing/2014/main" id="{2957A2AC-5A14-6F14-B9EA-9FCA3558F3DB}"/>
              </a:ext>
            </a:extLst>
          </p:cNvPr>
          <p:cNvPicPr>
            <a:picLocks noChangeAspect="1"/>
          </p:cNvPicPr>
          <p:nvPr/>
        </p:nvPicPr>
        <p:blipFill rotWithShape="1">
          <a:blip r:embed="rId4">
            <a:extLst>
              <a:ext uri="{28A0092B-C50C-407E-A947-70E740481C1C}">
                <a14:useLocalDpi xmlns:a14="http://schemas.microsoft.com/office/drawing/2010/main" val="0"/>
              </a:ext>
            </a:extLst>
          </a:blip>
          <a:srcRect t="42" b="45964"/>
          <a:stretch/>
        </p:blipFill>
        <p:spPr>
          <a:xfrm rot="10800000">
            <a:off x="0" y="2382255"/>
            <a:ext cx="13817600" cy="5390145"/>
          </a:xfrm>
          <a:prstGeom prst="rect">
            <a:avLst/>
          </a:prstGeom>
          <a:effectLst>
            <a:outerShdw blurRad="50800" dist="50800" dir="5400000" algn="ctr" rotWithShape="0">
              <a:srgbClr val="000000"/>
            </a:outerShdw>
          </a:effectLst>
        </p:spPr>
      </p:pic>
      <p:sp>
        <p:nvSpPr>
          <p:cNvPr id="4" name="Cover Title">
            <a:extLst>
              <a:ext uri="{FF2B5EF4-FFF2-40B4-BE49-F238E27FC236}">
                <a16:creationId xmlns:a16="http://schemas.microsoft.com/office/drawing/2014/main" id="{643573E9-60CC-03CB-2F69-A95C516FB766}"/>
              </a:ext>
            </a:extLst>
          </p:cNvPr>
          <p:cNvSpPr>
            <a:spLocks noGrp="1"/>
          </p:cNvSpPr>
          <p:nvPr>
            <p:ph type="ctrTitle"/>
          </p:nvPr>
        </p:nvSpPr>
        <p:spPr>
          <a:xfrm>
            <a:off x="6541871" y="4164984"/>
            <a:ext cx="6938864" cy="1763560"/>
          </a:xfrm>
        </p:spPr>
        <p:txBody>
          <a:bodyPr/>
          <a:lstStyle/>
          <a:p>
            <a:r>
              <a:rPr lang="en-GB" sz="6200" dirty="0"/>
              <a:t>Navigating The Boardroom</a:t>
            </a:r>
            <a:endParaRPr lang="en-US" sz="6200" dirty="0"/>
          </a:p>
        </p:txBody>
      </p:sp>
      <p:sp>
        <p:nvSpPr>
          <p:cNvPr id="5" name="Cover Subtitle">
            <a:extLst>
              <a:ext uri="{FF2B5EF4-FFF2-40B4-BE49-F238E27FC236}">
                <a16:creationId xmlns:a16="http://schemas.microsoft.com/office/drawing/2014/main" id="{264E5F55-2F7A-4E46-05DE-F186C6584869}"/>
              </a:ext>
            </a:extLst>
          </p:cNvPr>
          <p:cNvSpPr>
            <a:spLocks noGrp="1"/>
          </p:cNvSpPr>
          <p:nvPr>
            <p:ph type="subTitle" idx="1"/>
          </p:nvPr>
        </p:nvSpPr>
        <p:spPr>
          <a:xfrm>
            <a:off x="6558312" y="5830416"/>
            <a:ext cx="6938864" cy="1354138"/>
          </a:xfrm>
        </p:spPr>
        <p:txBody>
          <a:bodyPr>
            <a:normAutofit fontScale="92500" lnSpcReduction="10000"/>
          </a:bodyPr>
          <a:lstStyle/>
          <a:p>
            <a:pPr>
              <a:spcAft>
                <a:spcPts val="1200"/>
              </a:spcAft>
            </a:pPr>
            <a:r>
              <a:rPr lang="en-US" sz="3600" dirty="0"/>
              <a:t>Trends And Best Practices For Directors And Board Advisors</a:t>
            </a:r>
          </a:p>
          <a:p>
            <a:r>
              <a:rPr lang="en-US" sz="1600" b="0" dirty="0"/>
              <a:t>25 July 2024 | 12:00PM – 2:00 PM</a:t>
            </a:r>
          </a:p>
        </p:txBody>
      </p:sp>
      <p:grpSp>
        <p:nvGrpSpPr>
          <p:cNvPr id="13" name="Group 12">
            <a:extLst>
              <a:ext uri="{FF2B5EF4-FFF2-40B4-BE49-F238E27FC236}">
                <a16:creationId xmlns:a16="http://schemas.microsoft.com/office/drawing/2014/main" id="{E6423824-C9F2-C1D3-F1F9-F7EF9D2587AB}"/>
              </a:ext>
            </a:extLst>
          </p:cNvPr>
          <p:cNvGrpSpPr/>
          <p:nvPr/>
        </p:nvGrpSpPr>
        <p:grpSpPr>
          <a:xfrm>
            <a:off x="889000" y="6891379"/>
            <a:ext cx="3089499" cy="386512"/>
            <a:chOff x="889000" y="6932261"/>
            <a:chExt cx="2762714" cy="345629"/>
          </a:xfrm>
        </p:grpSpPr>
        <p:pic>
          <p:nvPicPr>
            <p:cNvPr id="7" name="Picture 6" descr="Cover Logo" title="Cover Logo">
              <a:extLst>
                <a:ext uri="{FF2B5EF4-FFF2-40B4-BE49-F238E27FC236}">
                  <a16:creationId xmlns:a16="http://schemas.microsoft.com/office/drawing/2014/main" id="{9A8A3B95-67CC-EE0E-634D-ABBC662F05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000" y="7033444"/>
              <a:ext cx="2538512" cy="169234"/>
            </a:xfrm>
            <a:prstGeom prst="rect">
              <a:avLst/>
            </a:prstGeom>
          </p:spPr>
        </p:pic>
        <p:cxnSp>
          <p:nvCxnSpPr>
            <p:cNvPr id="10" name="Straight Connector 9">
              <a:extLst>
                <a:ext uri="{FF2B5EF4-FFF2-40B4-BE49-F238E27FC236}">
                  <a16:creationId xmlns:a16="http://schemas.microsoft.com/office/drawing/2014/main" id="{1E509601-08E3-63F0-FD85-E3EB2DA2C4D6}"/>
                </a:ext>
              </a:extLst>
            </p:cNvPr>
            <p:cNvCxnSpPr>
              <a:cxnSpLocks/>
            </p:cNvCxnSpPr>
            <p:nvPr/>
          </p:nvCxnSpPr>
          <p:spPr>
            <a:xfrm>
              <a:off x="3651714" y="6932261"/>
              <a:ext cx="0" cy="3456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030" name="Picture 6" descr="Lexology">
            <a:extLst>
              <a:ext uri="{FF2B5EF4-FFF2-40B4-BE49-F238E27FC236}">
                <a16:creationId xmlns:a16="http://schemas.microsoft.com/office/drawing/2014/main" id="{BDF57585-DC81-6FDC-34A4-7A22672CC26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851" t="25095" r="6388" b="22644"/>
          <a:stretch/>
        </p:blipFill>
        <p:spPr bwMode="auto">
          <a:xfrm>
            <a:off x="4100488" y="6749252"/>
            <a:ext cx="2016223" cy="69980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4804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AAC22A-56E7-7091-066A-AD79E340D4B0}"/>
              </a:ext>
            </a:extLst>
          </p:cNvPr>
          <p:cNvSpPr>
            <a:spLocks noGrp="1"/>
          </p:cNvSpPr>
          <p:nvPr>
            <p:ph type="body" sz="quarter" idx="11"/>
          </p:nvPr>
        </p:nvSpPr>
        <p:spPr/>
        <p:txBody>
          <a:bodyPr/>
          <a:lstStyle/>
          <a:p>
            <a:pPr marL="285750" indent="-285750">
              <a:buFont typeface="Arial" panose="020B0604020202020204" pitchFamily="34" charset="0"/>
              <a:buChar char="•"/>
            </a:pPr>
            <a:r>
              <a:rPr lang="en-US" sz="2400" dirty="0"/>
              <a:t>Duty of Good Faith</a:t>
            </a:r>
          </a:p>
          <a:p>
            <a:pPr marL="555185" lvl="2" indent="-285750">
              <a:buFont typeface="Arial" panose="020B0604020202020204" pitchFamily="34" charset="0"/>
              <a:buChar char="•"/>
            </a:pPr>
            <a:r>
              <a:rPr lang="en-US" sz="1800" dirty="0"/>
              <a:t>The duty of loyalty includes the duty to act in good faith, which is generally defined by reference to conduct involving “bad faith,” which includes knowing violations of positive law or a conscious disregard of duty</a:t>
            </a:r>
          </a:p>
          <a:p>
            <a:pPr marL="285750" indent="-285750">
              <a:buFont typeface="Arial" panose="020B0604020202020204" pitchFamily="34" charset="0"/>
              <a:buChar char="•"/>
            </a:pPr>
            <a:r>
              <a:rPr lang="en-US" sz="2400" dirty="0"/>
              <a:t>Duty of Disclosure </a:t>
            </a:r>
          </a:p>
          <a:p>
            <a:pPr marL="555185" lvl="2" indent="-285750">
              <a:buFont typeface="Arial" panose="020B0604020202020204" pitchFamily="34" charset="0"/>
              <a:buChar char="•"/>
            </a:pPr>
            <a:r>
              <a:rPr lang="en-US" sz="1800" dirty="0"/>
              <a:t>Directors are required to disclose all material information to their fellow directors and, when stockholder action is sought, to the corporation’s stockholders</a:t>
            </a:r>
          </a:p>
          <a:p>
            <a:pPr marL="555185" lvl="2" indent="-285750">
              <a:buFont typeface="Arial" panose="020B0604020202020204" pitchFamily="34" charset="0"/>
              <a:buChar char="•"/>
            </a:pPr>
            <a:r>
              <a:rPr lang="en-US" sz="1800" dirty="0"/>
              <a:t>The duty of disclosure includes a duty not to mislead stockholders and fellow directors</a:t>
            </a:r>
          </a:p>
          <a:p>
            <a:pPr marL="285750" indent="-285750">
              <a:buFont typeface="Arial" panose="020B0604020202020204" pitchFamily="34" charset="0"/>
              <a:buChar char="•"/>
            </a:pPr>
            <a:r>
              <a:rPr lang="en-US" sz="2400" dirty="0"/>
              <a:t>Duty of Oversight</a:t>
            </a:r>
          </a:p>
          <a:p>
            <a:pPr marL="555185" lvl="2" indent="-285750">
              <a:buFont typeface="Arial" panose="020B0604020202020204" pitchFamily="34" charset="0"/>
              <a:buChar char="•"/>
            </a:pPr>
            <a:r>
              <a:rPr lang="en-US" sz="1800" dirty="0"/>
              <a:t>Directors have a duty to exercise care in overseeing the business and affairs of the corporation, including monitoring key risks</a:t>
            </a:r>
          </a:p>
          <a:p>
            <a:pPr marL="555185" lvl="2" indent="-285750">
              <a:buFont typeface="Arial" panose="020B0604020202020204" pitchFamily="34" charset="0"/>
              <a:buChar char="•"/>
            </a:pPr>
            <a:r>
              <a:rPr lang="en-US" sz="1800" dirty="0"/>
              <a:t>Liability may be imposed upon directors in connection with their duty of oversight where:</a:t>
            </a:r>
          </a:p>
          <a:p>
            <a:pPr marL="824621" lvl="5" indent="-285750"/>
            <a:r>
              <a:rPr lang="en-US" sz="1800" dirty="0"/>
              <a:t>The directors fail to implement any reporting or information systems or controls, or</a:t>
            </a:r>
          </a:p>
          <a:p>
            <a:pPr marL="824621" lvl="5" indent="-285750"/>
            <a:r>
              <a:rPr lang="en-US" sz="1800" dirty="0"/>
              <a:t>Having implemented such a system or controls, the directors consciously failed to monitor or oversee the operations thereof, thus disabling themselves from being informed of risks or problems requiring their attention</a:t>
            </a:r>
          </a:p>
          <a:p>
            <a:pPr marL="824621" lvl="5" indent="-285750"/>
            <a:endParaRPr lang="en-US" sz="1800" dirty="0"/>
          </a:p>
        </p:txBody>
      </p:sp>
      <p:sp>
        <p:nvSpPr>
          <p:cNvPr id="3" name="Title 2">
            <a:extLst>
              <a:ext uri="{FF2B5EF4-FFF2-40B4-BE49-F238E27FC236}">
                <a16:creationId xmlns:a16="http://schemas.microsoft.com/office/drawing/2014/main" id="{378EC473-97EF-9F05-EE0F-1CE0FBD6F9ED}"/>
              </a:ext>
            </a:extLst>
          </p:cNvPr>
          <p:cNvSpPr>
            <a:spLocks noGrp="1"/>
          </p:cNvSpPr>
          <p:nvPr>
            <p:ph type="title"/>
          </p:nvPr>
        </p:nvSpPr>
        <p:spPr/>
        <p:txBody>
          <a:bodyPr/>
          <a:lstStyle/>
          <a:p>
            <a:r>
              <a:rPr lang="en-US" dirty="0"/>
              <a:t>Best Practices for Strong Corporate Governance</a:t>
            </a:r>
          </a:p>
        </p:txBody>
      </p:sp>
    </p:spTree>
    <p:extLst>
      <p:ext uri="{BB962C8B-B14F-4D97-AF65-F5344CB8AC3E}">
        <p14:creationId xmlns:p14="http://schemas.microsoft.com/office/powerpoint/2010/main" val="590063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078714-82EA-62CF-D4CA-345428B5B918}"/>
              </a:ext>
            </a:extLst>
          </p:cNvPr>
          <p:cNvSpPr>
            <a:spLocks noGrp="1"/>
          </p:cNvSpPr>
          <p:nvPr>
            <p:ph type="body" sz="quarter" idx="11"/>
          </p:nvPr>
        </p:nvSpPr>
        <p:spPr/>
        <p:txBody>
          <a:bodyPr/>
          <a:lstStyle/>
          <a:p>
            <a:pPr marL="285750" indent="-285750">
              <a:buFont typeface="Arial" panose="020B0604020202020204" pitchFamily="34" charset="0"/>
              <a:buChar char="•"/>
            </a:pPr>
            <a:r>
              <a:rPr lang="en-US" sz="2000" dirty="0"/>
              <a:t>Several recent cases in Delaware (a jurisdiction that often sets market expectations) have focused on the importance of the board’s duty of oversight and underscored the importance of ensuring that:</a:t>
            </a:r>
          </a:p>
          <a:p>
            <a:pPr marL="420468" lvl="1" indent="-285750">
              <a:buFont typeface="Arial" panose="020B0604020202020204" pitchFamily="34" charset="0"/>
              <a:buChar char="•"/>
            </a:pPr>
            <a:r>
              <a:rPr lang="en-US" sz="1800" dirty="0"/>
              <a:t>The corporation has sufficient regulatory and compliance systems enabling the board to monitor key risks</a:t>
            </a:r>
          </a:p>
          <a:p>
            <a:pPr marL="420468" lvl="1" indent="-285750">
              <a:buFont typeface="Arial" panose="020B0604020202020204" pitchFamily="34" charset="0"/>
              <a:buChar char="•"/>
            </a:pPr>
            <a:r>
              <a:rPr lang="en-US" sz="1800" dirty="0"/>
              <a:t>Regulatory and compliance issues are effectively reported to the board</a:t>
            </a:r>
          </a:p>
          <a:p>
            <a:pPr marL="689903" lvl="3" indent="-285750">
              <a:buFont typeface="Arial" panose="020B0604020202020204" pitchFamily="34" charset="0"/>
              <a:buChar char="•"/>
            </a:pPr>
            <a:r>
              <a:rPr lang="en-US" sz="1800" dirty="0"/>
              <a:t>Highlights the importance of timely reporting by management to the board to allow board to monitor and respond to potential issues.</a:t>
            </a:r>
          </a:p>
          <a:p>
            <a:pPr marL="420468" lvl="1" indent="-285750">
              <a:buFont typeface="Arial" panose="020B0604020202020204" pitchFamily="34" charset="0"/>
              <a:buChar char="•"/>
            </a:pPr>
            <a:r>
              <a:rPr lang="en-US" sz="1800" dirty="0"/>
              <a:t>When issues are reported to the board, the board takes initiative to remedy such issues</a:t>
            </a:r>
          </a:p>
          <a:p>
            <a:pPr marL="420468" lvl="1" indent="-285750">
              <a:buFont typeface="Arial" panose="020B0604020202020204" pitchFamily="34" charset="0"/>
              <a:buChar char="•"/>
            </a:pPr>
            <a:r>
              <a:rPr lang="en-US" sz="1800" dirty="0"/>
              <a:t>Board minutes accurately reflect the reports made to the board and the board’s response</a:t>
            </a:r>
          </a:p>
          <a:p>
            <a:pPr marL="689903" lvl="3" indent="-285750">
              <a:buFont typeface="Arial" panose="020B0604020202020204" pitchFamily="34" charset="0"/>
              <a:buChar char="•"/>
            </a:pPr>
            <a:r>
              <a:rPr lang="en-US" sz="1800" dirty="0"/>
              <a:t>Directors should ensure that their risk-monitoring efforts are appropriately and specifically documented, including in the meeting minutes</a:t>
            </a:r>
          </a:p>
          <a:p>
            <a:pPr marL="420468" lvl="1" indent="-285750">
              <a:buFont typeface="Arial" panose="020B0604020202020204" pitchFamily="34" charset="0"/>
              <a:buChar char="•"/>
            </a:pPr>
            <a:r>
              <a:rPr lang="en-US" sz="1800" dirty="0"/>
              <a:t>Liability may be imposed upon directors in connection with their duty of oversight where:</a:t>
            </a:r>
          </a:p>
          <a:p>
            <a:pPr marL="689903" lvl="3" indent="-285750">
              <a:buFont typeface="Arial" panose="020B0604020202020204" pitchFamily="34" charset="0"/>
              <a:buChar char="•"/>
            </a:pPr>
            <a:r>
              <a:rPr lang="en-US" sz="1800" dirty="0"/>
              <a:t>The directors fail to implement any reporting or information systems or controls or</a:t>
            </a:r>
          </a:p>
          <a:p>
            <a:pPr marL="689903" lvl="3" indent="-285750">
              <a:buFont typeface="Arial" panose="020B0604020202020204" pitchFamily="34" charset="0"/>
              <a:buChar char="•"/>
            </a:pPr>
            <a:r>
              <a:rPr lang="en-US" sz="1800" dirty="0"/>
              <a:t>Having implemented such a system or controls, the directors consciously failed to monitor or oversee the operations thereof, thus disabling themselves from being informed of risks or problems requiring their attention</a:t>
            </a:r>
          </a:p>
          <a:p>
            <a:pPr marL="555185" lvl="2" indent="-28575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F77E31C1-2050-138C-A6A6-28FC2EDF132B}"/>
              </a:ext>
            </a:extLst>
          </p:cNvPr>
          <p:cNvSpPr>
            <a:spLocks noGrp="1"/>
          </p:cNvSpPr>
          <p:nvPr>
            <p:ph type="title"/>
          </p:nvPr>
        </p:nvSpPr>
        <p:spPr/>
        <p:txBody>
          <a:bodyPr/>
          <a:lstStyle/>
          <a:p>
            <a:r>
              <a:rPr lang="en-US" dirty="0"/>
              <a:t>Best Practices for Strong Corporate Governance</a:t>
            </a:r>
          </a:p>
        </p:txBody>
      </p:sp>
    </p:spTree>
    <p:extLst>
      <p:ext uri="{BB962C8B-B14F-4D97-AF65-F5344CB8AC3E}">
        <p14:creationId xmlns:p14="http://schemas.microsoft.com/office/powerpoint/2010/main" val="1843981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308374-9CD0-2CC1-487E-D3189AB09BC9}"/>
              </a:ext>
            </a:extLst>
          </p:cNvPr>
          <p:cNvSpPr>
            <a:spLocks noGrp="1"/>
          </p:cNvSpPr>
          <p:nvPr>
            <p:ph type="body" sz="quarter" idx="11"/>
          </p:nvPr>
        </p:nvSpPr>
        <p:spPr>
          <a:xfrm>
            <a:off x="893803" y="2013992"/>
            <a:ext cx="12038061" cy="571500"/>
          </a:xfrm>
        </p:spPr>
        <p:txBody>
          <a:bodyPr/>
          <a:lstStyle/>
          <a:p>
            <a:pPr marL="285750" indent="-285750">
              <a:buFont typeface="Arial" panose="020B0604020202020204" pitchFamily="34" charset="0"/>
              <a:buChar char="•"/>
            </a:pPr>
            <a:r>
              <a:rPr lang="en-US" sz="2400" dirty="0"/>
              <a:t>Leveraging a Targeted Network</a:t>
            </a:r>
          </a:p>
          <a:p>
            <a:pPr marL="555185" lvl="2" indent="-285750">
              <a:buFont typeface="Arial" panose="020B0604020202020204" pitchFamily="34" charset="0"/>
              <a:buChar char="•"/>
            </a:pPr>
            <a:r>
              <a:rPr lang="en-US" sz="1800" dirty="0"/>
              <a:t>Raise interest with directors/advisors in your network </a:t>
            </a:r>
          </a:p>
          <a:p>
            <a:pPr marL="285750" indent="-285750">
              <a:buFont typeface="Arial" panose="020B0604020202020204" pitchFamily="34" charset="0"/>
              <a:buChar char="•"/>
            </a:pPr>
            <a:r>
              <a:rPr lang="en-US" sz="2400" dirty="0"/>
              <a:t>Delivering Required Expertise</a:t>
            </a:r>
          </a:p>
          <a:p>
            <a:pPr marL="555185" lvl="2" indent="-285750">
              <a:buFont typeface="Arial" panose="020B0604020202020204" pitchFamily="34" charset="0"/>
              <a:buChar char="•"/>
            </a:pPr>
            <a:r>
              <a:rPr lang="en-US" sz="1800" dirty="0"/>
              <a:t>Companies maintain and update a list of key attributes that they seek when evaluating candidates</a:t>
            </a:r>
          </a:p>
          <a:p>
            <a:pPr marL="285750" indent="-285750">
              <a:buFont typeface="Arial" panose="020B0604020202020204" pitchFamily="34" charset="0"/>
              <a:buChar char="•"/>
            </a:pPr>
            <a:r>
              <a:rPr lang="en-US" sz="2400" dirty="0"/>
              <a:t>Understanding the Search Process</a:t>
            </a:r>
          </a:p>
          <a:p>
            <a:pPr marL="555185" lvl="2" indent="-285750">
              <a:buFont typeface="Arial" panose="020B0604020202020204" pitchFamily="34" charset="0"/>
              <a:buChar char="•"/>
            </a:pPr>
            <a:r>
              <a:rPr lang="en-US" sz="1800" dirty="0"/>
              <a:t> Typically, placements are handled through search firms, stock exchanges also maintain directories/tools to help listed companies identify director candidates </a:t>
            </a:r>
          </a:p>
          <a:p>
            <a:pPr marL="285750" indent="-285750">
              <a:buFont typeface="Arial" panose="020B0604020202020204" pitchFamily="34" charset="0"/>
              <a:buChar char="•"/>
            </a:pPr>
            <a:r>
              <a:rPr lang="en-US" sz="2400" dirty="0"/>
              <a:t> Q&amp;A</a:t>
            </a:r>
          </a:p>
          <a:p>
            <a:pPr marL="285750" indent="-285750">
              <a:buFont typeface="Arial" panose="020B0604020202020204" pitchFamily="34" charset="0"/>
              <a:buChar char="•"/>
            </a:pPr>
            <a:endParaRPr lang="en-US" sz="2400" dirty="0"/>
          </a:p>
        </p:txBody>
      </p:sp>
      <p:sp>
        <p:nvSpPr>
          <p:cNvPr id="3" name="Title 2">
            <a:extLst>
              <a:ext uri="{FF2B5EF4-FFF2-40B4-BE49-F238E27FC236}">
                <a16:creationId xmlns:a16="http://schemas.microsoft.com/office/drawing/2014/main" id="{401790BF-0995-E5C0-C9E5-327C4B0CD955}"/>
              </a:ext>
            </a:extLst>
          </p:cNvPr>
          <p:cNvSpPr>
            <a:spLocks noGrp="1"/>
          </p:cNvSpPr>
          <p:nvPr>
            <p:ph type="title"/>
          </p:nvPr>
        </p:nvSpPr>
        <p:spPr/>
        <p:txBody>
          <a:bodyPr>
            <a:normAutofit fontScale="90000"/>
          </a:bodyPr>
          <a:lstStyle/>
          <a:p>
            <a:r>
              <a:rPr lang="en-US" sz="4000" dirty="0"/>
              <a:t>Tips for Aspiring Directors  </a:t>
            </a:r>
            <a:br>
              <a:rPr lang="en-US" sz="4000" dirty="0"/>
            </a:br>
            <a:endParaRPr lang="en-US" dirty="0"/>
          </a:p>
        </p:txBody>
      </p:sp>
    </p:spTree>
    <p:extLst>
      <p:ext uri="{BB962C8B-B14F-4D97-AF65-F5344CB8AC3E}">
        <p14:creationId xmlns:p14="http://schemas.microsoft.com/office/powerpoint/2010/main" val="3945781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1FD0C7-58F4-64E6-8B20-DCE1CFE9BCE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936524" y="2290100"/>
            <a:ext cx="929352" cy="930368"/>
          </a:xfrm>
          <a:prstGeom prst="rect">
            <a:avLst/>
          </a:prstGeom>
        </p:spPr>
      </p:pic>
      <p:sp>
        <p:nvSpPr>
          <p:cNvPr id="2" name="Title 1">
            <a:extLst>
              <a:ext uri="{FF2B5EF4-FFF2-40B4-BE49-F238E27FC236}">
                <a16:creationId xmlns:a16="http://schemas.microsoft.com/office/drawing/2014/main" id="{3528C1EF-EAD0-C7B5-0ADD-D0192B596069}"/>
              </a:ext>
            </a:extLst>
          </p:cNvPr>
          <p:cNvSpPr>
            <a:spLocks noGrp="1"/>
          </p:cNvSpPr>
          <p:nvPr>
            <p:ph type="title"/>
          </p:nvPr>
        </p:nvSpPr>
        <p:spPr/>
        <p:txBody>
          <a:bodyPr>
            <a:normAutofit/>
          </a:bodyPr>
          <a:lstStyle/>
          <a:p>
            <a:r>
              <a:rPr lang="en-GB" sz="4000" dirty="0">
                <a:solidFill>
                  <a:schemeClr val="tx2"/>
                </a:solidFill>
                <a:cs typeface="Times New Roman" panose="02020603050405020304" pitchFamily="18" charset="0"/>
              </a:rPr>
              <a:t>Speakers</a:t>
            </a:r>
            <a:endParaRPr lang="en-US" dirty="0"/>
          </a:p>
        </p:txBody>
      </p:sp>
      <p:sp>
        <p:nvSpPr>
          <p:cNvPr id="4" name="Slide Number Placeholder 3">
            <a:extLst>
              <a:ext uri="{FF2B5EF4-FFF2-40B4-BE49-F238E27FC236}">
                <a16:creationId xmlns:a16="http://schemas.microsoft.com/office/drawing/2014/main" id="{678F77C5-A425-5C10-495F-688B8D3D6031}"/>
              </a:ext>
            </a:extLst>
          </p:cNvPr>
          <p:cNvSpPr>
            <a:spLocks noGrp="1"/>
          </p:cNvSpPr>
          <p:nvPr>
            <p:ph type="sldNum" sz="quarter" idx="15"/>
          </p:nvPr>
        </p:nvSpPr>
        <p:spPr/>
        <p:txBody>
          <a:bodyPr/>
          <a:lstStyle/>
          <a:p>
            <a:fld id="{10397DDE-67A1-4685-8C13-36BD6FA25BF1}" type="slidenum">
              <a:rPr lang="en-US" smtClean="0"/>
              <a:pPr/>
              <a:t>13</a:t>
            </a:fld>
            <a:endParaRPr lang="en-US"/>
          </a:p>
        </p:txBody>
      </p:sp>
      <p:pic>
        <p:nvPicPr>
          <p:cNvPr id="8" name="PersonCustomField-18.2">
            <a:extLst>
              <a:ext uri="{FF2B5EF4-FFF2-40B4-BE49-F238E27FC236}">
                <a16:creationId xmlns:a16="http://schemas.microsoft.com/office/drawing/2014/main" id="{0C1579DD-9150-BF8F-7A4E-96D27BE81AD0}"/>
              </a:ext>
            </a:extLst>
          </p:cNvPr>
          <p:cNvPicPr>
            <a:picLocks noChangeAspect="1"/>
          </p:cNvPicPr>
          <p:nvPr/>
        </p:nvPicPr>
        <p:blipFill>
          <a:blip r:embed="rId4" cstate="print">
            <a:extLst>
              <a:ext uri="{28A0092B-C50C-407E-A947-70E740481C1C}">
                <a14:useLocalDpi xmlns:a14="http://schemas.microsoft.com/office/drawing/2010/main" val="0"/>
              </a:ext>
            </a:extLst>
          </a:blip>
          <a:srcRect l="4178" r="4178"/>
          <a:stretch/>
        </p:blipFill>
        <p:spPr>
          <a:xfrm>
            <a:off x="3393526" y="2247900"/>
            <a:ext cx="1014984" cy="1014984"/>
          </a:xfrm>
          <a:prstGeom prst="rect">
            <a:avLst/>
          </a:prstGeom>
        </p:spPr>
      </p:pic>
      <p:pic>
        <p:nvPicPr>
          <p:cNvPr id="9" name="PersonCustomField-18.1">
            <a:extLst>
              <a:ext uri="{FF2B5EF4-FFF2-40B4-BE49-F238E27FC236}">
                <a16:creationId xmlns:a16="http://schemas.microsoft.com/office/drawing/2014/main" id="{4472800F-B908-056C-221A-947FB3BD092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93223" y="2247900"/>
            <a:ext cx="1014984" cy="1014984"/>
          </a:xfrm>
          <a:prstGeom prst="rect">
            <a:avLst/>
          </a:prstGeom>
        </p:spPr>
      </p:pic>
      <p:graphicFrame>
        <p:nvGraphicFramePr>
          <p:cNvPr id="11" name="Contact Card Table 2">
            <a:extLst>
              <a:ext uri="{FF2B5EF4-FFF2-40B4-BE49-F238E27FC236}">
                <a16:creationId xmlns:a16="http://schemas.microsoft.com/office/drawing/2014/main" id="{F9C4DD47-12D0-0B7D-2D92-42ADFAC67CE4}"/>
              </a:ext>
            </a:extLst>
          </p:cNvPr>
          <p:cNvGraphicFramePr>
            <a:graphicFrameLocks noGrp="1"/>
          </p:cNvGraphicFramePr>
          <p:nvPr>
            <p:extLst>
              <p:ext uri="{D42A27DB-BD31-4B8C-83A1-F6EECF244321}">
                <p14:modId xmlns:p14="http://schemas.microsoft.com/office/powerpoint/2010/main" val="3857496951"/>
              </p:ext>
            </p:extLst>
          </p:nvPr>
        </p:nvGraphicFramePr>
        <p:xfrm>
          <a:off x="3390090" y="3282947"/>
          <a:ext cx="2030412" cy="598932"/>
        </p:xfrm>
        <a:graphic>
          <a:graphicData uri="http://schemas.openxmlformats.org/drawingml/2006/table">
            <a:tbl>
              <a:tblPr>
                <a:tableStyleId>{ED083AE6-46FA-4A59-8FB0-9F97EB10719F}</a:tableStyleId>
              </a:tblPr>
              <a:tblGrid>
                <a:gridCol w="2030412">
                  <a:extLst>
                    <a:ext uri="{9D8B030D-6E8A-4147-A177-3AD203B41FA5}">
                      <a16:colId xmlns:a16="http://schemas.microsoft.com/office/drawing/2014/main" val="3367038366"/>
                    </a:ext>
                  </a:extLst>
                </a:gridCol>
              </a:tblGrid>
              <a:tr h="0">
                <a:tc>
                  <a:txBody>
                    <a:bodyPr/>
                    <a:lstStyle/>
                    <a:p>
                      <a:r>
                        <a:rPr lang="en-US" sz="1050" b="1" dirty="0">
                          <a:solidFill>
                            <a:schemeClr val="tx1"/>
                          </a:solidFill>
                        </a:rPr>
                        <a:t>Cotter Cunningham </a:t>
                      </a:r>
                    </a:p>
                  </a:txBody>
                  <a:tcPr marL="0" marR="0" marT="82296" marB="82296">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3861549"/>
                  </a:ext>
                </a:extLst>
              </a:tr>
              <a:tr h="0">
                <a:tc>
                  <a:txBody>
                    <a:bodyPr/>
                    <a:lstStyle/>
                    <a:p>
                      <a:r>
                        <a:rPr lang="en-US" sz="900" b="1" dirty="0">
                          <a:solidFill>
                            <a:schemeClr val="tx1"/>
                          </a:solidFill>
                        </a:rPr>
                        <a:t>Chief Executive Officer</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683577"/>
                  </a:ext>
                </a:extLst>
              </a:tr>
              <a:tr h="12700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900" dirty="0" err="1">
                          <a:solidFill>
                            <a:schemeClr val="tx1"/>
                          </a:solidFill>
                        </a:rPr>
                        <a:t>ExpertVoice</a:t>
                      </a:r>
                      <a:endParaRPr lang="en-US" sz="90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1631352"/>
                  </a:ext>
                </a:extLst>
              </a:tr>
            </a:tbl>
          </a:graphicData>
        </a:graphic>
      </p:graphicFrame>
      <p:graphicFrame>
        <p:nvGraphicFramePr>
          <p:cNvPr id="12" name="Contact Card Table 1">
            <a:extLst>
              <a:ext uri="{FF2B5EF4-FFF2-40B4-BE49-F238E27FC236}">
                <a16:creationId xmlns:a16="http://schemas.microsoft.com/office/drawing/2014/main" id="{ED537C1C-D5AC-E8C8-1FD1-A45855340BD8}"/>
              </a:ext>
            </a:extLst>
          </p:cNvPr>
          <p:cNvGraphicFramePr>
            <a:graphicFrameLocks noGrp="1"/>
          </p:cNvGraphicFramePr>
          <p:nvPr>
            <p:extLst>
              <p:ext uri="{D42A27DB-BD31-4B8C-83A1-F6EECF244321}">
                <p14:modId xmlns:p14="http://schemas.microsoft.com/office/powerpoint/2010/main" val="2677018669"/>
              </p:ext>
            </p:extLst>
          </p:nvPr>
        </p:nvGraphicFramePr>
        <p:xfrm>
          <a:off x="892207" y="3282947"/>
          <a:ext cx="2032000" cy="928116"/>
        </p:xfrm>
        <a:graphic>
          <a:graphicData uri="http://schemas.openxmlformats.org/drawingml/2006/table">
            <a:tbl>
              <a:tblPr>
                <a:tableStyleId>{ED083AE6-46FA-4A59-8FB0-9F97EB10719F}</a:tableStyleId>
              </a:tblPr>
              <a:tblGrid>
                <a:gridCol w="140464">
                  <a:extLst>
                    <a:ext uri="{9D8B030D-6E8A-4147-A177-3AD203B41FA5}">
                      <a16:colId xmlns:a16="http://schemas.microsoft.com/office/drawing/2014/main" val="3367038366"/>
                    </a:ext>
                  </a:extLst>
                </a:gridCol>
                <a:gridCol w="1891536">
                  <a:extLst>
                    <a:ext uri="{9D8B030D-6E8A-4147-A177-3AD203B41FA5}">
                      <a16:colId xmlns:a16="http://schemas.microsoft.com/office/drawing/2014/main" val="2448753854"/>
                    </a:ext>
                  </a:extLst>
                </a:gridCol>
              </a:tblGrid>
              <a:tr h="0">
                <a:tc gridSpan="2">
                  <a:txBody>
                    <a:bodyPr/>
                    <a:lstStyle/>
                    <a:p>
                      <a:r>
                        <a:rPr lang="en-US" sz="1050" b="1" dirty="0">
                          <a:solidFill>
                            <a:schemeClr val="tx1"/>
                          </a:solidFill>
                        </a:rPr>
                        <a:t>Brandie Clevenger</a:t>
                      </a:r>
                    </a:p>
                  </a:txBody>
                  <a:tcPr marL="0" marR="0" marT="82296" marB="82296">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3503861549"/>
                  </a:ext>
                </a:extLst>
              </a:tr>
              <a:tr h="0">
                <a:tc gridSpan="2">
                  <a:txBody>
                    <a:bodyPr/>
                    <a:lstStyle/>
                    <a:p>
                      <a:r>
                        <a:rPr lang="en-US" sz="900" b="1" dirty="0">
                          <a:solidFill>
                            <a:schemeClr val="tx1"/>
                          </a:solidFill>
                        </a:rPr>
                        <a:t>General Counsel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215683577"/>
                  </a:ext>
                </a:extLst>
              </a:tr>
              <a:tr h="127000">
                <a:tc gridSpan="2">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900" dirty="0" err="1">
                          <a:solidFill>
                            <a:schemeClr val="tx1"/>
                          </a:solidFill>
                        </a:rPr>
                        <a:t>ProTrans</a:t>
                      </a:r>
                      <a:endParaRPr lang="en-US" sz="90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3071631352"/>
                  </a:ext>
                </a:extLst>
              </a:tr>
              <a:tr h="127000">
                <a:tc gridSpan="2">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900" dirty="0">
                        <a:solidFill>
                          <a:schemeClr val="tx1"/>
                        </a:solidFill>
                      </a:endParaRPr>
                    </a:p>
                  </a:txBody>
                  <a:tcPr marL="0" marR="0" marT="0" marB="5486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660862898"/>
                  </a:ext>
                </a:extLst>
              </a:tr>
              <a:tr h="109521">
                <a:tc>
                  <a:txBody>
                    <a:bodyPr/>
                    <a:lstStyle/>
                    <a:p>
                      <a:endParaRPr lang="en-US" sz="900" b="1"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90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36198004"/>
                  </a:ext>
                </a:extLst>
              </a:tr>
            </a:tbl>
          </a:graphicData>
        </a:graphic>
      </p:graphicFrame>
      <p:graphicFrame>
        <p:nvGraphicFramePr>
          <p:cNvPr id="13" name="Contact Card Table 2">
            <a:extLst>
              <a:ext uri="{FF2B5EF4-FFF2-40B4-BE49-F238E27FC236}">
                <a16:creationId xmlns:a16="http://schemas.microsoft.com/office/drawing/2014/main" id="{04CBA268-D16E-8FCC-77C6-F42D1E4CC9E9}"/>
              </a:ext>
            </a:extLst>
          </p:cNvPr>
          <p:cNvGraphicFramePr>
            <a:graphicFrameLocks noGrp="1"/>
          </p:cNvGraphicFramePr>
          <p:nvPr>
            <p:extLst>
              <p:ext uri="{D42A27DB-BD31-4B8C-83A1-F6EECF244321}">
                <p14:modId xmlns:p14="http://schemas.microsoft.com/office/powerpoint/2010/main" val="3257350841"/>
              </p:ext>
            </p:extLst>
          </p:nvPr>
        </p:nvGraphicFramePr>
        <p:xfrm>
          <a:off x="5894388" y="3268089"/>
          <a:ext cx="2030412" cy="1065276"/>
        </p:xfrm>
        <a:graphic>
          <a:graphicData uri="http://schemas.openxmlformats.org/drawingml/2006/table">
            <a:tbl>
              <a:tblPr>
                <a:tableStyleId>{ED083AE6-46FA-4A59-8FB0-9F97EB10719F}</a:tableStyleId>
              </a:tblPr>
              <a:tblGrid>
                <a:gridCol w="139820">
                  <a:extLst>
                    <a:ext uri="{9D8B030D-6E8A-4147-A177-3AD203B41FA5}">
                      <a16:colId xmlns:a16="http://schemas.microsoft.com/office/drawing/2014/main" val="3367038366"/>
                    </a:ext>
                  </a:extLst>
                </a:gridCol>
                <a:gridCol w="1890592">
                  <a:extLst>
                    <a:ext uri="{9D8B030D-6E8A-4147-A177-3AD203B41FA5}">
                      <a16:colId xmlns:a16="http://schemas.microsoft.com/office/drawing/2014/main" val="2448753854"/>
                    </a:ext>
                  </a:extLst>
                </a:gridCol>
              </a:tblGrid>
              <a:tr h="0">
                <a:tc gridSpan="2">
                  <a:txBody>
                    <a:bodyPr/>
                    <a:lstStyle/>
                    <a:p>
                      <a:r>
                        <a:rPr lang="en-US" sz="1050" b="1" dirty="0">
                          <a:solidFill>
                            <a:schemeClr val="tx1"/>
                          </a:solidFill>
                        </a:rPr>
                        <a:t>Sam Rettew</a:t>
                      </a:r>
                    </a:p>
                  </a:txBody>
                  <a:tcPr marL="0" marR="0" marT="82296" marB="82296">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3503861549"/>
                  </a:ext>
                </a:extLst>
              </a:tr>
              <a:tr h="0">
                <a:tc gridSpan="2">
                  <a:txBody>
                    <a:bodyPr/>
                    <a:lstStyle/>
                    <a:p>
                      <a:r>
                        <a:rPr lang="en-US" sz="900" b="1" dirty="0">
                          <a:solidFill>
                            <a:schemeClr val="tx1"/>
                          </a:solidFill>
                        </a:rPr>
                        <a:t>Partner</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215683577"/>
                  </a:ext>
                </a:extLst>
              </a:tr>
              <a:tr h="127000">
                <a:tc gridSpan="2">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900" dirty="0">
                          <a:solidFill>
                            <a:schemeClr val="tx1"/>
                          </a:solidFill>
                        </a:rPr>
                        <a:t>Austin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3071631352"/>
                  </a:ext>
                </a:extLst>
              </a:tr>
              <a:tr h="127000">
                <a:tc gridSpan="2">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900" dirty="0">
                          <a:solidFill>
                            <a:schemeClr val="tx1"/>
                          </a:solidFill>
                        </a:rPr>
                        <a:t>Capital Markets</a:t>
                      </a:r>
                    </a:p>
                  </a:txBody>
                  <a:tcPr marL="0" marR="0" marT="0" marB="5486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481346216"/>
                  </a:ext>
                </a:extLst>
              </a:tr>
              <a:tr h="109521">
                <a:tc>
                  <a:txBody>
                    <a:bodyPr/>
                    <a:lstStyle/>
                    <a:p>
                      <a:r>
                        <a:rPr lang="en-US" sz="900" b="1">
                          <a:solidFill>
                            <a:schemeClr val="tx1"/>
                          </a:solidFill>
                        </a:rPr>
                        <a: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900" dirty="0">
                          <a:solidFill>
                            <a:schemeClr val="tx1"/>
                          </a:solidFill>
                        </a:rPr>
                        <a:t>samuel.rettew@lw.com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8704085"/>
                  </a:ext>
                </a:extLst>
              </a:tr>
              <a:tr h="109521">
                <a:tc>
                  <a:txBody>
                    <a:bodyPr/>
                    <a:lstStyle/>
                    <a:p>
                      <a:r>
                        <a:rPr lang="en-US" sz="900" b="1">
                          <a:solidFill>
                            <a:schemeClr val="tx1"/>
                          </a:solidFill>
                        </a:rPr>
                        <a:t>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900" dirty="0">
                          <a:solidFill>
                            <a:schemeClr val="tx1"/>
                          </a:solidFill>
                        </a:rPr>
                        <a:t>+1.737.910.7342</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36198004"/>
                  </a:ext>
                </a:extLst>
              </a:tr>
            </a:tbl>
          </a:graphicData>
        </a:graphic>
      </p:graphicFrame>
    </p:spTree>
    <p:custDataLst>
      <p:tags r:id="rId1"/>
    </p:custDataLst>
    <p:extLst>
      <p:ext uri="{BB962C8B-B14F-4D97-AF65-F5344CB8AC3E}">
        <p14:creationId xmlns:p14="http://schemas.microsoft.com/office/powerpoint/2010/main" val="2154277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ffices List Group">
            <a:extLst>
              <a:ext uri="{FF2B5EF4-FFF2-40B4-BE49-F238E27FC236}">
                <a16:creationId xmlns:a16="http://schemas.microsoft.com/office/drawing/2014/main" id="{BFC4AF6B-E760-2F06-68D7-5EA9ED5E3405}"/>
              </a:ext>
            </a:extLst>
          </p:cNvPr>
          <p:cNvGrpSpPr/>
          <p:nvPr/>
        </p:nvGrpSpPr>
        <p:grpSpPr>
          <a:xfrm>
            <a:off x="889000" y="1765683"/>
            <a:ext cx="3635409" cy="2647831"/>
            <a:chOff x="649492" y="1135062"/>
            <a:chExt cx="3635409" cy="2647831"/>
          </a:xfrm>
        </p:grpSpPr>
        <p:sp>
          <p:nvSpPr>
            <p:cNvPr id="3" name="Offices List 4">
              <a:extLst>
                <a:ext uri="{FF2B5EF4-FFF2-40B4-BE49-F238E27FC236}">
                  <a16:creationId xmlns:a16="http://schemas.microsoft.com/office/drawing/2014/main" id="{5B5F3AF6-1CD0-2902-39E0-D8C6F56AAEEF}"/>
                </a:ext>
              </a:extLst>
            </p:cNvPr>
            <p:cNvSpPr txBox="1">
              <a:spLocks/>
            </p:cNvSpPr>
            <p:nvPr/>
          </p:nvSpPr>
          <p:spPr>
            <a:xfrm>
              <a:off x="649492" y="1135062"/>
              <a:ext cx="752705" cy="2647831"/>
            </a:xfrm>
            <a:prstGeom prst="rect">
              <a:avLst/>
            </a:prstGeom>
          </p:spPr>
          <p:txBody>
            <a:bodyPr lIns="0" tIns="0" rIns="0" bIns="0"/>
            <a:lstStyle>
              <a:lvl1pPr marL="0" indent="0" algn="l" defTabSz="1072499" rtl="0" eaLnBrk="1" latinLnBrk="0" hangingPunct="1">
                <a:lnSpc>
                  <a:spcPts val="1200"/>
                </a:lnSpc>
                <a:spcBef>
                  <a:spcPts val="0"/>
                </a:spcBef>
                <a:spcAft>
                  <a:spcPts val="1276"/>
                </a:spcAft>
                <a:buFont typeface="Arial" pitchFamily="34" charset="0"/>
                <a:buNone/>
                <a:defRPr sz="950" kern="1200">
                  <a:solidFill>
                    <a:schemeClr val="accent1"/>
                  </a:solidFill>
                  <a:latin typeface="+mn-lt"/>
                  <a:ea typeface="+mn-ea"/>
                  <a:cs typeface="+mn-cs"/>
                </a:defRPr>
              </a:lvl1pPr>
              <a:lvl2pPr marL="108000" indent="-108000" algn="l" defTabSz="1072499" rtl="0" eaLnBrk="1" latinLnBrk="0" hangingPunct="1">
                <a:lnSpc>
                  <a:spcPts val="1200"/>
                </a:lnSpc>
                <a:spcBef>
                  <a:spcPts val="0"/>
                </a:spcBef>
                <a:spcAft>
                  <a:spcPts val="283"/>
                </a:spcAft>
                <a:buClr>
                  <a:schemeClr val="tx2"/>
                </a:buClr>
                <a:buSzPct val="100000"/>
                <a:buFont typeface="Arial" pitchFamily="34" charset="0"/>
                <a:buChar char="■"/>
                <a:defRPr sz="950" kern="1200">
                  <a:solidFill>
                    <a:schemeClr val="accent1"/>
                  </a:solidFill>
                  <a:latin typeface="+mn-lt"/>
                  <a:ea typeface="+mn-ea"/>
                  <a:cs typeface="+mn-cs"/>
                </a:defRPr>
              </a:lvl2pPr>
              <a:lvl3pPr marL="216000" indent="-108000" algn="l" defTabSz="1072499" rtl="0" eaLnBrk="1" latinLnBrk="0" hangingPunct="1">
                <a:lnSpc>
                  <a:spcPts val="1200"/>
                </a:lnSpc>
                <a:spcBef>
                  <a:spcPts val="0"/>
                </a:spcBef>
                <a:spcAft>
                  <a:spcPts val="0"/>
                </a:spcAft>
                <a:buClr>
                  <a:schemeClr val="accent1"/>
                </a:buClr>
                <a:buFont typeface="Arial" pitchFamily="34" charset="0"/>
                <a:buChar char="&gt;"/>
                <a:defRPr sz="950" kern="1200">
                  <a:solidFill>
                    <a:schemeClr val="accent1"/>
                  </a:solidFill>
                  <a:latin typeface="+mn-lt"/>
                  <a:ea typeface="+mn-ea"/>
                  <a:cs typeface="+mn-cs"/>
                </a:defRPr>
              </a:lvl3pPr>
              <a:lvl4pPr marL="324000" indent="-108000" algn="l" defTabSz="1072499" rtl="0" eaLnBrk="1" latinLnBrk="0" hangingPunct="1">
                <a:lnSpc>
                  <a:spcPts val="1200"/>
                </a:lnSpc>
                <a:spcBef>
                  <a:spcPts val="0"/>
                </a:spcBef>
                <a:spcAft>
                  <a:spcPts val="0"/>
                </a:spcAft>
                <a:buClr>
                  <a:schemeClr val="accent1"/>
                </a:buClr>
                <a:buFont typeface="Arial" pitchFamily="34" charset="0"/>
                <a:buChar char="–"/>
                <a:defRPr sz="950" kern="1200">
                  <a:solidFill>
                    <a:schemeClr val="accent1"/>
                  </a:solidFill>
                  <a:latin typeface="+mn-lt"/>
                  <a:ea typeface="+mn-ea"/>
                  <a:cs typeface="+mn-cs"/>
                </a:defRPr>
              </a:lvl4pPr>
              <a:lvl5pPr marL="0" indent="0" algn="l" defTabSz="1072499" rtl="0" eaLnBrk="1" latinLnBrk="0" hangingPunct="1">
                <a:lnSpc>
                  <a:spcPts val="1200"/>
                </a:lnSpc>
                <a:spcBef>
                  <a:spcPts val="0"/>
                </a:spcBef>
                <a:spcAft>
                  <a:spcPts val="283"/>
                </a:spcAft>
                <a:buFontTx/>
                <a:buNone/>
                <a:defRPr sz="950" b="1" kern="1200">
                  <a:solidFill>
                    <a:schemeClr val="tx2"/>
                  </a:solidFill>
                  <a:latin typeface="+mn-lt"/>
                  <a:ea typeface="+mn-ea"/>
                  <a:cs typeface="+mn-cs"/>
                </a:defRPr>
              </a:lvl5pPr>
              <a:lvl6pPr marL="2949373" indent="-268125" algn="l" defTabSz="1072499"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5623" indent="-268125" algn="l" defTabSz="1072499"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1873" indent="-268125" algn="l" defTabSz="1072499"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8123" indent="-268125" algn="l" defTabSz="1072499"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b="1" dirty="0">
                  <a:solidFill>
                    <a:schemeClr val="tx1"/>
                  </a:solidFill>
                </a:rPr>
                <a:t>Asia</a:t>
              </a:r>
            </a:p>
            <a:p>
              <a:r>
                <a:rPr lang="en-GB" dirty="0">
                  <a:solidFill>
                    <a:schemeClr val="tx1"/>
                  </a:solidFill>
                </a:rPr>
                <a:t>Beijing</a:t>
              </a:r>
              <a:br>
                <a:rPr lang="en-GB" dirty="0">
                  <a:solidFill>
                    <a:schemeClr val="tx1"/>
                  </a:solidFill>
                </a:rPr>
              </a:br>
              <a:r>
                <a:rPr lang="en-GB" dirty="0">
                  <a:solidFill>
                    <a:schemeClr val="tx1"/>
                  </a:solidFill>
                </a:rPr>
                <a:t>Hong Kong</a:t>
              </a:r>
              <a:br>
                <a:rPr lang="en-GB" dirty="0">
                  <a:solidFill>
                    <a:schemeClr val="tx1"/>
                  </a:solidFill>
                </a:rPr>
              </a:br>
              <a:r>
                <a:rPr lang="en-GB" dirty="0">
                  <a:solidFill>
                    <a:schemeClr val="tx1"/>
                  </a:solidFill>
                </a:rPr>
                <a:t>Seoul</a:t>
              </a:r>
              <a:br>
                <a:rPr lang="en-GB">
                  <a:solidFill>
                    <a:schemeClr val="tx1"/>
                  </a:solidFill>
                </a:rPr>
              </a:br>
              <a:r>
                <a:rPr lang="en-GB">
                  <a:solidFill>
                    <a:schemeClr val="tx1"/>
                  </a:solidFill>
                </a:rPr>
                <a:t>Singapore</a:t>
              </a:r>
              <a:br>
                <a:rPr lang="en-GB" dirty="0">
                  <a:solidFill>
                    <a:schemeClr val="tx1"/>
                  </a:solidFill>
                </a:rPr>
              </a:br>
              <a:r>
                <a:rPr lang="en-GB" dirty="0">
                  <a:solidFill>
                    <a:schemeClr val="tx1"/>
                  </a:solidFill>
                </a:rPr>
                <a:t>Tokyo</a:t>
              </a:r>
              <a:endParaRPr lang="en-US" dirty="0">
                <a:solidFill>
                  <a:schemeClr val="tx1"/>
                </a:solidFill>
              </a:endParaRPr>
            </a:p>
          </p:txBody>
        </p:sp>
        <p:sp>
          <p:nvSpPr>
            <p:cNvPr id="4" name="Offices List 3">
              <a:extLst>
                <a:ext uri="{FF2B5EF4-FFF2-40B4-BE49-F238E27FC236}">
                  <a16:creationId xmlns:a16="http://schemas.microsoft.com/office/drawing/2014/main" id="{A6615872-2A18-0F6E-E6C6-E6364C16F822}"/>
                </a:ext>
              </a:extLst>
            </p:cNvPr>
            <p:cNvSpPr txBox="1">
              <a:spLocks/>
            </p:cNvSpPr>
            <p:nvPr/>
          </p:nvSpPr>
          <p:spPr>
            <a:xfrm>
              <a:off x="1472245" y="1135062"/>
              <a:ext cx="752705" cy="2647831"/>
            </a:xfrm>
            <a:prstGeom prst="rect">
              <a:avLst/>
            </a:prstGeom>
          </p:spPr>
          <p:txBody>
            <a:bodyPr lIns="0" tIns="0" rIns="0" bIns="0"/>
            <a:lstStyle>
              <a:lvl1pPr marL="0" indent="0" algn="l" defTabSz="1072499" rtl="0" eaLnBrk="1" latinLnBrk="0" hangingPunct="1">
                <a:lnSpc>
                  <a:spcPts val="1200"/>
                </a:lnSpc>
                <a:spcBef>
                  <a:spcPts val="0"/>
                </a:spcBef>
                <a:spcAft>
                  <a:spcPts val="1276"/>
                </a:spcAft>
                <a:buFont typeface="Arial" pitchFamily="34" charset="0"/>
                <a:buNone/>
                <a:defRPr sz="950" kern="1200">
                  <a:solidFill>
                    <a:schemeClr val="accent1"/>
                  </a:solidFill>
                  <a:latin typeface="+mn-lt"/>
                  <a:ea typeface="+mn-ea"/>
                  <a:cs typeface="+mn-cs"/>
                </a:defRPr>
              </a:lvl1pPr>
              <a:lvl2pPr marL="108000" indent="-108000" algn="l" defTabSz="1072499" rtl="0" eaLnBrk="1" latinLnBrk="0" hangingPunct="1">
                <a:lnSpc>
                  <a:spcPts val="1200"/>
                </a:lnSpc>
                <a:spcBef>
                  <a:spcPts val="0"/>
                </a:spcBef>
                <a:spcAft>
                  <a:spcPts val="283"/>
                </a:spcAft>
                <a:buClr>
                  <a:schemeClr val="tx2"/>
                </a:buClr>
                <a:buSzPct val="100000"/>
                <a:buFont typeface="Arial" pitchFamily="34" charset="0"/>
                <a:buChar char="■"/>
                <a:defRPr sz="950" kern="1200">
                  <a:solidFill>
                    <a:schemeClr val="accent1"/>
                  </a:solidFill>
                  <a:latin typeface="+mn-lt"/>
                  <a:ea typeface="+mn-ea"/>
                  <a:cs typeface="+mn-cs"/>
                </a:defRPr>
              </a:lvl2pPr>
              <a:lvl3pPr marL="216000" indent="-108000" algn="l" defTabSz="1072499" rtl="0" eaLnBrk="1" latinLnBrk="0" hangingPunct="1">
                <a:lnSpc>
                  <a:spcPts val="1200"/>
                </a:lnSpc>
                <a:spcBef>
                  <a:spcPts val="0"/>
                </a:spcBef>
                <a:spcAft>
                  <a:spcPts val="0"/>
                </a:spcAft>
                <a:buClr>
                  <a:schemeClr val="accent1"/>
                </a:buClr>
                <a:buFont typeface="Arial" pitchFamily="34" charset="0"/>
                <a:buChar char="&gt;"/>
                <a:defRPr sz="950" kern="1200">
                  <a:solidFill>
                    <a:schemeClr val="accent1"/>
                  </a:solidFill>
                  <a:latin typeface="+mn-lt"/>
                  <a:ea typeface="+mn-ea"/>
                  <a:cs typeface="+mn-cs"/>
                </a:defRPr>
              </a:lvl3pPr>
              <a:lvl4pPr marL="324000" indent="-108000" algn="l" defTabSz="1072499" rtl="0" eaLnBrk="1" latinLnBrk="0" hangingPunct="1">
                <a:lnSpc>
                  <a:spcPts val="1200"/>
                </a:lnSpc>
                <a:spcBef>
                  <a:spcPts val="0"/>
                </a:spcBef>
                <a:spcAft>
                  <a:spcPts val="0"/>
                </a:spcAft>
                <a:buClr>
                  <a:schemeClr val="accent1"/>
                </a:buClr>
                <a:buFont typeface="Arial" pitchFamily="34" charset="0"/>
                <a:buChar char="–"/>
                <a:defRPr sz="950" kern="1200">
                  <a:solidFill>
                    <a:schemeClr val="accent1"/>
                  </a:solidFill>
                  <a:latin typeface="+mn-lt"/>
                  <a:ea typeface="+mn-ea"/>
                  <a:cs typeface="+mn-cs"/>
                </a:defRPr>
              </a:lvl4pPr>
              <a:lvl5pPr marL="0" indent="0" algn="l" defTabSz="1072499" rtl="0" eaLnBrk="1" latinLnBrk="0" hangingPunct="1">
                <a:lnSpc>
                  <a:spcPts val="1200"/>
                </a:lnSpc>
                <a:spcBef>
                  <a:spcPts val="0"/>
                </a:spcBef>
                <a:spcAft>
                  <a:spcPts val="283"/>
                </a:spcAft>
                <a:buFontTx/>
                <a:buNone/>
                <a:defRPr sz="950" b="1" kern="1200">
                  <a:solidFill>
                    <a:schemeClr val="tx2"/>
                  </a:solidFill>
                  <a:latin typeface="+mn-lt"/>
                  <a:ea typeface="+mn-ea"/>
                  <a:cs typeface="+mn-cs"/>
                </a:defRPr>
              </a:lvl5pPr>
              <a:lvl6pPr marL="2949373" indent="-268125" algn="l" defTabSz="1072499"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5623" indent="-268125" algn="l" defTabSz="1072499"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1873" indent="-268125" algn="l" defTabSz="1072499"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8123" indent="-268125" algn="l" defTabSz="1072499"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b="1" dirty="0">
                  <a:solidFill>
                    <a:schemeClr val="tx1"/>
                  </a:solidFill>
                </a:rPr>
                <a:t>Europe</a:t>
              </a:r>
            </a:p>
            <a:p>
              <a:r>
                <a:rPr lang="en-GB" dirty="0">
                  <a:solidFill>
                    <a:schemeClr val="tx1"/>
                  </a:solidFill>
                </a:rPr>
                <a:t>Brussels</a:t>
              </a:r>
              <a:br>
                <a:rPr lang="en-GB" dirty="0">
                  <a:solidFill>
                    <a:schemeClr val="tx1"/>
                  </a:solidFill>
                </a:rPr>
              </a:br>
              <a:r>
                <a:rPr lang="en-GB" dirty="0">
                  <a:solidFill>
                    <a:schemeClr val="tx1"/>
                  </a:solidFill>
                </a:rPr>
                <a:t>Düsseldorf</a:t>
              </a:r>
              <a:br>
                <a:rPr lang="en-GB" dirty="0">
                  <a:solidFill>
                    <a:schemeClr val="tx1"/>
                  </a:solidFill>
                </a:rPr>
              </a:br>
              <a:r>
                <a:rPr lang="en-GB" dirty="0">
                  <a:solidFill>
                    <a:schemeClr val="tx1"/>
                  </a:solidFill>
                </a:rPr>
                <a:t>Frankfurt</a:t>
              </a:r>
              <a:br>
                <a:rPr lang="en-GB" dirty="0">
                  <a:solidFill>
                    <a:schemeClr val="tx1"/>
                  </a:solidFill>
                </a:rPr>
              </a:br>
              <a:r>
                <a:rPr lang="en-GB" dirty="0">
                  <a:solidFill>
                    <a:schemeClr val="tx1"/>
                  </a:solidFill>
                </a:rPr>
                <a:t>Hamburg</a:t>
              </a:r>
              <a:br>
                <a:rPr lang="en-GB" dirty="0">
                  <a:solidFill>
                    <a:schemeClr val="tx1"/>
                  </a:solidFill>
                </a:rPr>
              </a:br>
              <a:r>
                <a:rPr lang="en-GB" dirty="0">
                  <a:solidFill>
                    <a:schemeClr val="tx1"/>
                  </a:solidFill>
                </a:rPr>
                <a:t>London</a:t>
              </a:r>
              <a:br>
                <a:rPr lang="en-GB" dirty="0">
                  <a:solidFill>
                    <a:schemeClr val="tx1"/>
                  </a:solidFill>
                </a:rPr>
              </a:br>
              <a:r>
                <a:rPr lang="en-GB" dirty="0">
                  <a:solidFill>
                    <a:schemeClr val="tx1"/>
                  </a:solidFill>
                </a:rPr>
                <a:t>Madrid</a:t>
              </a:r>
              <a:br>
                <a:rPr lang="en-GB" dirty="0">
                  <a:solidFill>
                    <a:schemeClr val="tx1"/>
                  </a:solidFill>
                </a:rPr>
              </a:br>
              <a:r>
                <a:rPr lang="en-GB" dirty="0">
                  <a:solidFill>
                    <a:schemeClr val="tx1"/>
                  </a:solidFill>
                </a:rPr>
                <a:t>Milan</a:t>
              </a:r>
              <a:br>
                <a:rPr lang="en-GB">
                  <a:solidFill>
                    <a:schemeClr val="tx1"/>
                  </a:solidFill>
                </a:rPr>
              </a:br>
              <a:r>
                <a:rPr lang="en-GB">
                  <a:solidFill>
                    <a:schemeClr val="tx1"/>
                  </a:solidFill>
                </a:rPr>
                <a:t>Munich</a:t>
              </a:r>
              <a:br>
                <a:rPr lang="en-GB" dirty="0">
                  <a:solidFill>
                    <a:schemeClr val="tx1"/>
                  </a:solidFill>
                </a:rPr>
              </a:br>
              <a:r>
                <a:rPr lang="en-GB" dirty="0">
                  <a:solidFill>
                    <a:schemeClr val="tx1"/>
                  </a:solidFill>
                </a:rPr>
                <a:t>Paris</a:t>
              </a:r>
              <a:endParaRPr lang="en-US" dirty="0">
                <a:solidFill>
                  <a:schemeClr val="tx1"/>
                </a:solidFill>
              </a:endParaRPr>
            </a:p>
          </p:txBody>
        </p:sp>
        <p:sp>
          <p:nvSpPr>
            <p:cNvPr id="5" name="Offices List 2">
              <a:extLst>
                <a:ext uri="{FF2B5EF4-FFF2-40B4-BE49-F238E27FC236}">
                  <a16:creationId xmlns:a16="http://schemas.microsoft.com/office/drawing/2014/main" id="{18EC8933-865E-7666-0EAE-07C409A812F3}"/>
                </a:ext>
              </a:extLst>
            </p:cNvPr>
            <p:cNvSpPr txBox="1">
              <a:spLocks/>
            </p:cNvSpPr>
            <p:nvPr/>
          </p:nvSpPr>
          <p:spPr>
            <a:xfrm>
              <a:off x="2325471" y="1135062"/>
              <a:ext cx="752705" cy="2647831"/>
            </a:xfrm>
            <a:prstGeom prst="rect">
              <a:avLst/>
            </a:prstGeom>
          </p:spPr>
          <p:txBody>
            <a:bodyPr lIns="0" tIns="0" rIns="0" bIns="0"/>
            <a:lstStyle>
              <a:lvl1pPr marL="0" indent="0" algn="l" defTabSz="1072499" rtl="0" eaLnBrk="1" latinLnBrk="0" hangingPunct="1">
                <a:lnSpc>
                  <a:spcPts val="1200"/>
                </a:lnSpc>
                <a:spcBef>
                  <a:spcPts val="0"/>
                </a:spcBef>
                <a:spcAft>
                  <a:spcPts val="1276"/>
                </a:spcAft>
                <a:buFont typeface="Arial" pitchFamily="34" charset="0"/>
                <a:buNone/>
                <a:defRPr sz="950" kern="1200">
                  <a:solidFill>
                    <a:schemeClr val="accent1"/>
                  </a:solidFill>
                  <a:latin typeface="+mn-lt"/>
                  <a:ea typeface="+mn-ea"/>
                  <a:cs typeface="+mn-cs"/>
                </a:defRPr>
              </a:lvl1pPr>
              <a:lvl2pPr marL="108000" indent="-108000" algn="l" defTabSz="1072499" rtl="0" eaLnBrk="1" latinLnBrk="0" hangingPunct="1">
                <a:lnSpc>
                  <a:spcPts val="1200"/>
                </a:lnSpc>
                <a:spcBef>
                  <a:spcPts val="0"/>
                </a:spcBef>
                <a:spcAft>
                  <a:spcPts val="283"/>
                </a:spcAft>
                <a:buClr>
                  <a:schemeClr val="tx2"/>
                </a:buClr>
                <a:buSzPct val="100000"/>
                <a:buFont typeface="Arial" pitchFamily="34" charset="0"/>
                <a:buChar char="■"/>
                <a:defRPr sz="950" kern="1200">
                  <a:solidFill>
                    <a:schemeClr val="accent1"/>
                  </a:solidFill>
                  <a:latin typeface="+mn-lt"/>
                  <a:ea typeface="+mn-ea"/>
                  <a:cs typeface="+mn-cs"/>
                </a:defRPr>
              </a:lvl2pPr>
              <a:lvl3pPr marL="216000" indent="-108000" algn="l" defTabSz="1072499" rtl="0" eaLnBrk="1" latinLnBrk="0" hangingPunct="1">
                <a:lnSpc>
                  <a:spcPts val="1200"/>
                </a:lnSpc>
                <a:spcBef>
                  <a:spcPts val="0"/>
                </a:spcBef>
                <a:spcAft>
                  <a:spcPts val="0"/>
                </a:spcAft>
                <a:buClr>
                  <a:schemeClr val="accent1"/>
                </a:buClr>
                <a:buFont typeface="Arial" pitchFamily="34" charset="0"/>
                <a:buChar char="&gt;"/>
                <a:defRPr sz="950" kern="1200">
                  <a:solidFill>
                    <a:schemeClr val="accent1"/>
                  </a:solidFill>
                  <a:latin typeface="+mn-lt"/>
                  <a:ea typeface="+mn-ea"/>
                  <a:cs typeface="+mn-cs"/>
                </a:defRPr>
              </a:lvl3pPr>
              <a:lvl4pPr marL="324000" indent="-108000" algn="l" defTabSz="1072499" rtl="0" eaLnBrk="1" latinLnBrk="0" hangingPunct="1">
                <a:lnSpc>
                  <a:spcPts val="1200"/>
                </a:lnSpc>
                <a:spcBef>
                  <a:spcPts val="0"/>
                </a:spcBef>
                <a:spcAft>
                  <a:spcPts val="0"/>
                </a:spcAft>
                <a:buClr>
                  <a:schemeClr val="accent1"/>
                </a:buClr>
                <a:buFont typeface="Arial" pitchFamily="34" charset="0"/>
                <a:buChar char="–"/>
                <a:defRPr sz="950" kern="1200">
                  <a:solidFill>
                    <a:schemeClr val="accent1"/>
                  </a:solidFill>
                  <a:latin typeface="+mn-lt"/>
                  <a:ea typeface="+mn-ea"/>
                  <a:cs typeface="+mn-cs"/>
                </a:defRPr>
              </a:lvl4pPr>
              <a:lvl5pPr marL="0" indent="0" algn="l" defTabSz="1072499" rtl="0" eaLnBrk="1" latinLnBrk="0" hangingPunct="1">
                <a:lnSpc>
                  <a:spcPts val="1200"/>
                </a:lnSpc>
                <a:spcBef>
                  <a:spcPts val="0"/>
                </a:spcBef>
                <a:spcAft>
                  <a:spcPts val="283"/>
                </a:spcAft>
                <a:buFontTx/>
                <a:buNone/>
                <a:defRPr sz="950" b="1" kern="1200">
                  <a:solidFill>
                    <a:schemeClr val="tx2"/>
                  </a:solidFill>
                  <a:latin typeface="+mn-lt"/>
                  <a:ea typeface="+mn-ea"/>
                  <a:cs typeface="+mn-cs"/>
                </a:defRPr>
              </a:lvl5pPr>
              <a:lvl6pPr marL="2949373" indent="-268125" algn="l" defTabSz="1072499"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5623" indent="-268125" algn="l" defTabSz="1072499"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1873" indent="-268125" algn="l" defTabSz="1072499"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8123" indent="-268125" algn="l" defTabSz="1072499"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b="1" dirty="0">
                  <a:solidFill>
                    <a:schemeClr val="tx1"/>
                  </a:solidFill>
                </a:rPr>
                <a:t>Middle East</a:t>
              </a:r>
            </a:p>
            <a:p>
              <a:r>
                <a:rPr lang="en-GB">
                  <a:solidFill>
                    <a:schemeClr val="tx1"/>
                  </a:solidFill>
                </a:rPr>
                <a:t>Dubai</a:t>
              </a:r>
              <a:br>
                <a:rPr lang="en-GB">
                  <a:solidFill>
                    <a:schemeClr val="tx1"/>
                  </a:solidFill>
                </a:rPr>
              </a:br>
              <a:r>
                <a:rPr lang="en-GB">
                  <a:solidFill>
                    <a:schemeClr val="tx1"/>
                  </a:solidFill>
                </a:rPr>
                <a:t>Riyadh</a:t>
              </a:r>
              <a:br>
                <a:rPr lang="en-US" dirty="0">
                  <a:solidFill>
                    <a:schemeClr val="tx1"/>
                  </a:solidFill>
                </a:rPr>
              </a:br>
              <a:r>
                <a:rPr lang="en-US" dirty="0">
                  <a:solidFill>
                    <a:schemeClr val="tx1"/>
                  </a:solidFill>
                </a:rPr>
                <a:t>Tel Aviv</a:t>
              </a:r>
            </a:p>
            <a:p>
              <a:endParaRPr lang="en-GB" dirty="0">
                <a:solidFill>
                  <a:schemeClr val="tx1"/>
                </a:solidFill>
              </a:endParaRPr>
            </a:p>
          </p:txBody>
        </p:sp>
        <p:sp>
          <p:nvSpPr>
            <p:cNvPr id="6" name="Offices List 1">
              <a:extLst>
                <a:ext uri="{FF2B5EF4-FFF2-40B4-BE49-F238E27FC236}">
                  <a16:creationId xmlns:a16="http://schemas.microsoft.com/office/drawing/2014/main" id="{967AEDD8-1520-5BD6-6566-5838B59BDA9C}"/>
                </a:ext>
              </a:extLst>
            </p:cNvPr>
            <p:cNvSpPr txBox="1">
              <a:spLocks/>
            </p:cNvSpPr>
            <p:nvPr/>
          </p:nvSpPr>
          <p:spPr>
            <a:xfrm>
              <a:off x="3303652" y="1135062"/>
              <a:ext cx="981249" cy="2647831"/>
            </a:xfrm>
            <a:prstGeom prst="rect">
              <a:avLst/>
            </a:prstGeom>
          </p:spPr>
          <p:txBody>
            <a:bodyPr lIns="0" tIns="0" rIns="0" bIns="0"/>
            <a:lstStyle>
              <a:lvl1pPr marL="0" indent="0" algn="l" defTabSz="1072499" rtl="0" eaLnBrk="1" latinLnBrk="0" hangingPunct="1">
                <a:lnSpc>
                  <a:spcPts val="1200"/>
                </a:lnSpc>
                <a:spcBef>
                  <a:spcPts val="0"/>
                </a:spcBef>
                <a:spcAft>
                  <a:spcPts val="1276"/>
                </a:spcAft>
                <a:buFont typeface="Arial" pitchFamily="34" charset="0"/>
                <a:buNone/>
                <a:defRPr sz="950" kern="1200">
                  <a:solidFill>
                    <a:schemeClr val="accent1"/>
                  </a:solidFill>
                  <a:latin typeface="+mn-lt"/>
                  <a:ea typeface="+mn-ea"/>
                  <a:cs typeface="+mn-cs"/>
                </a:defRPr>
              </a:lvl1pPr>
              <a:lvl2pPr marL="108000" indent="-108000" algn="l" defTabSz="1072499" rtl="0" eaLnBrk="1" latinLnBrk="0" hangingPunct="1">
                <a:lnSpc>
                  <a:spcPts val="1200"/>
                </a:lnSpc>
                <a:spcBef>
                  <a:spcPts val="0"/>
                </a:spcBef>
                <a:spcAft>
                  <a:spcPts val="283"/>
                </a:spcAft>
                <a:buClr>
                  <a:schemeClr val="tx2"/>
                </a:buClr>
                <a:buSzPct val="100000"/>
                <a:buFont typeface="Arial" pitchFamily="34" charset="0"/>
                <a:buChar char="■"/>
                <a:defRPr sz="950" kern="1200">
                  <a:solidFill>
                    <a:schemeClr val="accent1"/>
                  </a:solidFill>
                  <a:latin typeface="+mn-lt"/>
                  <a:ea typeface="+mn-ea"/>
                  <a:cs typeface="+mn-cs"/>
                </a:defRPr>
              </a:lvl2pPr>
              <a:lvl3pPr marL="216000" indent="-108000" algn="l" defTabSz="1072499" rtl="0" eaLnBrk="1" latinLnBrk="0" hangingPunct="1">
                <a:lnSpc>
                  <a:spcPts val="1200"/>
                </a:lnSpc>
                <a:spcBef>
                  <a:spcPts val="0"/>
                </a:spcBef>
                <a:spcAft>
                  <a:spcPts val="0"/>
                </a:spcAft>
                <a:buClr>
                  <a:schemeClr val="accent1"/>
                </a:buClr>
                <a:buFont typeface="Arial" pitchFamily="34" charset="0"/>
                <a:buChar char="&gt;"/>
                <a:defRPr sz="950" kern="1200">
                  <a:solidFill>
                    <a:schemeClr val="accent1"/>
                  </a:solidFill>
                  <a:latin typeface="+mn-lt"/>
                  <a:ea typeface="+mn-ea"/>
                  <a:cs typeface="+mn-cs"/>
                </a:defRPr>
              </a:lvl3pPr>
              <a:lvl4pPr marL="324000" indent="-108000" algn="l" defTabSz="1072499" rtl="0" eaLnBrk="1" latinLnBrk="0" hangingPunct="1">
                <a:lnSpc>
                  <a:spcPts val="1200"/>
                </a:lnSpc>
                <a:spcBef>
                  <a:spcPts val="0"/>
                </a:spcBef>
                <a:spcAft>
                  <a:spcPts val="0"/>
                </a:spcAft>
                <a:buClr>
                  <a:schemeClr val="accent1"/>
                </a:buClr>
                <a:buFont typeface="Arial" pitchFamily="34" charset="0"/>
                <a:buChar char="–"/>
                <a:defRPr sz="950" kern="1200">
                  <a:solidFill>
                    <a:schemeClr val="accent1"/>
                  </a:solidFill>
                  <a:latin typeface="+mn-lt"/>
                  <a:ea typeface="+mn-ea"/>
                  <a:cs typeface="+mn-cs"/>
                </a:defRPr>
              </a:lvl4pPr>
              <a:lvl5pPr marL="0" indent="0" algn="l" defTabSz="1072499" rtl="0" eaLnBrk="1" latinLnBrk="0" hangingPunct="1">
                <a:lnSpc>
                  <a:spcPts val="1200"/>
                </a:lnSpc>
                <a:spcBef>
                  <a:spcPts val="0"/>
                </a:spcBef>
                <a:spcAft>
                  <a:spcPts val="283"/>
                </a:spcAft>
                <a:buFontTx/>
                <a:buNone/>
                <a:defRPr sz="950" b="1" kern="1200">
                  <a:solidFill>
                    <a:schemeClr val="tx2"/>
                  </a:solidFill>
                  <a:latin typeface="+mn-lt"/>
                  <a:ea typeface="+mn-ea"/>
                  <a:cs typeface="+mn-cs"/>
                </a:defRPr>
              </a:lvl5pPr>
              <a:lvl6pPr marL="2949373" indent="-268125" algn="l" defTabSz="1072499"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5623" indent="-268125" algn="l" defTabSz="1072499"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1873" indent="-268125" algn="l" defTabSz="1072499"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8123" indent="-268125" algn="l" defTabSz="1072499"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GB" b="1" dirty="0">
                  <a:solidFill>
                    <a:schemeClr val="tx1"/>
                  </a:solidFill>
                </a:rPr>
                <a:t>United States</a:t>
              </a:r>
            </a:p>
            <a:p>
              <a:pPr>
                <a:spcAft>
                  <a:spcPts val="0"/>
                </a:spcAft>
              </a:pPr>
              <a:r>
                <a:rPr lang="en-GB" dirty="0">
                  <a:solidFill>
                    <a:schemeClr val="tx1"/>
                  </a:solidFill>
                </a:rPr>
                <a:t>Austin </a:t>
              </a:r>
            </a:p>
            <a:p>
              <a:r>
                <a:rPr lang="en-GB" dirty="0">
                  <a:solidFill>
                    <a:schemeClr val="tx1"/>
                  </a:solidFill>
                </a:rPr>
                <a:t>Boston</a:t>
              </a:r>
              <a:br>
                <a:rPr lang="en-GB" dirty="0">
                  <a:solidFill>
                    <a:schemeClr val="tx1"/>
                  </a:solidFill>
                </a:rPr>
              </a:br>
              <a:r>
                <a:rPr lang="en-GB" dirty="0">
                  <a:solidFill>
                    <a:schemeClr val="tx1"/>
                  </a:solidFill>
                </a:rPr>
                <a:t>Century City</a:t>
              </a:r>
              <a:br>
                <a:rPr lang="en-GB" dirty="0">
                  <a:solidFill>
                    <a:schemeClr val="tx1"/>
                  </a:solidFill>
                </a:rPr>
              </a:br>
              <a:r>
                <a:rPr lang="en-GB" dirty="0">
                  <a:solidFill>
                    <a:schemeClr val="tx1"/>
                  </a:solidFill>
                </a:rPr>
                <a:t>Chicago</a:t>
              </a:r>
              <a:br>
                <a:rPr lang="en-GB" dirty="0">
                  <a:solidFill>
                    <a:schemeClr val="tx1"/>
                  </a:solidFill>
                </a:rPr>
              </a:br>
              <a:r>
                <a:rPr lang="en-GB" dirty="0">
                  <a:solidFill>
                    <a:schemeClr val="tx1"/>
                  </a:solidFill>
                </a:rPr>
                <a:t>Houston</a:t>
              </a:r>
              <a:br>
                <a:rPr lang="en-GB" dirty="0">
                  <a:solidFill>
                    <a:schemeClr val="tx1"/>
                  </a:solidFill>
                </a:rPr>
              </a:br>
              <a:r>
                <a:rPr lang="en-GB" dirty="0">
                  <a:solidFill>
                    <a:schemeClr val="tx1"/>
                  </a:solidFill>
                </a:rPr>
                <a:t>Los Angeles</a:t>
              </a:r>
              <a:br>
                <a:rPr lang="en-GB" dirty="0">
                  <a:solidFill>
                    <a:schemeClr val="tx1"/>
                  </a:solidFill>
                </a:rPr>
              </a:br>
              <a:r>
                <a:rPr lang="en-GB" dirty="0">
                  <a:solidFill>
                    <a:schemeClr val="tx1"/>
                  </a:solidFill>
                </a:rPr>
                <a:t>New York</a:t>
              </a:r>
              <a:br>
                <a:rPr lang="en-GB" dirty="0">
                  <a:solidFill>
                    <a:schemeClr val="tx1"/>
                  </a:solidFill>
                </a:rPr>
              </a:br>
              <a:r>
                <a:rPr lang="en-GB" dirty="0">
                  <a:solidFill>
                    <a:schemeClr val="tx1"/>
                  </a:solidFill>
                </a:rPr>
                <a:t>Orange County</a:t>
              </a:r>
              <a:br>
                <a:rPr lang="en-GB" dirty="0">
                  <a:solidFill>
                    <a:schemeClr val="tx1"/>
                  </a:solidFill>
                </a:rPr>
              </a:br>
              <a:r>
                <a:rPr lang="en-GB" dirty="0">
                  <a:solidFill>
                    <a:schemeClr val="tx1"/>
                  </a:solidFill>
                </a:rPr>
                <a:t>San Diego</a:t>
              </a:r>
              <a:br>
                <a:rPr lang="en-GB" dirty="0">
                  <a:solidFill>
                    <a:schemeClr val="tx1"/>
                  </a:solidFill>
                </a:rPr>
              </a:br>
              <a:r>
                <a:rPr lang="en-GB" dirty="0">
                  <a:solidFill>
                    <a:schemeClr val="tx1"/>
                  </a:solidFill>
                </a:rPr>
                <a:t>San Francisco</a:t>
              </a:r>
              <a:br>
                <a:rPr lang="en-GB" dirty="0">
                  <a:solidFill>
                    <a:schemeClr val="tx1"/>
                  </a:solidFill>
                </a:rPr>
              </a:br>
              <a:r>
                <a:rPr lang="en-GB" dirty="0">
                  <a:solidFill>
                    <a:schemeClr val="tx1"/>
                  </a:solidFill>
                </a:rPr>
                <a:t>Silicon Valley</a:t>
              </a:r>
              <a:br>
                <a:rPr lang="en-GB" dirty="0">
                  <a:solidFill>
                    <a:schemeClr val="tx1"/>
                  </a:solidFill>
                </a:rPr>
              </a:br>
              <a:r>
                <a:rPr lang="en-GB" dirty="0">
                  <a:solidFill>
                    <a:schemeClr val="tx1"/>
                  </a:solidFill>
                </a:rPr>
                <a:t>Washington, D.C.</a:t>
              </a:r>
              <a:endParaRPr lang="en-US" dirty="0">
                <a:solidFill>
                  <a:schemeClr val="tx1"/>
                </a:solidFill>
              </a:endParaRPr>
            </a:p>
          </p:txBody>
        </p:sp>
      </p:grpSp>
      <p:sp>
        <p:nvSpPr>
          <p:cNvPr id="8" name="TextBox 7" descr="Website">
            <a:extLst>
              <a:ext uri="{FF2B5EF4-FFF2-40B4-BE49-F238E27FC236}">
                <a16:creationId xmlns:a16="http://schemas.microsoft.com/office/drawing/2014/main" id="{BD606107-9173-F9D7-4298-23B56C660C84}"/>
              </a:ext>
            </a:extLst>
          </p:cNvPr>
          <p:cNvSpPr txBox="1"/>
          <p:nvPr/>
        </p:nvSpPr>
        <p:spPr>
          <a:xfrm>
            <a:off x="889000" y="6413500"/>
            <a:ext cx="3108960" cy="182880"/>
          </a:xfrm>
          <a:prstGeom prst="rect">
            <a:avLst/>
          </a:prstGeom>
          <a:noFill/>
        </p:spPr>
        <p:txBody>
          <a:bodyPr vert="horz" wrap="square" lIns="0" tIns="0" rIns="0" bIns="0" spcCol="237744" rtlCol="0">
            <a:noAutofit/>
          </a:bodyPr>
          <a:lstStyle/>
          <a:p>
            <a:r>
              <a:rPr lang="en-US" sz="950" b="1" dirty="0">
                <a:solidFill>
                  <a:schemeClr val="tx1"/>
                </a:solidFill>
                <a:latin typeface="Arial" panose="020B0604020202020204" pitchFamily="34" charset="0"/>
              </a:rPr>
              <a:t>LW.com</a:t>
            </a:r>
          </a:p>
        </p:txBody>
      </p:sp>
      <p:sp>
        <p:nvSpPr>
          <p:cNvPr id="9" name="TextBox 8" descr="Regulatory Footnote">
            <a:extLst>
              <a:ext uri="{FF2B5EF4-FFF2-40B4-BE49-F238E27FC236}">
                <a16:creationId xmlns:a16="http://schemas.microsoft.com/office/drawing/2014/main" id="{FE5FF87F-0D50-2450-B75C-CC4F7F651304}"/>
              </a:ext>
            </a:extLst>
          </p:cNvPr>
          <p:cNvSpPr txBox="1"/>
          <p:nvPr/>
        </p:nvSpPr>
        <p:spPr>
          <a:xfrm>
            <a:off x="889000" y="6629400"/>
            <a:ext cx="9537700" cy="507831"/>
          </a:xfrm>
          <a:prstGeom prst="rect">
            <a:avLst/>
          </a:prstGeom>
          <a:noFill/>
        </p:spPr>
        <p:txBody>
          <a:bodyPr vert="horz" lIns="0" tIns="0" rIns="0" bIns="0" rtlCol="0">
            <a:noAutofit/>
          </a:bodyPr>
          <a:lstStyle/>
          <a:p>
            <a:r>
              <a:rPr lang="en-US" sz="550" i="1" dirty="0">
                <a:latin typeface="Arial" panose="020B0604020202020204" pitchFamily="34" charset="0"/>
              </a:rPr>
              <a:t>Latham &amp; Watkins operates worldwide as a limited liability partnership organized under the laws of the State of Delaware (USA) with affiliated limited liability partnerships conducting the practice in France, Hong Kong, Italy, Singapore, and the United Kingdom and as an affiliated partnership conducting the practice in Japan. Latham &amp; Watkins operates in Israel through a limited liability company, in South Korea as a Foreign Legal Consultant Office, and in Saudi Arabia through a limited liability company. © Copyright 2023 Latham &amp; Watkins. All Rights Reserved. In connection with this document, you agree not to share with Latham &amp; Watkins any confidential information regarding this potential engagement unless and until an attorney/client relationship is established and agreed-upon in writing. The information, documents (electronic, printed or otherwise) and other materials provided to support this presentation are for general information and training purposes only. The aforementioned, or any other information provided in support of this presentation are not intended to constitute legal advice and should not be relied on or treated as a substitute for legal advice from an appropriately qualified lawyer. While we have made every effort to ensure the accuracy of the information contained in this presentation, we do not accept any responsibility for any reliance on information, documents and materials used in this presentation. This presentation does not establish an attorney-client relationship between you and our firm. All materials used in this presentation, unless otherwise stated, are copyright works of Latham &amp; Watkins. Please see our website for further information regarding our regulatory </a:t>
            </a:r>
            <a:r>
              <a:rPr lang="en-US" sz="550" i="1">
                <a:latin typeface="Arial" panose="020B0604020202020204" pitchFamily="34" charset="0"/>
              </a:rPr>
              <a:t>disclosures. </a:t>
            </a:r>
            <a:endParaRPr lang="en-US" sz="550" i="1" dirty="0">
              <a:latin typeface="Arial" panose="020B0604020202020204" pitchFamily="34" charset="0"/>
            </a:endParaRPr>
          </a:p>
        </p:txBody>
      </p:sp>
    </p:spTree>
    <p:custDataLst>
      <p:tags r:id="rId1"/>
    </p:custDataLst>
    <p:extLst>
      <p:ext uri="{BB962C8B-B14F-4D97-AF65-F5344CB8AC3E}">
        <p14:creationId xmlns:p14="http://schemas.microsoft.com/office/powerpoint/2010/main" val="3957057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C98F82-B695-4419-C94E-167839BDD59E}"/>
              </a:ext>
            </a:extLst>
          </p:cNvPr>
          <p:cNvSpPr>
            <a:spLocks noGrp="1"/>
          </p:cNvSpPr>
          <p:nvPr>
            <p:ph type="body" sz="quarter" idx="11"/>
          </p:nvPr>
        </p:nvSpPr>
        <p:spPr/>
        <p:txBody>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Board Room Dynamics </a:t>
            </a:r>
          </a:p>
          <a:p>
            <a:pPr marL="285750" indent="-285750">
              <a:buFont typeface="Arial" panose="020B0604020202020204" pitchFamily="34" charset="0"/>
              <a:buChar char="•"/>
            </a:pPr>
            <a:r>
              <a:rPr lang="en-US" sz="2400" dirty="0"/>
              <a:t>Managing Complex Regulatory Frameworks</a:t>
            </a:r>
          </a:p>
          <a:p>
            <a:pPr marL="420468" lvl="1" indent="-285750">
              <a:buFont typeface="Arial" panose="020B0604020202020204" pitchFamily="34" charset="0"/>
              <a:buChar char="•"/>
            </a:pPr>
            <a:r>
              <a:rPr lang="en-US" sz="1800" dirty="0"/>
              <a:t>Cybersecurity </a:t>
            </a:r>
          </a:p>
          <a:p>
            <a:pPr marL="420468" lvl="1" indent="-285750">
              <a:buFont typeface="Arial" panose="020B0604020202020204" pitchFamily="34" charset="0"/>
              <a:buChar char="•"/>
            </a:pPr>
            <a:r>
              <a:rPr lang="en-US" sz="1800" dirty="0"/>
              <a:t>ESG </a:t>
            </a:r>
          </a:p>
          <a:p>
            <a:pPr marL="420468" lvl="1" indent="-285750">
              <a:buFont typeface="Arial" panose="020B0604020202020204" pitchFamily="34" charset="0"/>
              <a:buChar char="•"/>
            </a:pPr>
            <a:r>
              <a:rPr lang="en-US" sz="1800" dirty="0"/>
              <a:t>AI </a:t>
            </a:r>
          </a:p>
          <a:p>
            <a:pPr marL="285750" indent="-285750">
              <a:buFont typeface="Arial" panose="020B0604020202020204" pitchFamily="34" charset="0"/>
              <a:buChar char="•"/>
            </a:pPr>
            <a:r>
              <a:rPr lang="en-US" sz="2400" dirty="0"/>
              <a:t>Best Practices for Strong Corporate Governance Policies</a:t>
            </a:r>
          </a:p>
          <a:p>
            <a:pPr marL="420468" lvl="1" indent="-285750">
              <a:buFont typeface="Arial" panose="020B0604020202020204" pitchFamily="34" charset="0"/>
              <a:buChar char="•"/>
            </a:pPr>
            <a:r>
              <a:rPr lang="en-US" sz="1800" dirty="0"/>
              <a:t>Overview of Fiduciary Duties </a:t>
            </a:r>
          </a:p>
          <a:p>
            <a:pPr marL="420468" lvl="1" indent="-285750">
              <a:buFont typeface="Arial" panose="020B0604020202020204" pitchFamily="34" charset="0"/>
              <a:buChar char="•"/>
            </a:pPr>
            <a:r>
              <a:rPr lang="en-US" sz="1800" dirty="0"/>
              <a:t>Strategies for Board Advisors to Implement Effective Governance Policies </a:t>
            </a:r>
          </a:p>
          <a:p>
            <a:pPr marL="420468" lvl="1" indent="-285750">
              <a:buFont typeface="Arial" panose="020B0604020202020204" pitchFamily="34" charset="0"/>
              <a:buChar char="•"/>
            </a:pPr>
            <a:r>
              <a:rPr lang="en-US" sz="1800" dirty="0"/>
              <a:t>Tools and  Resources for Maintaining Strong Governance  </a:t>
            </a:r>
          </a:p>
          <a:p>
            <a:pPr marL="285750" indent="-285750">
              <a:buFont typeface="Arial" panose="020B0604020202020204" pitchFamily="34" charset="0"/>
              <a:buChar char="•"/>
            </a:pPr>
            <a:r>
              <a:rPr lang="en-US" sz="2400" dirty="0"/>
              <a:t>Tips for Aspiring Directors and Board Advisors  </a:t>
            </a:r>
          </a:p>
        </p:txBody>
      </p:sp>
      <p:sp>
        <p:nvSpPr>
          <p:cNvPr id="3" name="Title 2">
            <a:extLst>
              <a:ext uri="{FF2B5EF4-FFF2-40B4-BE49-F238E27FC236}">
                <a16:creationId xmlns:a16="http://schemas.microsoft.com/office/drawing/2014/main" id="{A4C01233-4E29-9D52-3FD2-C511957F8A7F}"/>
              </a:ext>
            </a:extLst>
          </p:cNvPr>
          <p:cNvSpPr>
            <a:spLocks noGrp="1"/>
          </p:cNvSpPr>
          <p:nvPr>
            <p:ph type="title"/>
          </p:nvPr>
        </p:nvSpPr>
        <p:spPr/>
        <p:txBody>
          <a:bodyPr/>
          <a:lstStyle/>
          <a:p>
            <a:r>
              <a:rPr lang="en-US" dirty="0"/>
              <a:t>Navigating the Boardroom – Agenda </a:t>
            </a:r>
          </a:p>
        </p:txBody>
      </p:sp>
    </p:spTree>
    <p:extLst>
      <p:ext uri="{BB962C8B-B14F-4D97-AF65-F5344CB8AC3E}">
        <p14:creationId xmlns:p14="http://schemas.microsoft.com/office/powerpoint/2010/main" val="1492463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3BF4D2-80EB-C256-8852-3091DC508011}"/>
              </a:ext>
            </a:extLst>
          </p:cNvPr>
          <p:cNvSpPr>
            <a:spLocks noGrp="1"/>
          </p:cNvSpPr>
          <p:nvPr>
            <p:ph type="body" sz="quarter" idx="11"/>
          </p:nvPr>
        </p:nvSpPr>
        <p:spPr/>
        <p:txBody>
          <a:bodyPr/>
          <a:lstStyle/>
          <a:p>
            <a:pPr marL="285750" indent="-285750">
              <a:buFont typeface="Arial" panose="020B0604020202020204" pitchFamily="34" charset="0"/>
              <a:buChar char="•"/>
            </a:pPr>
            <a:r>
              <a:rPr lang="en-US" sz="2400" dirty="0"/>
              <a:t>Perspective from CEO Seat</a:t>
            </a:r>
          </a:p>
          <a:p>
            <a:pPr marL="285750" indent="-285750">
              <a:buFont typeface="Arial" panose="020B0604020202020204" pitchFamily="34" charset="0"/>
              <a:buChar char="•"/>
            </a:pPr>
            <a:r>
              <a:rPr lang="en-US" sz="2400" dirty="0"/>
              <a:t>Perspective from Independent Director Seat</a:t>
            </a:r>
          </a:p>
          <a:p>
            <a:pPr marL="285750" indent="-285750">
              <a:buFont typeface="Arial" panose="020B0604020202020204" pitchFamily="34" charset="0"/>
              <a:buChar char="•"/>
            </a:pPr>
            <a:r>
              <a:rPr lang="en-US" sz="2400" dirty="0"/>
              <a:t>Public vs Private – Differences</a:t>
            </a:r>
          </a:p>
          <a:p>
            <a:pPr marL="555185" lvl="2" indent="-285750">
              <a:buFont typeface="Arial" panose="020B0604020202020204" pitchFamily="34" charset="0"/>
              <a:buChar char="•"/>
            </a:pPr>
            <a:r>
              <a:rPr lang="en-US" sz="1800" dirty="0"/>
              <a:t>In private company context, private Equity vs Venture Backed company</a:t>
            </a:r>
          </a:p>
          <a:p>
            <a:pPr marL="285750" indent="-285750">
              <a:buFont typeface="Arial" panose="020B0604020202020204" pitchFamily="34" charset="0"/>
              <a:buChar char="•"/>
            </a:pPr>
            <a:r>
              <a:rPr lang="en-US" sz="2400" dirty="0"/>
              <a:t>What Makes a Good Director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sz="2400" dirty="0"/>
          </a:p>
        </p:txBody>
      </p:sp>
      <p:sp>
        <p:nvSpPr>
          <p:cNvPr id="3" name="Title 2">
            <a:extLst>
              <a:ext uri="{FF2B5EF4-FFF2-40B4-BE49-F238E27FC236}">
                <a16:creationId xmlns:a16="http://schemas.microsoft.com/office/drawing/2014/main" id="{6D14BF19-3F2E-A35B-B0B9-7A7018C9D470}"/>
              </a:ext>
            </a:extLst>
          </p:cNvPr>
          <p:cNvSpPr>
            <a:spLocks noGrp="1"/>
          </p:cNvSpPr>
          <p:nvPr>
            <p:ph type="title"/>
          </p:nvPr>
        </p:nvSpPr>
        <p:spPr/>
        <p:txBody>
          <a:bodyPr/>
          <a:lstStyle/>
          <a:p>
            <a:r>
              <a:rPr lang="en-US" dirty="0"/>
              <a:t>Boardroom Dynamics</a:t>
            </a:r>
          </a:p>
        </p:txBody>
      </p:sp>
    </p:spTree>
    <p:extLst>
      <p:ext uri="{BB962C8B-B14F-4D97-AF65-F5344CB8AC3E}">
        <p14:creationId xmlns:p14="http://schemas.microsoft.com/office/powerpoint/2010/main" val="3826640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B93F8A-5F1D-2AAC-7048-C97D6A0B83C7}"/>
              </a:ext>
            </a:extLst>
          </p:cNvPr>
          <p:cNvSpPr>
            <a:spLocks noGrp="1"/>
          </p:cNvSpPr>
          <p:nvPr>
            <p:ph type="body" sz="quarter" idx="11"/>
          </p:nvPr>
        </p:nvSpPr>
        <p:spPr>
          <a:xfrm>
            <a:off x="889770" y="2158008"/>
            <a:ext cx="12038061" cy="571500"/>
          </a:xfrm>
        </p:spPr>
        <p:txBody>
          <a:bodyPr/>
          <a:lstStyle/>
          <a:p>
            <a:pPr marL="285750" indent="-285750">
              <a:buFont typeface="Arial" panose="020B0604020202020204" pitchFamily="34" charset="0"/>
              <a:buChar char="•"/>
            </a:pPr>
            <a:r>
              <a:rPr lang="en-US" sz="2400" dirty="0"/>
              <a:t>Considerations for allocating responsibility for Cybersecurity oversight</a:t>
            </a:r>
          </a:p>
          <a:p>
            <a:pPr marL="420468" lvl="1" indent="-285750">
              <a:buFont typeface="Arial" panose="020B0604020202020204" pitchFamily="34" charset="0"/>
              <a:buChar char="•"/>
            </a:pPr>
            <a:r>
              <a:rPr lang="en-US" sz="1800" dirty="0"/>
              <a:t>Audit Committee vs Risk Management Committee </a:t>
            </a:r>
          </a:p>
          <a:p>
            <a:pPr marL="420468" lvl="1" indent="-285750">
              <a:buFont typeface="Arial" panose="020B0604020202020204" pitchFamily="34" charset="0"/>
              <a:buChar char="•"/>
            </a:pPr>
            <a:r>
              <a:rPr lang="en-US" sz="1800" dirty="0"/>
              <a:t>Inclusion of Cybersecurity expertise in Board skills matrix </a:t>
            </a:r>
          </a:p>
          <a:p>
            <a:pPr marL="420468" lvl="1" indent="-285750">
              <a:buFont typeface="Arial" panose="020B0604020202020204" pitchFamily="34" charset="0"/>
              <a:buChar char="•"/>
            </a:pPr>
            <a:r>
              <a:rPr lang="en-US" sz="1800" dirty="0"/>
              <a:t>Understanding of key players in investigation/response team </a:t>
            </a:r>
          </a:p>
          <a:p>
            <a:pPr marL="285750" indent="-285750">
              <a:buFont typeface="Arial" panose="020B0604020202020204" pitchFamily="34" charset="0"/>
              <a:buChar char="•"/>
            </a:pPr>
            <a:r>
              <a:rPr lang="en-US" sz="2400" dirty="0"/>
              <a:t>Disclosure requirements Cybersecurity Incidents </a:t>
            </a:r>
          </a:p>
          <a:p>
            <a:pPr marL="420468" lvl="1" indent="-285750">
              <a:buFont typeface="Arial" panose="020B0604020202020204" pitchFamily="34" charset="0"/>
              <a:buChar char="•"/>
            </a:pPr>
            <a:r>
              <a:rPr lang="en-US" sz="1800" dirty="0"/>
              <a:t>8-K Item 1.05</a:t>
            </a:r>
          </a:p>
          <a:p>
            <a:pPr marL="420468" lvl="1" indent="-285750">
              <a:buFont typeface="Arial" panose="020B0604020202020204" pitchFamily="34" charset="0"/>
              <a:buChar char="•"/>
            </a:pPr>
            <a:r>
              <a:rPr lang="en-US" sz="1800" dirty="0"/>
              <a:t>Requirement to file form 8-K within 4 business days</a:t>
            </a:r>
          </a:p>
          <a:p>
            <a:pPr marL="420468" lvl="1" indent="-285750">
              <a:buFont typeface="Arial" panose="020B0604020202020204" pitchFamily="34" charset="0"/>
              <a:buChar char="•"/>
            </a:pPr>
            <a:r>
              <a:rPr lang="en-US" sz="1800" dirty="0"/>
              <a:t>Materiality determination will inform scope of “decision makers” – including potentially prompt briefing of Board</a:t>
            </a:r>
          </a:p>
          <a:p>
            <a:pPr marL="285750" indent="-285750">
              <a:buFont typeface="Arial" panose="020B0604020202020204" pitchFamily="34" charset="0"/>
              <a:buChar char="•"/>
            </a:pPr>
            <a:r>
              <a:rPr lang="en-US" sz="2400" dirty="0"/>
              <a:t> Texas Data Privacy &amp; Security Act </a:t>
            </a:r>
          </a:p>
          <a:p>
            <a:pPr marL="420468" lvl="1" indent="-285750">
              <a:buFont typeface="Arial" panose="020B0604020202020204" pitchFamily="34" charset="0"/>
              <a:buChar char="•"/>
            </a:pPr>
            <a:r>
              <a:rPr lang="en-US" sz="1800" dirty="0"/>
              <a:t>Effective as of July 1, 2024</a:t>
            </a:r>
          </a:p>
          <a:p>
            <a:pPr marL="420468" lvl="1" indent="-285750">
              <a:buFont typeface="Arial" panose="020B0604020202020204" pitchFamily="34" charset="0"/>
              <a:buChar char="•"/>
            </a:pPr>
            <a:r>
              <a:rPr lang="en-US" sz="1800" dirty="0"/>
              <a:t>Enforcement posture </a:t>
            </a:r>
          </a:p>
          <a:p>
            <a:pPr marL="420468" lvl="1" indent="-285750">
              <a:buFont typeface="Arial" panose="020B0604020202020204" pitchFamily="34" charset="0"/>
              <a:buChar char="•"/>
            </a:pPr>
            <a:r>
              <a:rPr lang="en-US" sz="1800" dirty="0"/>
              <a:t>Scope – applies to any person that:</a:t>
            </a:r>
          </a:p>
          <a:p>
            <a:pPr marL="555185" lvl="2" indent="-285750">
              <a:buFont typeface="Arial" panose="020B0604020202020204" pitchFamily="34" charset="0"/>
              <a:buChar char="•"/>
            </a:pPr>
            <a:r>
              <a:rPr lang="en-US" sz="1800" dirty="0"/>
              <a:t>Conducts business in Texas, or produces a product or service consumed by Texas residents;</a:t>
            </a:r>
          </a:p>
          <a:p>
            <a:pPr marL="555185" lvl="2" indent="-285750">
              <a:buFont typeface="Arial" panose="020B0604020202020204" pitchFamily="34" charset="0"/>
              <a:buChar char="•"/>
            </a:pPr>
            <a:r>
              <a:rPr lang="en-US" sz="1800" dirty="0"/>
              <a:t>Processes or engages in the sale of personal data; and</a:t>
            </a:r>
          </a:p>
          <a:p>
            <a:pPr marL="555185" lvl="2" indent="-285750">
              <a:buFont typeface="Arial" panose="020B0604020202020204" pitchFamily="34" charset="0"/>
              <a:buChar char="•"/>
            </a:pPr>
            <a:r>
              <a:rPr lang="en-US" sz="1800" dirty="0"/>
              <a:t>Is not a “small business” as defined by the US Small Business Administration </a:t>
            </a:r>
          </a:p>
          <a:p>
            <a:pPr marL="420468" lvl="1"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420468" lvl="1" indent="-285750">
              <a:buFont typeface="Arial" panose="020B0604020202020204" pitchFamily="34" charset="0"/>
              <a:buChar char="•"/>
            </a:pPr>
            <a:endParaRPr lang="en-US" sz="1800" dirty="0"/>
          </a:p>
        </p:txBody>
      </p:sp>
      <p:sp>
        <p:nvSpPr>
          <p:cNvPr id="3" name="Title 2">
            <a:extLst>
              <a:ext uri="{FF2B5EF4-FFF2-40B4-BE49-F238E27FC236}">
                <a16:creationId xmlns:a16="http://schemas.microsoft.com/office/drawing/2014/main" id="{E2F30262-F52B-DA44-5995-CF3306C5A263}"/>
              </a:ext>
            </a:extLst>
          </p:cNvPr>
          <p:cNvSpPr>
            <a:spLocks noGrp="1"/>
          </p:cNvSpPr>
          <p:nvPr>
            <p:ph type="title"/>
          </p:nvPr>
        </p:nvSpPr>
        <p:spPr/>
        <p:txBody>
          <a:bodyPr>
            <a:normAutofit fontScale="90000"/>
          </a:bodyPr>
          <a:lstStyle/>
          <a:p>
            <a:r>
              <a:rPr lang="en-US" dirty="0"/>
              <a:t>Managing Complex Regulatory Frameworks – Cybersecurity </a:t>
            </a:r>
          </a:p>
        </p:txBody>
      </p:sp>
    </p:spTree>
    <p:extLst>
      <p:ext uri="{BB962C8B-B14F-4D97-AF65-F5344CB8AC3E}">
        <p14:creationId xmlns:p14="http://schemas.microsoft.com/office/powerpoint/2010/main" val="2989328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A9FC16-791E-91F0-4156-0651B34ED96C}"/>
              </a:ext>
            </a:extLst>
          </p:cNvPr>
          <p:cNvSpPr>
            <a:spLocks noGrp="1"/>
          </p:cNvSpPr>
          <p:nvPr>
            <p:ph type="title"/>
          </p:nvPr>
        </p:nvSpPr>
        <p:spPr/>
        <p:txBody>
          <a:bodyPr>
            <a:normAutofit fontScale="90000"/>
          </a:bodyPr>
          <a:lstStyle/>
          <a:p>
            <a:r>
              <a:rPr lang="en-US" dirty="0"/>
              <a:t>Managing Complex Regulatory Frameworks – Cybersecurity (cont.)</a:t>
            </a:r>
          </a:p>
        </p:txBody>
      </p:sp>
      <p:pic>
        <p:nvPicPr>
          <p:cNvPr id="4" name="Picture 3">
            <a:extLst>
              <a:ext uri="{FF2B5EF4-FFF2-40B4-BE49-F238E27FC236}">
                <a16:creationId xmlns:a16="http://schemas.microsoft.com/office/drawing/2014/main" id="{8E512040-E26D-BFE0-E180-F4A2FBBD8463}"/>
              </a:ext>
            </a:extLst>
          </p:cNvPr>
          <p:cNvPicPr>
            <a:picLocks noChangeAspect="1"/>
          </p:cNvPicPr>
          <p:nvPr/>
        </p:nvPicPr>
        <p:blipFill>
          <a:blip r:embed="rId2"/>
          <a:stretch>
            <a:fillRect/>
          </a:stretch>
        </p:blipFill>
        <p:spPr>
          <a:xfrm>
            <a:off x="644104" y="2013992"/>
            <a:ext cx="11449280" cy="5627096"/>
          </a:xfrm>
          <a:prstGeom prst="rect">
            <a:avLst/>
          </a:prstGeom>
        </p:spPr>
      </p:pic>
    </p:spTree>
    <p:extLst>
      <p:ext uri="{BB962C8B-B14F-4D97-AF65-F5344CB8AC3E}">
        <p14:creationId xmlns:p14="http://schemas.microsoft.com/office/powerpoint/2010/main" val="2372721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C2CDB1-44C2-A6A3-AD07-2FD94C253C34}"/>
              </a:ext>
            </a:extLst>
          </p:cNvPr>
          <p:cNvSpPr>
            <a:spLocks noGrp="1"/>
          </p:cNvSpPr>
          <p:nvPr>
            <p:ph type="body" sz="quarter" idx="11"/>
          </p:nvPr>
        </p:nvSpPr>
        <p:spPr>
          <a:xfrm>
            <a:off x="889769" y="1797968"/>
            <a:ext cx="12038061" cy="571500"/>
          </a:xfrm>
        </p:spPr>
        <p:txBody>
          <a:bodyPr/>
          <a:lstStyle/>
          <a:p>
            <a:pPr marL="342900" indent="-342900">
              <a:buFont typeface="Arial" panose="020B0604020202020204" pitchFamily="34" charset="0"/>
              <a:buChar char="•"/>
            </a:pPr>
            <a:r>
              <a:rPr lang="en-US" sz="2400" dirty="0"/>
              <a:t>SEC</a:t>
            </a:r>
            <a:r>
              <a:rPr lang="en-US" dirty="0"/>
              <a:t> </a:t>
            </a:r>
            <a:r>
              <a:rPr lang="en-US" sz="2400" dirty="0"/>
              <a:t>Climate Rules</a:t>
            </a:r>
          </a:p>
          <a:p>
            <a:pPr marL="477618" lvl="1" indent="-342900">
              <a:buFont typeface="Arial" panose="020B0604020202020204" pitchFamily="34" charset="0"/>
              <a:buChar char="•"/>
            </a:pPr>
            <a:r>
              <a:rPr lang="en-US" sz="1800" dirty="0"/>
              <a:t>April 4, 2024 SEC issued stay in relation to proposed climate disclosure rules.  The Rules would have required, among other items, disclosure of board oversight of climate-related risks and any role played by management in addressing and managing a registrant’s material climate-related risks and disclosures related to climate-related targets and goals.</a:t>
            </a:r>
          </a:p>
          <a:p>
            <a:pPr marL="477618" lvl="1" indent="-342900">
              <a:buFont typeface="Arial" panose="020B0604020202020204" pitchFamily="34" charset="0"/>
              <a:buChar char="•"/>
            </a:pPr>
            <a:r>
              <a:rPr lang="en-US" sz="1800" dirty="0"/>
              <a:t>Despite stay, many companies (including private companies) continuing efforts around climate-specific tracking/goals. </a:t>
            </a:r>
          </a:p>
          <a:p>
            <a:pPr marL="342900" indent="-342900">
              <a:buFont typeface="Arial" panose="020B0604020202020204" pitchFamily="34" charset="0"/>
              <a:buChar char="•"/>
            </a:pPr>
            <a:r>
              <a:rPr lang="en-US" sz="2400" dirty="0"/>
              <a:t>Other considerations for Boards</a:t>
            </a:r>
          </a:p>
          <a:p>
            <a:pPr marL="477618" lvl="1" indent="-342900">
              <a:buFont typeface="Arial" panose="020B0604020202020204" pitchFamily="34" charset="0"/>
              <a:buChar char="•"/>
            </a:pPr>
            <a:r>
              <a:rPr lang="en-US" sz="1800" dirty="0"/>
              <a:t>International reporting requirements (CSRD, CSDDD etc.)</a:t>
            </a:r>
          </a:p>
          <a:p>
            <a:pPr marL="477618" lvl="1" indent="-342900">
              <a:buFont typeface="Arial" panose="020B0604020202020204" pitchFamily="34" charset="0"/>
              <a:buChar char="•"/>
            </a:pPr>
            <a:r>
              <a:rPr lang="en-US" sz="1800" dirty="0"/>
              <a:t>Value chain </a:t>
            </a:r>
          </a:p>
          <a:p>
            <a:pPr marL="477618" lvl="1" indent="-342900">
              <a:buFont typeface="Arial" panose="020B0604020202020204" pitchFamily="34" charset="0"/>
              <a:buChar char="•"/>
            </a:pPr>
            <a:r>
              <a:rPr lang="en-US" sz="1800" dirty="0"/>
              <a:t>Scrutiny around greenwashing </a:t>
            </a:r>
          </a:p>
          <a:p>
            <a:pPr marL="477618" lvl="1" indent="-342900">
              <a:buFont typeface="Arial" panose="020B0604020202020204" pitchFamily="34" charset="0"/>
              <a:buChar char="•"/>
            </a:pPr>
            <a:r>
              <a:rPr lang="en-US" sz="1800" dirty="0"/>
              <a:t> Anti-ESG Trends</a:t>
            </a:r>
          </a:p>
          <a:p>
            <a:pPr marL="477618" lvl="1" indent="-342900">
              <a:buFont typeface="Arial" panose="020B0604020202020204" pitchFamily="34" charset="0"/>
              <a:buChar char="•"/>
            </a:pPr>
            <a:r>
              <a:rPr lang="en-US" sz="1800" dirty="0"/>
              <a:t>Stock Exchange requirements and Institutional Investor guidelines </a:t>
            </a:r>
          </a:p>
        </p:txBody>
      </p:sp>
      <p:sp>
        <p:nvSpPr>
          <p:cNvPr id="3" name="Title 2">
            <a:extLst>
              <a:ext uri="{FF2B5EF4-FFF2-40B4-BE49-F238E27FC236}">
                <a16:creationId xmlns:a16="http://schemas.microsoft.com/office/drawing/2014/main" id="{F6D8E921-8FFB-113E-9717-94DA7AAFC452}"/>
              </a:ext>
            </a:extLst>
          </p:cNvPr>
          <p:cNvSpPr>
            <a:spLocks noGrp="1"/>
          </p:cNvSpPr>
          <p:nvPr>
            <p:ph type="title"/>
          </p:nvPr>
        </p:nvSpPr>
        <p:spPr/>
        <p:txBody>
          <a:bodyPr>
            <a:normAutofit/>
          </a:bodyPr>
          <a:lstStyle/>
          <a:p>
            <a:r>
              <a:rPr lang="en-US" dirty="0"/>
              <a:t>Managing Complex Regulatory Frameworks – ESG</a:t>
            </a:r>
          </a:p>
        </p:txBody>
      </p:sp>
    </p:spTree>
    <p:extLst>
      <p:ext uri="{BB962C8B-B14F-4D97-AF65-F5344CB8AC3E}">
        <p14:creationId xmlns:p14="http://schemas.microsoft.com/office/powerpoint/2010/main" val="3548235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8668DF-BD27-1C5B-D7A1-C0F896F9020A}"/>
              </a:ext>
            </a:extLst>
          </p:cNvPr>
          <p:cNvSpPr>
            <a:spLocks noGrp="1"/>
          </p:cNvSpPr>
          <p:nvPr>
            <p:ph type="body" sz="quarter" idx="11"/>
          </p:nvPr>
        </p:nvSpPr>
        <p:spPr>
          <a:xfrm>
            <a:off x="889769" y="2086000"/>
            <a:ext cx="12038061" cy="571500"/>
          </a:xfrm>
        </p:spPr>
        <p:txBody>
          <a:bodyPr/>
          <a:lstStyle/>
          <a:p>
            <a:pPr marL="285750" indent="-285750">
              <a:buFont typeface="Arial" panose="020B0604020202020204" pitchFamily="34" charset="0"/>
              <a:buChar char="•"/>
            </a:pPr>
            <a:r>
              <a:rPr lang="en-US" sz="2400" dirty="0"/>
              <a:t>Increased opportunity has led to increased scrutiny – expect questions at board level</a:t>
            </a:r>
          </a:p>
          <a:p>
            <a:pPr marL="420468" lvl="1" indent="-285750">
              <a:buFont typeface="Arial" panose="020B0604020202020204" pitchFamily="34" charset="0"/>
              <a:buChar char="•"/>
            </a:pPr>
            <a:r>
              <a:rPr lang="en-US" sz="1800" dirty="0"/>
              <a:t> EU has published the AI Act (in force from August 1, 2024) and proposed the AI Liability Directive (awaiting committee decision) </a:t>
            </a:r>
          </a:p>
          <a:p>
            <a:pPr marL="420468" lvl="1" indent="-285750">
              <a:buFont typeface="Arial" panose="020B0604020202020204" pitchFamily="34" charset="0"/>
              <a:buChar char="•"/>
            </a:pPr>
            <a:r>
              <a:rPr lang="en-US" sz="1800" dirty="0"/>
              <a:t>In the United States an Executive Order was issued on October 30, 2023 – leading to proposed rule making by Department of Commerce.  Comment period ended on April 29, 2024. </a:t>
            </a:r>
          </a:p>
          <a:p>
            <a:pPr marL="420468" lvl="1" indent="-285750">
              <a:buFont typeface="Arial" panose="020B0604020202020204" pitchFamily="34" charset="0"/>
              <a:buChar char="•"/>
            </a:pPr>
            <a:r>
              <a:rPr lang="en-US" sz="1800" dirty="0"/>
              <a:t>SEC comments around disclosures focused on:</a:t>
            </a:r>
          </a:p>
          <a:p>
            <a:pPr marL="689903" lvl="3" indent="-285750">
              <a:buFont typeface="Arial" panose="020B0604020202020204" pitchFamily="34" charset="0"/>
              <a:buChar char="•"/>
            </a:pPr>
            <a:r>
              <a:rPr lang="en-US" sz="1800" dirty="0"/>
              <a:t>Comments around “true” machine learning relative to simple algorithm </a:t>
            </a:r>
          </a:p>
          <a:p>
            <a:pPr marL="689903" lvl="3" indent="-285750">
              <a:buFont typeface="Arial" panose="020B0604020202020204" pitchFamily="34" charset="0"/>
              <a:buChar char="•"/>
            </a:pPr>
            <a:r>
              <a:rPr lang="en-US" sz="1800" dirty="0"/>
              <a:t>Risks associated with data sets used in machine learning</a:t>
            </a:r>
          </a:p>
          <a:p>
            <a:pPr marL="689903" lvl="3" indent="-285750">
              <a:buFont typeface="Arial" panose="020B0604020202020204" pitchFamily="34" charset="0"/>
              <a:buChar char="•"/>
            </a:pPr>
            <a:r>
              <a:rPr lang="en-US" sz="1800" dirty="0"/>
              <a:t>Extent to which AI tools are proprietary/developed in-house</a:t>
            </a:r>
          </a:p>
          <a:p>
            <a:pPr marL="689903" lvl="3" indent="-285750">
              <a:buFont typeface="Arial" panose="020B0604020202020204" pitchFamily="34" charset="0"/>
              <a:buChar char="•"/>
            </a:pPr>
            <a:r>
              <a:rPr lang="en-US" sz="1800" dirty="0"/>
              <a:t>AI “supply chain” participants</a:t>
            </a:r>
          </a:p>
          <a:p>
            <a:pPr marL="285750" indent="-285750">
              <a:buFont typeface="Arial" panose="020B0604020202020204" pitchFamily="34" charset="0"/>
              <a:buChar char="•"/>
            </a:pPr>
            <a:r>
              <a:rPr lang="en-US" sz="2400" dirty="0"/>
              <a:t>AI Washing</a:t>
            </a:r>
          </a:p>
          <a:p>
            <a:pPr marL="285750" indent="-285750">
              <a:buFont typeface="Arial" panose="020B0604020202020204" pitchFamily="34" charset="0"/>
              <a:buChar char="•"/>
            </a:pPr>
            <a:r>
              <a:rPr lang="en-US" sz="2400" dirty="0"/>
              <a:t>SEC Disclosure Considerations </a:t>
            </a:r>
          </a:p>
          <a:p>
            <a:pPr marL="689903" lvl="3" indent="-285750">
              <a:buFont typeface="Arial" panose="020B0604020202020204" pitchFamily="34" charset="0"/>
              <a:buChar char="•"/>
            </a:pPr>
            <a:endParaRPr lang="en-US" sz="1800" dirty="0"/>
          </a:p>
        </p:txBody>
      </p:sp>
      <p:sp>
        <p:nvSpPr>
          <p:cNvPr id="3" name="Title 2">
            <a:extLst>
              <a:ext uri="{FF2B5EF4-FFF2-40B4-BE49-F238E27FC236}">
                <a16:creationId xmlns:a16="http://schemas.microsoft.com/office/drawing/2014/main" id="{86DB1900-8798-E5EE-A8C9-E6736514C801}"/>
              </a:ext>
            </a:extLst>
          </p:cNvPr>
          <p:cNvSpPr>
            <a:spLocks noGrp="1"/>
          </p:cNvSpPr>
          <p:nvPr>
            <p:ph type="title"/>
          </p:nvPr>
        </p:nvSpPr>
        <p:spPr/>
        <p:txBody>
          <a:bodyPr>
            <a:normAutofit fontScale="90000"/>
          </a:bodyPr>
          <a:lstStyle/>
          <a:p>
            <a:r>
              <a:rPr lang="en-US" dirty="0"/>
              <a:t>Managing Complex Regulatory Frameworks – AI/Disclosure</a:t>
            </a:r>
          </a:p>
        </p:txBody>
      </p:sp>
    </p:spTree>
    <p:extLst>
      <p:ext uri="{BB962C8B-B14F-4D97-AF65-F5344CB8AC3E}">
        <p14:creationId xmlns:p14="http://schemas.microsoft.com/office/powerpoint/2010/main" val="4214760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E3321-EB24-B24B-C1B6-36C7D8B1CD31}"/>
              </a:ext>
            </a:extLst>
          </p:cNvPr>
          <p:cNvSpPr>
            <a:spLocks noGrp="1"/>
          </p:cNvSpPr>
          <p:nvPr>
            <p:ph type="body" sz="quarter" idx="11"/>
          </p:nvPr>
        </p:nvSpPr>
        <p:spPr/>
        <p:txBody>
          <a:bodyPr/>
          <a:lstStyle/>
          <a:p>
            <a:pPr marL="285750" indent="-285750">
              <a:buFont typeface="Arial" panose="020B0604020202020204" pitchFamily="34" charset="0"/>
              <a:buChar char="•"/>
            </a:pPr>
            <a:r>
              <a:rPr lang="en-US" sz="2400" dirty="0"/>
              <a:t>Duty of Care</a:t>
            </a:r>
          </a:p>
          <a:p>
            <a:pPr marL="420468" lvl="1" indent="-285750">
              <a:buFont typeface="Arial" panose="020B0604020202020204" pitchFamily="34" charset="0"/>
              <a:buChar char="•"/>
            </a:pPr>
            <a:r>
              <a:rPr lang="en-US" sz="1800" dirty="0"/>
              <a:t>Requires that, prior to making a business decision, directors act on an informed basis, after due consideration of all material information reasonably available to them and with appropriate deliberation, including the input of legal and financial advisors selected with reasonable care</a:t>
            </a:r>
          </a:p>
          <a:p>
            <a:pPr marL="420468" lvl="1" indent="-285750">
              <a:buFont typeface="Arial" panose="020B0604020202020204" pitchFamily="34" charset="0"/>
              <a:buChar char="•"/>
            </a:pPr>
            <a:r>
              <a:rPr lang="en-US" sz="1800" dirty="0"/>
              <a:t>When analyzing whether directors have satisfied their duty of care, courts focus on the process used in making the decision.  Strategies for satisfying duty of care: </a:t>
            </a:r>
          </a:p>
          <a:p>
            <a:pPr marL="689903" lvl="3" indent="-285750">
              <a:buFont typeface="Arial" panose="020B0604020202020204" pitchFamily="34" charset="0"/>
              <a:buChar char="•"/>
            </a:pPr>
            <a:r>
              <a:rPr lang="en-US" sz="1800" dirty="0">
                <a:solidFill>
                  <a:srgbClr val="58595B"/>
                </a:solidFill>
                <a:latin typeface="Arial Nova" panose="020B0504020202020204" pitchFamily="34" charset="0"/>
              </a:rPr>
              <a:t>Avoid haste, as well as the appearance of haste, in making decisions</a:t>
            </a:r>
          </a:p>
          <a:p>
            <a:pPr marL="689903" lvl="3" indent="-285750">
              <a:buFont typeface="Arial" panose="020B0604020202020204" pitchFamily="34" charset="0"/>
              <a:buChar char="•"/>
            </a:pPr>
            <a:r>
              <a:rPr lang="en-US" sz="1800" dirty="0">
                <a:solidFill>
                  <a:srgbClr val="58595B"/>
                </a:solidFill>
                <a:latin typeface="Arial Nova" panose="020B0504020202020204" pitchFamily="34" charset="0"/>
              </a:rPr>
              <a:t>Ensure the distribution of pertinent information as far in advance of any meeting as possible</a:t>
            </a:r>
          </a:p>
          <a:p>
            <a:pPr marL="689903" lvl="3" indent="-285750">
              <a:buFont typeface="Arial" panose="020B0604020202020204" pitchFamily="34" charset="0"/>
              <a:buChar char="•"/>
            </a:pPr>
            <a:r>
              <a:rPr lang="en-US" sz="1800" dirty="0">
                <a:solidFill>
                  <a:srgbClr val="58595B"/>
                </a:solidFill>
                <a:latin typeface="Arial Nova" panose="020B0504020202020204" pitchFamily="34" charset="0"/>
              </a:rPr>
              <a:t>Carefully review all relevant documents before approving them or authorizing their execution</a:t>
            </a:r>
          </a:p>
          <a:p>
            <a:pPr marL="689903" lvl="3" indent="-285750">
              <a:buFont typeface="Arial" panose="020B0604020202020204" pitchFamily="34" charset="0"/>
              <a:buChar char="•"/>
            </a:pPr>
            <a:r>
              <a:rPr lang="en-US" sz="1800" dirty="0">
                <a:solidFill>
                  <a:srgbClr val="58595B"/>
                </a:solidFill>
                <a:latin typeface="Arial Nova" panose="020B0504020202020204" pitchFamily="34" charset="0"/>
              </a:rPr>
              <a:t>Ask questions, probe and test the information presented</a:t>
            </a:r>
          </a:p>
          <a:p>
            <a:pPr marL="689903" lvl="3" indent="-285750">
              <a:buFont typeface="Arial" panose="020B0604020202020204" pitchFamily="34" charset="0"/>
              <a:buChar char="•"/>
            </a:pPr>
            <a:r>
              <a:rPr lang="en-US" sz="1800" dirty="0">
                <a:solidFill>
                  <a:srgbClr val="58595B"/>
                </a:solidFill>
                <a:latin typeface="Arial Nova" panose="020B0504020202020204" pitchFamily="34" charset="0"/>
              </a:rPr>
              <a:t>Seek and consider the advice of advisors (lawyers, bankers, etc.) that have relevant expertise on the subject matter of the proposed decision</a:t>
            </a:r>
          </a:p>
          <a:p>
            <a:pPr marL="689903" lvl="3" indent="-285750">
              <a:buFont typeface="Arial" panose="020B0604020202020204" pitchFamily="34" charset="0"/>
              <a:buChar char="•"/>
            </a:pPr>
            <a:r>
              <a:rPr lang="en-US" sz="1800" dirty="0"/>
              <a:t> </a:t>
            </a:r>
            <a:r>
              <a:rPr lang="en-US" sz="1800" dirty="0">
                <a:solidFill>
                  <a:srgbClr val="58595B"/>
                </a:solidFill>
                <a:latin typeface="Arial Nova" panose="020B0504020202020204" pitchFamily="34" charset="0"/>
              </a:rPr>
              <a:t>Document deliberations carefully, accurately and completely</a:t>
            </a:r>
          </a:p>
          <a:p>
            <a:pPr marL="689903" lvl="3" indent="-285750">
              <a:buFont typeface="Arial" panose="020B0604020202020204" pitchFamily="34" charset="0"/>
              <a:buChar char="•"/>
            </a:pPr>
            <a:endParaRPr lang="en-US" sz="1800" dirty="0"/>
          </a:p>
          <a:p>
            <a:pPr marL="420468" lvl="1" indent="-285750">
              <a:buFont typeface="Arial" panose="020B0604020202020204" pitchFamily="34" charset="0"/>
              <a:buChar char="•"/>
            </a:pPr>
            <a:endParaRPr lang="en-US" sz="1800" dirty="0"/>
          </a:p>
          <a:p>
            <a:pPr marL="420468" lvl="1" indent="-285750">
              <a:buFont typeface="Arial" panose="020B0604020202020204" pitchFamily="34" charset="0"/>
              <a:buChar char="•"/>
            </a:pPr>
            <a:endParaRPr lang="en-US" sz="1800" dirty="0"/>
          </a:p>
        </p:txBody>
      </p:sp>
      <p:sp>
        <p:nvSpPr>
          <p:cNvPr id="3" name="Title 2">
            <a:extLst>
              <a:ext uri="{FF2B5EF4-FFF2-40B4-BE49-F238E27FC236}">
                <a16:creationId xmlns:a16="http://schemas.microsoft.com/office/drawing/2014/main" id="{B1AA53FF-803C-206E-1C58-0C12480F94D7}"/>
              </a:ext>
            </a:extLst>
          </p:cNvPr>
          <p:cNvSpPr>
            <a:spLocks noGrp="1"/>
          </p:cNvSpPr>
          <p:nvPr>
            <p:ph type="title"/>
          </p:nvPr>
        </p:nvSpPr>
        <p:spPr/>
        <p:txBody>
          <a:bodyPr/>
          <a:lstStyle/>
          <a:p>
            <a:r>
              <a:rPr lang="en-US" dirty="0"/>
              <a:t>Best Practices for Strong Corporate Governance</a:t>
            </a:r>
          </a:p>
        </p:txBody>
      </p:sp>
    </p:spTree>
    <p:extLst>
      <p:ext uri="{BB962C8B-B14F-4D97-AF65-F5344CB8AC3E}">
        <p14:creationId xmlns:p14="http://schemas.microsoft.com/office/powerpoint/2010/main" val="311129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8CA37B-9A6E-D3F0-F910-791783CA376D}"/>
              </a:ext>
            </a:extLst>
          </p:cNvPr>
          <p:cNvSpPr>
            <a:spLocks noGrp="1"/>
          </p:cNvSpPr>
          <p:nvPr>
            <p:ph type="body" sz="quarter" idx="11"/>
          </p:nvPr>
        </p:nvSpPr>
        <p:spPr/>
        <p:txBody>
          <a:bodyPr/>
          <a:lstStyle/>
          <a:p>
            <a:pPr marL="285750" indent="-285750">
              <a:buFont typeface="Arial" panose="020B0604020202020204" pitchFamily="34" charset="0"/>
              <a:buChar char="•"/>
            </a:pPr>
            <a:r>
              <a:rPr lang="en-US" sz="2400" dirty="0"/>
              <a:t>Duty of Loyalty</a:t>
            </a:r>
          </a:p>
          <a:p>
            <a:pPr marL="420468" lvl="1" indent="-285750">
              <a:buFont typeface="Arial" panose="020B0604020202020204" pitchFamily="34" charset="0"/>
              <a:buChar char="•"/>
            </a:pPr>
            <a:r>
              <a:rPr lang="en-US" altLang="en-US" sz="1800" dirty="0"/>
              <a:t>Requires that the directors’ actions be motivated solely by the best interest of the corporation and its stockholders, not by the directors’ own interests or for reasons unrelated to the best interests of stockholders generally</a:t>
            </a:r>
          </a:p>
          <a:p>
            <a:pPr marL="420468" lvl="1" indent="-285750">
              <a:buFont typeface="Arial" panose="020B0604020202020204" pitchFamily="34" charset="0"/>
              <a:buChar char="•"/>
            </a:pPr>
            <a:r>
              <a:rPr lang="en-US" altLang="en-US" sz="1800" dirty="0"/>
              <a:t>Includes a director’s obligation to act in good faith </a:t>
            </a:r>
          </a:p>
          <a:p>
            <a:pPr marL="420468" lvl="1" indent="-285750">
              <a:buFont typeface="Arial" panose="020B0604020202020204" pitchFamily="34" charset="0"/>
              <a:buChar char="•"/>
            </a:pPr>
            <a:r>
              <a:rPr lang="en-US" altLang="en-US" sz="1800" dirty="0"/>
              <a:t>A common area of concern involves “interested” transactions and / or situations in which a director’s personal interests diverge from those of the corporation or its stockholders generally</a:t>
            </a:r>
          </a:p>
          <a:p>
            <a:pPr marL="420468" lvl="1" indent="-285750">
              <a:buFont typeface="Arial" panose="020B0604020202020204" pitchFamily="34" charset="0"/>
              <a:buChar char="•"/>
            </a:pPr>
            <a:r>
              <a:rPr lang="en-US" altLang="en-US" sz="1800" dirty="0"/>
              <a:t>Examples of potential conflicts of interest that may implicate the duty of loyalty may include:</a:t>
            </a:r>
          </a:p>
          <a:p>
            <a:pPr marL="689903" lvl="3" indent="-285750">
              <a:buFont typeface="Arial" panose="020B0604020202020204" pitchFamily="34" charset="0"/>
              <a:buChar char="•"/>
            </a:pPr>
            <a:r>
              <a:rPr lang="en-US" sz="1800" dirty="0">
                <a:solidFill>
                  <a:srgbClr val="58595B"/>
                </a:solidFill>
                <a:latin typeface="Arial Nova" panose="020B0504020202020204" pitchFamily="34" charset="0"/>
              </a:rPr>
              <a:t>A director buys or sells products, or otherwise engages in commercial relations, with the corporation</a:t>
            </a:r>
          </a:p>
          <a:p>
            <a:pPr marL="689903" lvl="3" indent="-285750">
              <a:buFont typeface="Arial" panose="020B0604020202020204" pitchFamily="34" charset="0"/>
              <a:buChar char="•"/>
            </a:pPr>
            <a:r>
              <a:rPr lang="en-US" sz="1800" dirty="0">
                <a:solidFill>
                  <a:srgbClr val="58595B"/>
                </a:solidFill>
                <a:latin typeface="Arial Nova" panose="020B0504020202020204" pitchFamily="34" charset="0"/>
              </a:rPr>
              <a:t>A director is an investor in a competing enterprise</a:t>
            </a:r>
          </a:p>
          <a:p>
            <a:pPr marL="689903" lvl="3" indent="-285750">
              <a:buFont typeface="Arial" panose="020B0604020202020204" pitchFamily="34" charset="0"/>
              <a:buChar char="•"/>
            </a:pPr>
            <a:r>
              <a:rPr lang="en-US" sz="1800" dirty="0">
                <a:solidFill>
                  <a:srgbClr val="58595B"/>
                </a:solidFill>
                <a:latin typeface="Arial Nova" panose="020B0504020202020204" pitchFamily="34" charset="0"/>
              </a:rPr>
              <a:t>A director fails to present a business opportunity that might be of interest to the corporation or takes the opportunity for himself / herself (or directs it to another party)</a:t>
            </a:r>
          </a:p>
          <a:p>
            <a:pPr marL="689903" lvl="3" indent="-285750">
              <a:buFont typeface="Arial" panose="020B0604020202020204" pitchFamily="34" charset="0"/>
              <a:buChar char="•"/>
            </a:pPr>
            <a:r>
              <a:rPr lang="en-US" sz="1800" dirty="0">
                <a:solidFill>
                  <a:srgbClr val="58595B"/>
                </a:solidFill>
                <a:latin typeface="Arial Nova" panose="020B0504020202020204" pitchFamily="34" charset="0"/>
              </a:rPr>
              <a:t>A director seeks to invest in or acquire the corporation </a:t>
            </a:r>
          </a:p>
          <a:p>
            <a:pPr marL="689903" lvl="3" indent="-285750">
              <a:buFont typeface="Arial" panose="020B0604020202020204" pitchFamily="34" charset="0"/>
              <a:buChar char="•"/>
            </a:pPr>
            <a:r>
              <a:rPr lang="en-US" sz="1800" dirty="0">
                <a:solidFill>
                  <a:srgbClr val="58595B"/>
                </a:solidFill>
                <a:latin typeface="Arial Nova" panose="020B0504020202020204" pitchFamily="34" charset="0"/>
              </a:rPr>
              <a:t>A director misuses corporate assets for personal use</a:t>
            </a:r>
          </a:p>
          <a:p>
            <a:pPr marL="689903" lvl="3" indent="-285750">
              <a:buFont typeface="Arial" panose="020B0604020202020204" pitchFamily="34" charset="0"/>
              <a:buChar char="•"/>
            </a:pPr>
            <a:endParaRPr lang="en-US" altLang="en-US" sz="1800" dirty="0"/>
          </a:p>
          <a:p>
            <a:pPr marL="420468" lvl="1" indent="-285750">
              <a:buFont typeface="Arial" panose="020B0604020202020204" pitchFamily="34" charset="0"/>
              <a:buChar char="•"/>
            </a:pPr>
            <a:endParaRPr lang="en-US" altLang="en-US" sz="1800" dirty="0"/>
          </a:p>
          <a:p>
            <a:pPr marL="420468" lvl="1" indent="-285750">
              <a:buFont typeface="Arial" panose="020B0604020202020204" pitchFamily="34" charset="0"/>
              <a:buChar char="•"/>
            </a:pPr>
            <a:endParaRPr lang="en-US" sz="1800" dirty="0"/>
          </a:p>
        </p:txBody>
      </p:sp>
      <p:sp>
        <p:nvSpPr>
          <p:cNvPr id="3" name="Title 2">
            <a:extLst>
              <a:ext uri="{FF2B5EF4-FFF2-40B4-BE49-F238E27FC236}">
                <a16:creationId xmlns:a16="http://schemas.microsoft.com/office/drawing/2014/main" id="{2DFE0D25-BD60-E28C-1324-C7D14AE83082}"/>
              </a:ext>
            </a:extLst>
          </p:cNvPr>
          <p:cNvSpPr>
            <a:spLocks noGrp="1"/>
          </p:cNvSpPr>
          <p:nvPr>
            <p:ph type="title"/>
          </p:nvPr>
        </p:nvSpPr>
        <p:spPr/>
        <p:txBody>
          <a:bodyPr/>
          <a:lstStyle/>
          <a:p>
            <a:r>
              <a:rPr lang="en-US" dirty="0"/>
              <a:t>Best Practices for Strong Corporate Governance</a:t>
            </a:r>
          </a:p>
        </p:txBody>
      </p:sp>
    </p:spTree>
    <p:extLst>
      <p:ext uri="{BB962C8B-B14F-4D97-AF65-F5344CB8AC3E}">
        <p14:creationId xmlns:p14="http://schemas.microsoft.com/office/powerpoint/2010/main" val="6237248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TE" val="BD Presentation Template"/>
  <p:tag name="BD PRESENTATION TEMPLATE.SECTION HEADER.COVER SLICES" val="Full Slide Image"/>
  <p:tag name="BD PRESENTATION TEMPLATE.ANY CONTENT.COVER SLICES" val="Side Image"/>
  <p:tag name="BD PRESENTATION TEMPLATE.LESS CONTENT.COVER SLICES" val="2 Column Image"/>
  <p:tag name="BD PRESENTATION TEMPLATE.NARROW CONTENT.COVER SLICES" val="3 Column Image"/>
  <p:tag name="BD PRESENTATION TEMPLATE.5-COLUMNS WITH IMAGE BOXES.COVER SLICES" val="Side Image"/>
  <p:tag name="BD PRESENTATION TEMPLATE.TITLE SLIDE.COVER SLICES" val="Full Slide Image"/>
  <p:tag name="BD PRESENTATION TEMPLATE.TITLE ONLY.COVER SLICES" val="Side Image"/>
  <p:tag name="BD PRESENTATION TEMPLATE.TWO CONTENT.COVER SLICES" val="Side Image"/>
  <p:tag name="BD PRESENTATION TEMPLATE.TITLE AND CONTENT.COVER SLICES" val="Side Image"/>
  <p:tag name="BD PRESENTATION TEMPLATE.COMPARISON.COVER SLICES" val="Side Image"/>
  <p:tag name="BD PRESENTATION TEMPLATE.CONTENT WITH CAPTION.COVER SLICES" val="Side Image"/>
  <p:tag name="BD PRESENTATION TEMPLATE.PICTURE WITH CAPTION.COVER SLICES" val="Side Image"/>
</p:tagLst>
</file>

<file path=ppt/tags/tag2.xml><?xml version="1.0" encoding="utf-8"?>
<p:tagLst xmlns:a="http://schemas.openxmlformats.org/drawingml/2006/main" xmlns:r="http://schemas.openxmlformats.org/officeDocument/2006/relationships" xmlns:p="http://schemas.openxmlformats.org/presentationml/2006/main">
  <p:tag name="SLIDE NAME" val="Cover Slide"/>
</p:tagLst>
</file>

<file path=ppt/tags/tag3.xml><?xml version="1.0" encoding="utf-8"?>
<p:tagLst xmlns:a="http://schemas.openxmlformats.org/drawingml/2006/main" xmlns:r="http://schemas.openxmlformats.org/officeDocument/2006/relationships" xmlns:p="http://schemas.openxmlformats.org/presentationml/2006/main">
  <p:tag name="SLIDE NAME" val="(Blank Slide)"/>
</p:tagLst>
</file>

<file path=ppt/tags/tag4.xml><?xml version="1.0" encoding="utf-8"?>
<p:tagLst xmlns:a="http://schemas.openxmlformats.org/drawingml/2006/main" xmlns:r="http://schemas.openxmlformats.org/officeDocument/2006/relationships" xmlns:p="http://schemas.openxmlformats.org/presentationml/2006/main">
  <p:tag name="SLIDE NAME" val="Back Cover - Office List"/>
</p:tagLst>
</file>

<file path=ppt/theme/theme1.xml><?xml version="1.0" encoding="utf-8"?>
<a:theme xmlns:a="http://schemas.openxmlformats.org/drawingml/2006/main" name="BD Presentation Template">
  <a:themeElements>
    <a:clrScheme name="BD Presentation Template for Charts">
      <a:dk1>
        <a:srgbClr val="231F20"/>
      </a:dk1>
      <a:lt1>
        <a:srgbClr val="FFFFFF"/>
      </a:lt1>
      <a:dk2>
        <a:srgbClr val="231F20"/>
      </a:dk2>
      <a:lt2>
        <a:srgbClr val="AC0000"/>
      </a:lt2>
      <a:accent1>
        <a:srgbClr val="959FA1"/>
      </a:accent1>
      <a:accent2>
        <a:srgbClr val="AC0000"/>
      </a:accent2>
      <a:accent3>
        <a:srgbClr val="0098D8"/>
      </a:accent3>
      <a:accent4>
        <a:srgbClr val="005581"/>
      </a:accent4>
      <a:accent5>
        <a:srgbClr val="F2850E"/>
      </a:accent5>
      <a:accent6>
        <a:srgbClr val="231F20"/>
      </a:accent6>
      <a:hlink>
        <a:srgbClr val="00B0F0"/>
      </a:hlink>
      <a:folHlink>
        <a:srgbClr val="9A9B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D Presentation Template.potx" id="{C8C644FC-6B1E-4C25-86F5-8A9133EEEA6B}" vid="{B4507FD7-D828-4660-8E4B-7A0F2B3165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919"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1BD9151-07C7-4600-B3FB-15EF40DF9C48}">
  <we:reference id="c6890c26-5bbb-40ed-a321-37f07909a2f0" version="1.0.0.0" store="\\LVDDIGIWEB1\Digizuite\" storeType="Filesystem"/>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1 6 " ? > < p r o p e r t i e s   x m l n s = " h t t p : / / w w w . i m a n a g e . c o m / w o r k / x m l s c h e m a " >  
     < d o c u m e n t i d > U S - D O C S ! 1 5 2 4 7 6 1 4 5 . 1 < / d o c u m e n t i d >  
     < s e n d e r i d > s z a b a n e h < / s e n d e r i d >  
     < s e n d e r e m a i l > S A M E R . Z A B A N E H @ L W . C O M < / s e n d e r e m a i l >  
     < l a s t m o d i f i e d > 2 0 2 4 - 0 7 - 2 5 T 1 0 : 4 5 : 3 1 . 0 0 0 0 0 0 0 - 0 5 : 0 0 < / l a s t m o d i f i e d >  
     < d a t a b a s e > U S - D O C S < / d a t a b a s e >  
 < / p r o p e r t i e s > 
</file>

<file path=customXml/item2.xml><?xml version="1.0" encoding="utf-8"?>
<TrailerData xmlns="https://enterprise.apps.com">H+Jp3KhLPgvjkv/AcDYqmJZD997J2B62q2n+hJO8iyY03tpJd4Yfe+fckIpv0t6WQsMvj14GHBQdw4Cv42vtXHsRQDF9xSj6J+GEy7i600mT57gnxc5LwPdPUKUv3pAHoxMrul0znJKgQC7rJcG0ufYqYMBVhEQpVVUy5X6EBPtiv88jyTHHhCQVwixfIxddbu0GiplikwKN/cFc6Cmn8BEdTsPWRio6xEhK457jT+9heI9/w+tEnaiemqUY1vyelxDIIY0MJ8Y5f1YGd58mMMhBme8aTFVgm/fie8S4Akc=</TrailerData>
</file>

<file path=customXml/itemProps1.xml><?xml version="1.0" encoding="utf-8"?>
<ds:datastoreItem xmlns:ds="http://schemas.openxmlformats.org/officeDocument/2006/customXml" ds:itemID="{70FA0EFF-DD50-49C0-8868-C8E4043C1BDF}">
  <ds:schemaRefs>
    <ds:schemaRef ds:uri="http://www.imanage.com/work/xmlschema"/>
  </ds:schemaRefs>
</ds:datastoreItem>
</file>

<file path=customXml/itemProps2.xml><?xml version="1.0" encoding="utf-8"?>
<ds:datastoreItem xmlns:ds="http://schemas.openxmlformats.org/officeDocument/2006/customXml" ds:itemID="{3E0D538F-99C6-4350-AF16-1818007B98F7}">
  <ds:schemaRefs>
    <ds:schemaRef ds:uri="https://enterprise.apps.com"/>
  </ds:schemaRefs>
</ds:datastoreItem>
</file>

<file path=docProps/app.xml><?xml version="1.0" encoding="utf-8"?>
<Properties xmlns="http://schemas.openxmlformats.org/officeDocument/2006/extended-properties" xmlns:vt="http://schemas.openxmlformats.org/officeDocument/2006/docPropsVTypes">
  <Template>BD Presentation Template</Template>
  <TotalTime>55</TotalTime>
  <Words>1663</Words>
  <Application>Microsoft Office PowerPoint</Application>
  <PresentationFormat>Custom</PresentationFormat>
  <Paragraphs>142</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Nova</vt:lpstr>
      <vt:lpstr>Calibri</vt:lpstr>
      <vt:lpstr>Segoe UI Symbol</vt:lpstr>
      <vt:lpstr>BD Presentation Template</vt:lpstr>
      <vt:lpstr>Navigating The Boardroom</vt:lpstr>
      <vt:lpstr>Navigating the Boardroom – Agenda </vt:lpstr>
      <vt:lpstr>Boardroom Dynamics</vt:lpstr>
      <vt:lpstr>Managing Complex Regulatory Frameworks – Cybersecurity </vt:lpstr>
      <vt:lpstr>Managing Complex Regulatory Frameworks – Cybersecurity (cont.)</vt:lpstr>
      <vt:lpstr>Managing Complex Regulatory Frameworks – ESG</vt:lpstr>
      <vt:lpstr>Managing Complex Regulatory Frameworks – AI/Disclosure</vt:lpstr>
      <vt:lpstr>Best Practices for Strong Corporate Governance</vt:lpstr>
      <vt:lpstr>Best Practices for Strong Corporate Governance</vt:lpstr>
      <vt:lpstr>Best Practices for Strong Corporate Governance</vt:lpstr>
      <vt:lpstr>Best Practices for Strong Corporate Governance</vt:lpstr>
      <vt:lpstr>Tips for Aspiring Directors   </vt:lpstr>
      <vt:lpstr>Speakers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Gillian Oakes (MN)</dc:creator>
  <cp:lastModifiedBy>Sandra Perez (HN)</cp:lastModifiedBy>
  <cp:revision>14</cp:revision>
  <cp:lastPrinted>2024-07-25T13:13:36Z</cp:lastPrinted>
  <dcterms:created xsi:type="dcterms:W3CDTF">2023-06-19T09:46:44Z</dcterms:created>
  <dcterms:modified xsi:type="dcterms:W3CDTF">2024-07-25T16:04:00Z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ogo">
    <vt:lpwstr>LLP</vt:lpwstr>
  </property>
  <property fmtid="{D5CDD505-2E9C-101B-9397-08002B2CF9AE}" pid="3" name="Regulatory Footnote">
    <vt:lpwstr>11-Apr-2023</vt:lpwstr>
  </property>
  <property fmtid="{D5CDD505-2E9C-101B-9397-08002B2CF9AE}" pid="4" name="AutoRefresh">
    <vt:lpwstr>False</vt:lpwstr>
  </property>
  <property fmtid="{D5CDD505-2E9C-101B-9397-08002B2CF9AE}" pid="5" name="NewlyGenerated">
    <vt:lpwstr>True</vt:lpwstr>
  </property>
  <property fmtid="{D5CDD505-2E9C-101B-9397-08002B2CF9AE}" pid="6" name="Source">
    <vt:lpwstr>6</vt:lpwstr>
  </property>
  <property fmtid="{D5CDD505-2E9C-101B-9397-08002B2CF9AE}" pid="7" name="REF">
    <vt:lpwstr>{REF:8724730000}</vt:lpwstr>
  </property>
  <property fmtid="{D5CDD505-2E9C-101B-9397-08002B2CF9AE}" pid="8" name="REF0">
    <vt:lpwstr>{REF0:8}</vt:lpwstr>
  </property>
  <property fmtid="{D5CDD505-2E9C-101B-9397-08002B2CF9AE}" pid="9" name="REF1">
    <vt:lpwstr>{REF1:872473}</vt:lpwstr>
  </property>
</Properties>
</file>