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9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0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1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6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8"/>
  </p:notesMasterIdLst>
  <p:sldIdLst>
    <p:sldId id="596" r:id="rId5"/>
    <p:sldId id="609" r:id="rId6"/>
    <p:sldId id="606" r:id="rId7"/>
    <p:sldId id="607" r:id="rId8"/>
    <p:sldId id="595" r:id="rId9"/>
    <p:sldId id="257" r:id="rId10"/>
    <p:sldId id="601" r:id="rId11"/>
    <p:sldId id="602" r:id="rId12"/>
    <p:sldId id="603" r:id="rId13"/>
    <p:sldId id="605" r:id="rId14"/>
    <p:sldId id="598" r:id="rId15"/>
    <p:sldId id="611" r:id="rId16"/>
    <p:sldId id="612" r:id="rId17"/>
    <p:sldId id="639" r:id="rId18"/>
    <p:sldId id="638" r:id="rId19"/>
    <p:sldId id="613" r:id="rId20"/>
    <p:sldId id="621" r:id="rId21"/>
    <p:sldId id="630" r:id="rId22"/>
    <p:sldId id="623" r:id="rId23"/>
    <p:sldId id="615" r:id="rId24"/>
    <p:sldId id="635" r:id="rId25"/>
    <p:sldId id="636" r:id="rId26"/>
    <p:sldId id="617" r:id="rId27"/>
    <p:sldId id="618" r:id="rId28"/>
    <p:sldId id="624" r:id="rId29"/>
    <p:sldId id="625" r:id="rId30"/>
    <p:sldId id="626" r:id="rId31"/>
    <p:sldId id="627" r:id="rId32"/>
    <p:sldId id="640" r:id="rId33"/>
    <p:sldId id="631" r:id="rId34"/>
    <p:sldId id="637" r:id="rId35"/>
    <p:sldId id="633" r:id="rId36"/>
    <p:sldId id="599" r:id="rId37"/>
  </p:sldIdLst>
  <p:sldSz cx="9144000" cy="5143500" type="screen16x9"/>
  <p:notesSz cx="6953250" cy="92392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C15021C-D5FB-4096-8F39-171735FF59D3}">
          <p14:sldIdLst>
            <p14:sldId id="596"/>
          </p14:sldIdLst>
        </p14:section>
        <p14:section name="Untitled Section" id="{D3ADDEE7-A955-4849-A98E-346237E69A3C}">
          <p14:sldIdLst/>
        </p14:section>
        <p14:section name="Untitled Section" id="{AA5B78CF-4181-4EA3-A5D6-2AFD372DD13B}">
          <p14:sldIdLst>
            <p14:sldId id="609"/>
            <p14:sldId id="606"/>
            <p14:sldId id="607"/>
            <p14:sldId id="595"/>
            <p14:sldId id="257"/>
            <p14:sldId id="601"/>
            <p14:sldId id="602"/>
            <p14:sldId id="603"/>
            <p14:sldId id="605"/>
            <p14:sldId id="598"/>
            <p14:sldId id="611"/>
            <p14:sldId id="612"/>
            <p14:sldId id="639"/>
            <p14:sldId id="638"/>
            <p14:sldId id="613"/>
            <p14:sldId id="621"/>
            <p14:sldId id="630"/>
            <p14:sldId id="623"/>
            <p14:sldId id="615"/>
            <p14:sldId id="635"/>
            <p14:sldId id="636"/>
            <p14:sldId id="617"/>
            <p14:sldId id="618"/>
            <p14:sldId id="624"/>
            <p14:sldId id="625"/>
            <p14:sldId id="626"/>
            <p14:sldId id="627"/>
            <p14:sldId id="640"/>
            <p14:sldId id="631"/>
            <p14:sldId id="637"/>
            <p14:sldId id="633"/>
            <p14:sldId id="59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aziani, Regina" initials="GR" lastIdx="1" clrIdx="0">
    <p:extLst>
      <p:ext uri="{19B8F6BF-5375-455C-9EA6-DF929625EA0E}">
        <p15:presenceInfo xmlns:p15="http://schemas.microsoft.com/office/powerpoint/2012/main" userId="S::graziani@hartford.edu::cc42bd96-b9d2-413b-a2b1-7f5f26c4778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1A32"/>
    <a:srgbClr val="DA1A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88" autoAdjust="0"/>
    <p:restoredTop sz="96327"/>
  </p:normalViewPr>
  <p:slideViewPr>
    <p:cSldViewPr snapToGrid="0" snapToObjects="1">
      <p:cViewPr varScale="1">
        <p:scale>
          <a:sx n="149" d="100"/>
          <a:sy n="149" d="100"/>
        </p:scale>
        <p:origin x="456" y="12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commentAuthors" Target="commentAuthor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4" Type="http://schemas.openxmlformats.org/officeDocument/2006/relationships/image" Target="../media/image10.sv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svg"/><Relationship Id="rId1" Type="http://schemas.openxmlformats.org/officeDocument/2006/relationships/image" Target="../media/image45.png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svg"/></Relationships>
</file>

<file path=ppt/diagrams/_rels/data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svg"/><Relationship Id="rId1" Type="http://schemas.openxmlformats.org/officeDocument/2006/relationships/image" Target="../media/image56.png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59.svg"/></Relationships>
</file>

<file path=ppt/diagrams/_rels/data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66.png"/><Relationship Id="rId7" Type="http://schemas.openxmlformats.org/officeDocument/2006/relationships/image" Target="../media/image60.png"/><Relationship Id="rId2" Type="http://schemas.openxmlformats.org/officeDocument/2006/relationships/image" Target="../media/image65.svg"/><Relationship Id="rId1" Type="http://schemas.openxmlformats.org/officeDocument/2006/relationships/image" Target="../media/image64.png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4" Type="http://schemas.openxmlformats.org/officeDocument/2006/relationships/image" Target="../media/image67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4" Type="http://schemas.openxmlformats.org/officeDocument/2006/relationships/image" Target="../media/image16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30.sv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svg"/><Relationship Id="rId1" Type="http://schemas.openxmlformats.org/officeDocument/2006/relationships/image" Target="../media/image18.png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svg"/><Relationship Id="rId1" Type="http://schemas.openxmlformats.org/officeDocument/2006/relationships/image" Target="../media/image18.png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1.svg"/><Relationship Id="rId1" Type="http://schemas.openxmlformats.org/officeDocument/2006/relationships/image" Target="../media/image40.png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4" Type="http://schemas.openxmlformats.org/officeDocument/2006/relationships/image" Target="../media/image10.sv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svg"/><Relationship Id="rId1" Type="http://schemas.openxmlformats.org/officeDocument/2006/relationships/image" Target="../media/image45.png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svg"/></Relationships>
</file>

<file path=ppt/diagrams/_rels/drawing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svg"/><Relationship Id="rId1" Type="http://schemas.openxmlformats.org/officeDocument/2006/relationships/image" Target="../media/image56.png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59.svg"/></Relationships>
</file>

<file path=ppt/diagrams/_rels/drawing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66.png"/><Relationship Id="rId7" Type="http://schemas.openxmlformats.org/officeDocument/2006/relationships/image" Target="../media/image60.png"/><Relationship Id="rId2" Type="http://schemas.openxmlformats.org/officeDocument/2006/relationships/image" Target="../media/image65.svg"/><Relationship Id="rId1" Type="http://schemas.openxmlformats.org/officeDocument/2006/relationships/image" Target="../media/image64.png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4" Type="http://schemas.openxmlformats.org/officeDocument/2006/relationships/image" Target="../media/image67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4" Type="http://schemas.openxmlformats.org/officeDocument/2006/relationships/image" Target="../media/image16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30.sv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svg"/><Relationship Id="rId1" Type="http://schemas.openxmlformats.org/officeDocument/2006/relationships/image" Target="../media/image18.png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svg"/><Relationship Id="rId1" Type="http://schemas.openxmlformats.org/officeDocument/2006/relationships/image" Target="../media/image18.png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1.svg"/><Relationship Id="rId1" Type="http://schemas.openxmlformats.org/officeDocument/2006/relationships/image" Target="../media/image40.png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7FD891-87E2-46F5-8A95-54DB696ACE66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1A97154-BA4F-42EF-9118-6C0E7B0B2DA3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ABA Model Rules of Professional Conduct</a:t>
          </a:r>
        </a:p>
      </dgm:t>
    </dgm:pt>
    <dgm:pt modelId="{2A4F6842-9C68-4F87-BCCE-BCFF3456F48C}" type="parTrans" cxnId="{8640B5EA-CB7E-43D6-9EF8-CE41CF82E460}">
      <dgm:prSet/>
      <dgm:spPr/>
      <dgm:t>
        <a:bodyPr/>
        <a:lstStyle/>
        <a:p>
          <a:endParaRPr lang="en-US"/>
        </a:p>
      </dgm:t>
    </dgm:pt>
    <dgm:pt modelId="{6BD0361D-D778-4267-A157-194D16D324FE}" type="sibTrans" cxnId="{8640B5EA-CB7E-43D6-9EF8-CE41CF82E460}">
      <dgm:prSet/>
      <dgm:spPr/>
      <dgm:t>
        <a:bodyPr/>
        <a:lstStyle/>
        <a:p>
          <a:endParaRPr lang="en-US"/>
        </a:p>
      </dgm:t>
    </dgm:pt>
    <dgm:pt modelId="{BD38EEF9-D818-4750-ACBC-D8F648ED208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Require: “to maintain the requisite knowledge and skill, a lawyer should keep abreast of changes in the law and its practice, including the benefits and risks associated with relevant technology”</a:t>
          </a:r>
        </a:p>
      </dgm:t>
    </dgm:pt>
    <dgm:pt modelId="{002AF832-C488-48B3-96B3-A41F6B100EA3}" type="parTrans" cxnId="{43FCE53C-CA37-45C4-91D0-37E9E7BFAE46}">
      <dgm:prSet/>
      <dgm:spPr/>
      <dgm:t>
        <a:bodyPr/>
        <a:lstStyle/>
        <a:p>
          <a:endParaRPr lang="en-US"/>
        </a:p>
      </dgm:t>
    </dgm:pt>
    <dgm:pt modelId="{E9649F57-8F4A-4CB2-B23A-8E2DB41C532A}" type="sibTrans" cxnId="{43FCE53C-CA37-45C4-91D0-37E9E7BFAE46}">
      <dgm:prSet/>
      <dgm:spPr/>
      <dgm:t>
        <a:bodyPr/>
        <a:lstStyle/>
        <a:p>
          <a:endParaRPr lang="en-US"/>
        </a:p>
      </dgm:t>
    </dgm:pt>
    <dgm:pt modelId="{83781AC7-0D67-4F59-96DB-2C41E3DE1C3B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ABA Task Force on Law and Artificial Intelligence </a:t>
          </a:r>
        </a:p>
      </dgm:t>
    </dgm:pt>
    <dgm:pt modelId="{EDB038AA-F31B-49EB-8E0C-05BC63834E0D}" type="parTrans" cxnId="{C6242D3B-5BEF-45D9-BCFA-B7182E076B4F}">
      <dgm:prSet/>
      <dgm:spPr/>
      <dgm:t>
        <a:bodyPr/>
        <a:lstStyle/>
        <a:p>
          <a:endParaRPr lang="en-US"/>
        </a:p>
      </dgm:t>
    </dgm:pt>
    <dgm:pt modelId="{E1F82A32-A5EC-4B80-B789-022171D5967B}" type="sibTrans" cxnId="{C6242D3B-5BEF-45D9-BCFA-B7182E076B4F}">
      <dgm:prSet/>
      <dgm:spPr/>
      <dgm:t>
        <a:bodyPr/>
        <a:lstStyle/>
        <a:p>
          <a:endParaRPr lang="en-US"/>
        </a:p>
      </dgm:t>
    </dgm:pt>
    <dgm:pt modelId="{B9D270C8-031A-4DCA-8CCE-D8724CEED83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“make recommendations and articulate principles to help ensure that the creation and incorporation of AI is done in accordance with the law and well-accepted standards”</a:t>
          </a:r>
        </a:p>
      </dgm:t>
    </dgm:pt>
    <dgm:pt modelId="{4FA6AD76-AB86-4481-BC60-5E5A0BF2321D}" type="parTrans" cxnId="{E6AB20DA-5550-4061-AEF9-EE30ECC04CF3}">
      <dgm:prSet/>
      <dgm:spPr/>
      <dgm:t>
        <a:bodyPr/>
        <a:lstStyle/>
        <a:p>
          <a:endParaRPr lang="en-US"/>
        </a:p>
      </dgm:t>
    </dgm:pt>
    <dgm:pt modelId="{402BEA7F-94FA-4EFC-9CBD-043466AAF671}" type="sibTrans" cxnId="{E6AB20DA-5550-4061-AEF9-EE30ECC04CF3}">
      <dgm:prSet/>
      <dgm:spPr/>
      <dgm:t>
        <a:bodyPr/>
        <a:lstStyle/>
        <a:p>
          <a:endParaRPr lang="en-US"/>
        </a:p>
      </dgm:t>
    </dgm:pt>
    <dgm:pt modelId="{9E6F9C34-99BB-437F-8D53-E4005D661F39}" type="pres">
      <dgm:prSet presAssocID="{D47FD891-87E2-46F5-8A95-54DB696ACE66}" presName="root" presStyleCnt="0">
        <dgm:presLayoutVars>
          <dgm:dir/>
          <dgm:resizeHandles val="exact"/>
        </dgm:presLayoutVars>
      </dgm:prSet>
      <dgm:spPr/>
    </dgm:pt>
    <dgm:pt modelId="{3809AF2B-ED25-4B7F-BC92-A96335EA878F}" type="pres">
      <dgm:prSet presAssocID="{01A97154-BA4F-42EF-9118-6C0E7B0B2DA3}" presName="compNode" presStyleCnt="0"/>
      <dgm:spPr/>
    </dgm:pt>
    <dgm:pt modelId="{3EF3EA1F-DA1C-4ABE-91A5-4BC0D330C96E}" type="pres">
      <dgm:prSet presAssocID="{01A97154-BA4F-42EF-9118-6C0E7B0B2DA3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A3655E14-A2B0-4C51-8B76-A1169DAD39A5}" type="pres">
      <dgm:prSet presAssocID="{01A97154-BA4F-42EF-9118-6C0E7B0B2DA3}" presName="iconSpace" presStyleCnt="0"/>
      <dgm:spPr/>
    </dgm:pt>
    <dgm:pt modelId="{3B603211-1D72-47D3-B576-566AE7A4D6D2}" type="pres">
      <dgm:prSet presAssocID="{01A97154-BA4F-42EF-9118-6C0E7B0B2DA3}" presName="parTx" presStyleLbl="revTx" presStyleIdx="0" presStyleCnt="4">
        <dgm:presLayoutVars>
          <dgm:chMax val="0"/>
          <dgm:chPref val="0"/>
        </dgm:presLayoutVars>
      </dgm:prSet>
      <dgm:spPr/>
    </dgm:pt>
    <dgm:pt modelId="{3D4A82E7-EE18-4908-BF96-BD728C785D37}" type="pres">
      <dgm:prSet presAssocID="{01A97154-BA4F-42EF-9118-6C0E7B0B2DA3}" presName="txSpace" presStyleCnt="0"/>
      <dgm:spPr/>
    </dgm:pt>
    <dgm:pt modelId="{2A31E273-5DC2-4466-BC09-3D9DB3E96BFA}" type="pres">
      <dgm:prSet presAssocID="{01A97154-BA4F-42EF-9118-6C0E7B0B2DA3}" presName="desTx" presStyleLbl="revTx" presStyleIdx="1" presStyleCnt="4">
        <dgm:presLayoutVars/>
      </dgm:prSet>
      <dgm:spPr/>
    </dgm:pt>
    <dgm:pt modelId="{A3EC7C82-D16F-4BCC-8C46-E21F1AB04F8C}" type="pres">
      <dgm:prSet presAssocID="{6BD0361D-D778-4267-A157-194D16D324FE}" presName="sibTrans" presStyleCnt="0"/>
      <dgm:spPr/>
    </dgm:pt>
    <dgm:pt modelId="{4E90B47E-19DA-4CB4-AFBA-F0809F6005A7}" type="pres">
      <dgm:prSet presAssocID="{83781AC7-0D67-4F59-96DB-2C41E3DE1C3B}" presName="compNode" presStyleCnt="0"/>
      <dgm:spPr/>
    </dgm:pt>
    <dgm:pt modelId="{7B07D6E4-1C42-4898-BB6D-922E0B44FB5F}" type="pres">
      <dgm:prSet presAssocID="{83781AC7-0D67-4F59-96DB-2C41E3DE1C3B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34E73C60-D78B-4159-9A37-DB2E37B8CCC1}" type="pres">
      <dgm:prSet presAssocID="{83781AC7-0D67-4F59-96DB-2C41E3DE1C3B}" presName="iconSpace" presStyleCnt="0"/>
      <dgm:spPr/>
    </dgm:pt>
    <dgm:pt modelId="{CFF21ABF-C6BA-46B1-87AF-F6A141238981}" type="pres">
      <dgm:prSet presAssocID="{83781AC7-0D67-4F59-96DB-2C41E3DE1C3B}" presName="parTx" presStyleLbl="revTx" presStyleIdx="2" presStyleCnt="4">
        <dgm:presLayoutVars>
          <dgm:chMax val="0"/>
          <dgm:chPref val="0"/>
        </dgm:presLayoutVars>
      </dgm:prSet>
      <dgm:spPr/>
    </dgm:pt>
    <dgm:pt modelId="{F8A6F7D8-78CC-4506-8852-C443CA05A98D}" type="pres">
      <dgm:prSet presAssocID="{83781AC7-0D67-4F59-96DB-2C41E3DE1C3B}" presName="txSpace" presStyleCnt="0"/>
      <dgm:spPr/>
    </dgm:pt>
    <dgm:pt modelId="{B593A4E5-EE0B-477E-8A4E-0F9A4C5D5350}" type="pres">
      <dgm:prSet presAssocID="{83781AC7-0D67-4F59-96DB-2C41E3DE1C3B}" presName="desTx" presStyleLbl="revTx" presStyleIdx="3" presStyleCnt="4">
        <dgm:presLayoutVars/>
      </dgm:prSet>
      <dgm:spPr/>
    </dgm:pt>
  </dgm:ptLst>
  <dgm:cxnLst>
    <dgm:cxn modelId="{A8E0CB2B-92C3-4BBE-9A9C-692193E9F3C4}" type="presOf" srcId="{01A97154-BA4F-42EF-9118-6C0E7B0B2DA3}" destId="{3B603211-1D72-47D3-B576-566AE7A4D6D2}" srcOrd="0" destOrd="0" presId="urn:microsoft.com/office/officeart/2018/2/layout/IconLabelDescriptionList"/>
    <dgm:cxn modelId="{C6242D3B-5BEF-45D9-BCFA-B7182E076B4F}" srcId="{D47FD891-87E2-46F5-8A95-54DB696ACE66}" destId="{83781AC7-0D67-4F59-96DB-2C41E3DE1C3B}" srcOrd="1" destOrd="0" parTransId="{EDB038AA-F31B-49EB-8E0C-05BC63834E0D}" sibTransId="{E1F82A32-A5EC-4B80-B789-022171D5967B}"/>
    <dgm:cxn modelId="{43FCE53C-CA37-45C4-91D0-37E9E7BFAE46}" srcId="{01A97154-BA4F-42EF-9118-6C0E7B0B2DA3}" destId="{BD38EEF9-D818-4750-ACBC-D8F648ED208A}" srcOrd="0" destOrd="0" parTransId="{002AF832-C488-48B3-96B3-A41F6B100EA3}" sibTransId="{E9649F57-8F4A-4CB2-B23A-8E2DB41C532A}"/>
    <dgm:cxn modelId="{5F722B48-624C-4B5B-9FB9-D525E8B46EE4}" type="presOf" srcId="{83781AC7-0D67-4F59-96DB-2C41E3DE1C3B}" destId="{CFF21ABF-C6BA-46B1-87AF-F6A141238981}" srcOrd="0" destOrd="0" presId="urn:microsoft.com/office/officeart/2018/2/layout/IconLabelDescriptionList"/>
    <dgm:cxn modelId="{51454B4A-08CD-4DEC-BA8C-2D3FAC951B1C}" type="presOf" srcId="{D47FD891-87E2-46F5-8A95-54DB696ACE66}" destId="{9E6F9C34-99BB-437F-8D53-E4005D661F39}" srcOrd="0" destOrd="0" presId="urn:microsoft.com/office/officeart/2018/2/layout/IconLabelDescriptionList"/>
    <dgm:cxn modelId="{1B223A82-428F-4CC9-B942-DA1D75FEB743}" type="presOf" srcId="{BD38EEF9-D818-4750-ACBC-D8F648ED208A}" destId="{2A31E273-5DC2-4466-BC09-3D9DB3E96BFA}" srcOrd="0" destOrd="0" presId="urn:microsoft.com/office/officeart/2018/2/layout/IconLabelDescriptionList"/>
    <dgm:cxn modelId="{485C4791-0C2E-499A-8991-98D7700FBBDB}" type="presOf" srcId="{B9D270C8-031A-4DCA-8CCE-D8724CEED83F}" destId="{B593A4E5-EE0B-477E-8A4E-0F9A4C5D5350}" srcOrd="0" destOrd="0" presId="urn:microsoft.com/office/officeart/2018/2/layout/IconLabelDescriptionList"/>
    <dgm:cxn modelId="{E6AB20DA-5550-4061-AEF9-EE30ECC04CF3}" srcId="{83781AC7-0D67-4F59-96DB-2C41E3DE1C3B}" destId="{B9D270C8-031A-4DCA-8CCE-D8724CEED83F}" srcOrd="0" destOrd="0" parTransId="{4FA6AD76-AB86-4481-BC60-5E5A0BF2321D}" sibTransId="{402BEA7F-94FA-4EFC-9CBD-043466AAF671}"/>
    <dgm:cxn modelId="{8640B5EA-CB7E-43D6-9EF8-CE41CF82E460}" srcId="{D47FD891-87E2-46F5-8A95-54DB696ACE66}" destId="{01A97154-BA4F-42EF-9118-6C0E7B0B2DA3}" srcOrd="0" destOrd="0" parTransId="{2A4F6842-9C68-4F87-BCCE-BCFF3456F48C}" sibTransId="{6BD0361D-D778-4267-A157-194D16D324FE}"/>
    <dgm:cxn modelId="{06228533-A859-4F10-AD2D-53C1C9E0C510}" type="presParOf" srcId="{9E6F9C34-99BB-437F-8D53-E4005D661F39}" destId="{3809AF2B-ED25-4B7F-BC92-A96335EA878F}" srcOrd="0" destOrd="0" presId="urn:microsoft.com/office/officeart/2018/2/layout/IconLabelDescriptionList"/>
    <dgm:cxn modelId="{3A43CAA3-0473-41E8-887C-81EEE2C026BF}" type="presParOf" srcId="{3809AF2B-ED25-4B7F-BC92-A96335EA878F}" destId="{3EF3EA1F-DA1C-4ABE-91A5-4BC0D330C96E}" srcOrd="0" destOrd="0" presId="urn:microsoft.com/office/officeart/2018/2/layout/IconLabelDescriptionList"/>
    <dgm:cxn modelId="{4D92614B-58CE-448F-ABD6-ED893D0365C1}" type="presParOf" srcId="{3809AF2B-ED25-4B7F-BC92-A96335EA878F}" destId="{A3655E14-A2B0-4C51-8B76-A1169DAD39A5}" srcOrd="1" destOrd="0" presId="urn:microsoft.com/office/officeart/2018/2/layout/IconLabelDescriptionList"/>
    <dgm:cxn modelId="{C8687156-D3BA-41D4-A78E-3AE6D8970232}" type="presParOf" srcId="{3809AF2B-ED25-4B7F-BC92-A96335EA878F}" destId="{3B603211-1D72-47D3-B576-566AE7A4D6D2}" srcOrd="2" destOrd="0" presId="urn:microsoft.com/office/officeart/2018/2/layout/IconLabelDescriptionList"/>
    <dgm:cxn modelId="{36849486-AE85-46D2-8662-8BDCF8600ABB}" type="presParOf" srcId="{3809AF2B-ED25-4B7F-BC92-A96335EA878F}" destId="{3D4A82E7-EE18-4908-BF96-BD728C785D37}" srcOrd="3" destOrd="0" presId="urn:microsoft.com/office/officeart/2018/2/layout/IconLabelDescriptionList"/>
    <dgm:cxn modelId="{F84168A6-9867-47C5-AF92-27981875CD66}" type="presParOf" srcId="{3809AF2B-ED25-4B7F-BC92-A96335EA878F}" destId="{2A31E273-5DC2-4466-BC09-3D9DB3E96BFA}" srcOrd="4" destOrd="0" presId="urn:microsoft.com/office/officeart/2018/2/layout/IconLabelDescriptionList"/>
    <dgm:cxn modelId="{B8AE0872-08E3-46B6-9468-A113936A1254}" type="presParOf" srcId="{9E6F9C34-99BB-437F-8D53-E4005D661F39}" destId="{A3EC7C82-D16F-4BCC-8C46-E21F1AB04F8C}" srcOrd="1" destOrd="0" presId="urn:microsoft.com/office/officeart/2018/2/layout/IconLabelDescriptionList"/>
    <dgm:cxn modelId="{04C84AD3-786D-4607-B122-8FDA8E54E0FA}" type="presParOf" srcId="{9E6F9C34-99BB-437F-8D53-E4005D661F39}" destId="{4E90B47E-19DA-4CB4-AFBA-F0809F6005A7}" srcOrd="2" destOrd="0" presId="urn:microsoft.com/office/officeart/2018/2/layout/IconLabelDescriptionList"/>
    <dgm:cxn modelId="{8F402BAA-3BF9-4D0C-A76B-2233FE3D533A}" type="presParOf" srcId="{4E90B47E-19DA-4CB4-AFBA-F0809F6005A7}" destId="{7B07D6E4-1C42-4898-BB6D-922E0B44FB5F}" srcOrd="0" destOrd="0" presId="urn:microsoft.com/office/officeart/2018/2/layout/IconLabelDescriptionList"/>
    <dgm:cxn modelId="{143AF877-6784-484C-9ABA-F9C2DA6E866E}" type="presParOf" srcId="{4E90B47E-19DA-4CB4-AFBA-F0809F6005A7}" destId="{34E73C60-D78B-4159-9A37-DB2E37B8CCC1}" srcOrd="1" destOrd="0" presId="urn:microsoft.com/office/officeart/2018/2/layout/IconLabelDescriptionList"/>
    <dgm:cxn modelId="{A8C9B6CB-1515-43EF-9D7D-248144AB3E2C}" type="presParOf" srcId="{4E90B47E-19DA-4CB4-AFBA-F0809F6005A7}" destId="{CFF21ABF-C6BA-46B1-87AF-F6A141238981}" srcOrd="2" destOrd="0" presId="urn:microsoft.com/office/officeart/2018/2/layout/IconLabelDescriptionList"/>
    <dgm:cxn modelId="{B2C5A8F6-4442-4A9B-9521-6B19564110D2}" type="presParOf" srcId="{4E90B47E-19DA-4CB4-AFBA-F0809F6005A7}" destId="{F8A6F7D8-78CC-4506-8852-C443CA05A98D}" srcOrd="3" destOrd="0" presId="urn:microsoft.com/office/officeart/2018/2/layout/IconLabelDescriptionList"/>
    <dgm:cxn modelId="{792991E7-51E1-4780-9A45-39F55F76497A}" type="presParOf" srcId="{4E90B47E-19DA-4CB4-AFBA-F0809F6005A7}" destId="{B593A4E5-EE0B-477E-8A4E-0F9A4C5D5350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7C2FF36-AE13-4AF3-A07E-1447583C673B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8D757622-D0A0-4EE8-8618-E4F6650DDE31}">
      <dgm:prSet/>
      <dgm:spPr/>
      <dgm:t>
        <a:bodyPr/>
        <a:lstStyle/>
        <a:p>
          <a:r>
            <a: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Template Generation</a:t>
          </a:r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for routine documents like motions, briefs, and discovery requests, can </a:t>
          </a:r>
          <a:r>
            <a:rPr lang="en-US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create templates </a:t>
          </a:r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that can be customized for specific cases.</a:t>
          </a:r>
        </a:p>
      </dgm:t>
    </dgm:pt>
    <dgm:pt modelId="{1EDC912E-5C0E-4F0F-A88D-83A763FD4B4D}" type="parTrans" cxnId="{554FC648-7F1A-42DC-A08C-F6489A7AECB0}">
      <dgm:prSet/>
      <dgm:spPr/>
      <dgm:t>
        <a:bodyPr/>
        <a:lstStyle/>
        <a:p>
          <a:endParaRPr lang="en-US"/>
        </a:p>
      </dgm:t>
    </dgm:pt>
    <dgm:pt modelId="{90EFD5AD-0025-4CB7-9D26-C3C09AE9E577}" type="sibTrans" cxnId="{554FC648-7F1A-42DC-A08C-F6489A7AECB0}">
      <dgm:prSet/>
      <dgm:spPr/>
      <dgm:t>
        <a:bodyPr/>
        <a:lstStyle/>
        <a:p>
          <a:endParaRPr lang="en-US"/>
        </a:p>
      </dgm:t>
    </dgm:pt>
    <dgm:pt modelId="{6B81BA5F-1043-4E04-AE36-DF2E9BF9C718}">
      <dgm:prSet/>
      <dgm:spPr/>
      <dgm:t>
        <a:bodyPr/>
        <a:lstStyle/>
        <a:p>
          <a:r>
            <a: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Text Extraction from PDFs</a:t>
          </a:r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</a:t>
          </a:r>
          <a:r>
            <a:rPr lang="en-US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extract and organize information </a:t>
          </a:r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from scanned PDFs or unstructured documents, saving time on data entry and analysis.</a:t>
          </a:r>
        </a:p>
      </dgm:t>
    </dgm:pt>
    <dgm:pt modelId="{9AAD431A-56A3-461B-B185-A2CF4583251E}" type="parTrans" cxnId="{20D0B316-9A6B-41F7-AD7B-383278BCEC48}">
      <dgm:prSet/>
      <dgm:spPr/>
      <dgm:t>
        <a:bodyPr/>
        <a:lstStyle/>
        <a:p>
          <a:endParaRPr lang="en-US"/>
        </a:p>
      </dgm:t>
    </dgm:pt>
    <dgm:pt modelId="{DFAF5004-BF29-4BC2-A645-524645572C29}" type="sibTrans" cxnId="{20D0B316-9A6B-41F7-AD7B-383278BCEC48}">
      <dgm:prSet/>
      <dgm:spPr/>
      <dgm:t>
        <a:bodyPr/>
        <a:lstStyle/>
        <a:p>
          <a:endParaRPr lang="en-US"/>
        </a:p>
      </dgm:t>
    </dgm:pt>
    <dgm:pt modelId="{AE397A92-B31F-445D-84DB-33F05EE0F2B2}">
      <dgm:prSet/>
      <dgm:spPr/>
      <dgm:t>
        <a:bodyPr/>
        <a:lstStyle/>
        <a:p>
          <a:r>
            <a: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Data Categorization</a:t>
          </a:r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</a:t>
          </a:r>
          <a:r>
            <a:rPr lang="en-US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categorize documents </a:t>
          </a:r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in a case by type (e.g., correspondence, pleadings, contracts) or topic, making it easier to manage case files.</a:t>
          </a:r>
        </a:p>
      </dgm:t>
    </dgm:pt>
    <dgm:pt modelId="{FCC5E7EF-3DC4-4E1B-9A2B-7B119A479C2E}" type="parTrans" cxnId="{BE32963B-D3EE-421D-A677-503A78ECAB45}">
      <dgm:prSet/>
      <dgm:spPr/>
      <dgm:t>
        <a:bodyPr/>
        <a:lstStyle/>
        <a:p>
          <a:endParaRPr lang="en-US"/>
        </a:p>
      </dgm:t>
    </dgm:pt>
    <dgm:pt modelId="{D29B1B89-C954-46D8-9796-090F88E4110B}" type="sibTrans" cxnId="{BE32963B-D3EE-421D-A677-503A78ECAB45}">
      <dgm:prSet/>
      <dgm:spPr/>
      <dgm:t>
        <a:bodyPr/>
        <a:lstStyle/>
        <a:p>
          <a:endParaRPr lang="en-US"/>
        </a:p>
      </dgm:t>
    </dgm:pt>
    <dgm:pt modelId="{A06C592A-BF0E-430C-906F-59BA8829EF2B}" type="pres">
      <dgm:prSet presAssocID="{37C2FF36-AE13-4AF3-A07E-1447583C673B}" presName="root" presStyleCnt="0">
        <dgm:presLayoutVars>
          <dgm:dir/>
          <dgm:resizeHandles val="exact"/>
        </dgm:presLayoutVars>
      </dgm:prSet>
      <dgm:spPr/>
    </dgm:pt>
    <dgm:pt modelId="{642A43F2-FA7E-427C-99A1-77DC62F9F22F}" type="pres">
      <dgm:prSet presAssocID="{8D757622-D0A0-4EE8-8618-E4F6650DDE31}" presName="compNode" presStyleCnt="0"/>
      <dgm:spPr/>
    </dgm:pt>
    <dgm:pt modelId="{334ED3F6-65D9-4200-977B-BE9381A59C1B}" type="pres">
      <dgm:prSet presAssocID="{8D757622-D0A0-4EE8-8618-E4F6650DDE31}" presName="bgRect" presStyleLbl="bgShp" presStyleIdx="0" presStyleCnt="3"/>
      <dgm:spPr/>
    </dgm:pt>
    <dgm:pt modelId="{C287F808-3691-4755-8BF1-E450831ADA3D}" type="pres">
      <dgm:prSet presAssocID="{8D757622-D0A0-4EE8-8618-E4F6650DDE3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3C58BC44-3BB5-473B-919E-4A8D364973FB}" type="pres">
      <dgm:prSet presAssocID="{8D757622-D0A0-4EE8-8618-E4F6650DDE31}" presName="spaceRect" presStyleCnt="0"/>
      <dgm:spPr/>
    </dgm:pt>
    <dgm:pt modelId="{DB4B1739-799E-4FD5-8773-FB09F9160C76}" type="pres">
      <dgm:prSet presAssocID="{8D757622-D0A0-4EE8-8618-E4F6650DDE31}" presName="parTx" presStyleLbl="revTx" presStyleIdx="0" presStyleCnt="3">
        <dgm:presLayoutVars>
          <dgm:chMax val="0"/>
          <dgm:chPref val="0"/>
        </dgm:presLayoutVars>
      </dgm:prSet>
      <dgm:spPr/>
    </dgm:pt>
    <dgm:pt modelId="{D93A4AFB-D5AB-4A0B-BFF4-1A77918E9329}" type="pres">
      <dgm:prSet presAssocID="{90EFD5AD-0025-4CB7-9D26-C3C09AE9E577}" presName="sibTrans" presStyleCnt="0"/>
      <dgm:spPr/>
    </dgm:pt>
    <dgm:pt modelId="{51961DD9-2806-4CD5-9905-72AD8D2E349E}" type="pres">
      <dgm:prSet presAssocID="{6B81BA5F-1043-4E04-AE36-DF2E9BF9C718}" presName="compNode" presStyleCnt="0"/>
      <dgm:spPr/>
    </dgm:pt>
    <dgm:pt modelId="{F66F4D39-7EE6-4EAC-90F3-2AC3B041ECDF}" type="pres">
      <dgm:prSet presAssocID="{6B81BA5F-1043-4E04-AE36-DF2E9BF9C718}" presName="bgRect" presStyleLbl="bgShp" presStyleIdx="1" presStyleCnt="3"/>
      <dgm:spPr/>
    </dgm:pt>
    <dgm:pt modelId="{327E0F11-9B94-4D0B-9A6A-410AC23824E1}" type="pres">
      <dgm:prSet presAssocID="{6B81BA5F-1043-4E04-AE36-DF2E9BF9C71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hotocopier"/>
        </a:ext>
      </dgm:extLst>
    </dgm:pt>
    <dgm:pt modelId="{D03B2C12-BCF3-425C-8855-F6FB4EC9D686}" type="pres">
      <dgm:prSet presAssocID="{6B81BA5F-1043-4E04-AE36-DF2E9BF9C718}" presName="spaceRect" presStyleCnt="0"/>
      <dgm:spPr/>
    </dgm:pt>
    <dgm:pt modelId="{8A52306C-0BD4-49DD-86E7-2B13B97172C9}" type="pres">
      <dgm:prSet presAssocID="{6B81BA5F-1043-4E04-AE36-DF2E9BF9C718}" presName="parTx" presStyleLbl="revTx" presStyleIdx="1" presStyleCnt="3">
        <dgm:presLayoutVars>
          <dgm:chMax val="0"/>
          <dgm:chPref val="0"/>
        </dgm:presLayoutVars>
      </dgm:prSet>
      <dgm:spPr/>
    </dgm:pt>
    <dgm:pt modelId="{990D18B2-5302-4866-8E80-A7201866537A}" type="pres">
      <dgm:prSet presAssocID="{DFAF5004-BF29-4BC2-A645-524645572C29}" presName="sibTrans" presStyleCnt="0"/>
      <dgm:spPr/>
    </dgm:pt>
    <dgm:pt modelId="{AA51A7D6-DD8D-4766-AAFA-4A1E2CA70AE8}" type="pres">
      <dgm:prSet presAssocID="{AE397A92-B31F-445D-84DB-33F05EE0F2B2}" presName="compNode" presStyleCnt="0"/>
      <dgm:spPr/>
    </dgm:pt>
    <dgm:pt modelId="{79FDD9DE-3B08-4553-B9F3-9667A6D9FA04}" type="pres">
      <dgm:prSet presAssocID="{AE397A92-B31F-445D-84DB-33F05EE0F2B2}" presName="bgRect" presStyleLbl="bgShp" presStyleIdx="2" presStyleCnt="3"/>
      <dgm:spPr/>
    </dgm:pt>
    <dgm:pt modelId="{C9E4F40C-5905-4B70-A3D4-7E9B81528F34}" type="pres">
      <dgm:prSet presAssocID="{AE397A92-B31F-445D-84DB-33F05EE0F2B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lter"/>
        </a:ext>
      </dgm:extLst>
    </dgm:pt>
    <dgm:pt modelId="{930B671C-AEB3-4BDD-882D-A6FDE15A7FA1}" type="pres">
      <dgm:prSet presAssocID="{AE397A92-B31F-445D-84DB-33F05EE0F2B2}" presName="spaceRect" presStyleCnt="0"/>
      <dgm:spPr/>
    </dgm:pt>
    <dgm:pt modelId="{640AF8CD-E77F-4A38-A3DF-EAF566729F8F}" type="pres">
      <dgm:prSet presAssocID="{AE397A92-B31F-445D-84DB-33F05EE0F2B2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20D0B316-9A6B-41F7-AD7B-383278BCEC48}" srcId="{37C2FF36-AE13-4AF3-A07E-1447583C673B}" destId="{6B81BA5F-1043-4E04-AE36-DF2E9BF9C718}" srcOrd="1" destOrd="0" parTransId="{9AAD431A-56A3-461B-B185-A2CF4583251E}" sibTransId="{DFAF5004-BF29-4BC2-A645-524645572C29}"/>
    <dgm:cxn modelId="{B530EF16-0F2E-4FBA-8CFB-1E8850E6C4EE}" type="presOf" srcId="{6B81BA5F-1043-4E04-AE36-DF2E9BF9C718}" destId="{8A52306C-0BD4-49DD-86E7-2B13B97172C9}" srcOrd="0" destOrd="0" presId="urn:microsoft.com/office/officeart/2018/2/layout/IconVerticalSolidList"/>
    <dgm:cxn modelId="{8BEC8028-D44B-49FF-A730-2D8F19489FC0}" type="presOf" srcId="{37C2FF36-AE13-4AF3-A07E-1447583C673B}" destId="{A06C592A-BF0E-430C-906F-59BA8829EF2B}" srcOrd="0" destOrd="0" presId="urn:microsoft.com/office/officeart/2018/2/layout/IconVerticalSolidList"/>
    <dgm:cxn modelId="{0348E22F-B4D8-433F-8989-FBD5F2DD9FF8}" type="presOf" srcId="{AE397A92-B31F-445D-84DB-33F05EE0F2B2}" destId="{640AF8CD-E77F-4A38-A3DF-EAF566729F8F}" srcOrd="0" destOrd="0" presId="urn:microsoft.com/office/officeart/2018/2/layout/IconVerticalSolidList"/>
    <dgm:cxn modelId="{BE32963B-D3EE-421D-A677-503A78ECAB45}" srcId="{37C2FF36-AE13-4AF3-A07E-1447583C673B}" destId="{AE397A92-B31F-445D-84DB-33F05EE0F2B2}" srcOrd="2" destOrd="0" parTransId="{FCC5E7EF-3DC4-4E1B-9A2B-7B119A479C2E}" sibTransId="{D29B1B89-C954-46D8-9796-090F88E4110B}"/>
    <dgm:cxn modelId="{554FC648-7F1A-42DC-A08C-F6489A7AECB0}" srcId="{37C2FF36-AE13-4AF3-A07E-1447583C673B}" destId="{8D757622-D0A0-4EE8-8618-E4F6650DDE31}" srcOrd="0" destOrd="0" parTransId="{1EDC912E-5C0E-4F0F-A88D-83A763FD4B4D}" sibTransId="{90EFD5AD-0025-4CB7-9D26-C3C09AE9E577}"/>
    <dgm:cxn modelId="{00432F7B-38F7-4621-BE4D-A1A52EC653D7}" type="presOf" srcId="{8D757622-D0A0-4EE8-8618-E4F6650DDE31}" destId="{DB4B1739-799E-4FD5-8773-FB09F9160C76}" srcOrd="0" destOrd="0" presId="urn:microsoft.com/office/officeart/2018/2/layout/IconVerticalSolidList"/>
    <dgm:cxn modelId="{F8845607-A9A5-4F44-A01C-188A14A0CD35}" type="presParOf" srcId="{A06C592A-BF0E-430C-906F-59BA8829EF2B}" destId="{642A43F2-FA7E-427C-99A1-77DC62F9F22F}" srcOrd="0" destOrd="0" presId="urn:microsoft.com/office/officeart/2018/2/layout/IconVerticalSolidList"/>
    <dgm:cxn modelId="{7F42217D-4ADF-4800-B42E-461266F6D89D}" type="presParOf" srcId="{642A43F2-FA7E-427C-99A1-77DC62F9F22F}" destId="{334ED3F6-65D9-4200-977B-BE9381A59C1B}" srcOrd="0" destOrd="0" presId="urn:microsoft.com/office/officeart/2018/2/layout/IconVerticalSolidList"/>
    <dgm:cxn modelId="{06384E23-DAB0-40C9-BE4E-CC0143832E53}" type="presParOf" srcId="{642A43F2-FA7E-427C-99A1-77DC62F9F22F}" destId="{C287F808-3691-4755-8BF1-E450831ADA3D}" srcOrd="1" destOrd="0" presId="urn:microsoft.com/office/officeart/2018/2/layout/IconVerticalSolidList"/>
    <dgm:cxn modelId="{F6693DBD-14D1-4CCA-95EB-97CCF612810D}" type="presParOf" srcId="{642A43F2-FA7E-427C-99A1-77DC62F9F22F}" destId="{3C58BC44-3BB5-473B-919E-4A8D364973FB}" srcOrd="2" destOrd="0" presId="urn:microsoft.com/office/officeart/2018/2/layout/IconVerticalSolidList"/>
    <dgm:cxn modelId="{96067F58-C2A8-49D5-994A-4EDF874E1B59}" type="presParOf" srcId="{642A43F2-FA7E-427C-99A1-77DC62F9F22F}" destId="{DB4B1739-799E-4FD5-8773-FB09F9160C76}" srcOrd="3" destOrd="0" presId="urn:microsoft.com/office/officeart/2018/2/layout/IconVerticalSolidList"/>
    <dgm:cxn modelId="{DFA0C315-EA06-4603-84A1-3FBBD6710A3B}" type="presParOf" srcId="{A06C592A-BF0E-430C-906F-59BA8829EF2B}" destId="{D93A4AFB-D5AB-4A0B-BFF4-1A77918E9329}" srcOrd="1" destOrd="0" presId="urn:microsoft.com/office/officeart/2018/2/layout/IconVerticalSolidList"/>
    <dgm:cxn modelId="{A62D4BA4-8AEE-45E2-937A-372D57A8CB0E}" type="presParOf" srcId="{A06C592A-BF0E-430C-906F-59BA8829EF2B}" destId="{51961DD9-2806-4CD5-9905-72AD8D2E349E}" srcOrd="2" destOrd="0" presId="urn:microsoft.com/office/officeart/2018/2/layout/IconVerticalSolidList"/>
    <dgm:cxn modelId="{E7A18282-0906-4069-AF79-D6E834090E6D}" type="presParOf" srcId="{51961DD9-2806-4CD5-9905-72AD8D2E349E}" destId="{F66F4D39-7EE6-4EAC-90F3-2AC3B041ECDF}" srcOrd="0" destOrd="0" presId="urn:microsoft.com/office/officeart/2018/2/layout/IconVerticalSolidList"/>
    <dgm:cxn modelId="{C8F37BD1-E403-40A7-9216-3B8D0F236B95}" type="presParOf" srcId="{51961DD9-2806-4CD5-9905-72AD8D2E349E}" destId="{327E0F11-9B94-4D0B-9A6A-410AC23824E1}" srcOrd="1" destOrd="0" presId="urn:microsoft.com/office/officeart/2018/2/layout/IconVerticalSolidList"/>
    <dgm:cxn modelId="{CC935149-339F-4764-9729-100999BFE32F}" type="presParOf" srcId="{51961DD9-2806-4CD5-9905-72AD8D2E349E}" destId="{D03B2C12-BCF3-425C-8855-F6FB4EC9D686}" srcOrd="2" destOrd="0" presId="urn:microsoft.com/office/officeart/2018/2/layout/IconVerticalSolidList"/>
    <dgm:cxn modelId="{87D3C250-3FC6-42F3-9300-514ED40F9833}" type="presParOf" srcId="{51961DD9-2806-4CD5-9905-72AD8D2E349E}" destId="{8A52306C-0BD4-49DD-86E7-2B13B97172C9}" srcOrd="3" destOrd="0" presId="urn:microsoft.com/office/officeart/2018/2/layout/IconVerticalSolidList"/>
    <dgm:cxn modelId="{93750ADB-4567-4ABB-9EFA-9A6AA7F143A7}" type="presParOf" srcId="{A06C592A-BF0E-430C-906F-59BA8829EF2B}" destId="{990D18B2-5302-4866-8E80-A7201866537A}" srcOrd="3" destOrd="0" presId="urn:microsoft.com/office/officeart/2018/2/layout/IconVerticalSolidList"/>
    <dgm:cxn modelId="{A3AA19F4-14F1-4F12-BCB6-33CDA4867DF6}" type="presParOf" srcId="{A06C592A-BF0E-430C-906F-59BA8829EF2B}" destId="{AA51A7D6-DD8D-4766-AAFA-4A1E2CA70AE8}" srcOrd="4" destOrd="0" presId="urn:microsoft.com/office/officeart/2018/2/layout/IconVerticalSolidList"/>
    <dgm:cxn modelId="{D2AD1D0E-C30F-4622-A185-BD0D1BDD8B8B}" type="presParOf" srcId="{AA51A7D6-DD8D-4766-AAFA-4A1E2CA70AE8}" destId="{79FDD9DE-3B08-4553-B9F3-9667A6D9FA04}" srcOrd="0" destOrd="0" presId="urn:microsoft.com/office/officeart/2018/2/layout/IconVerticalSolidList"/>
    <dgm:cxn modelId="{63BD1AE7-77E8-4813-B857-E520DE92CB73}" type="presParOf" srcId="{AA51A7D6-DD8D-4766-AAFA-4A1E2CA70AE8}" destId="{C9E4F40C-5905-4B70-A3D4-7E9B81528F34}" srcOrd="1" destOrd="0" presId="urn:microsoft.com/office/officeart/2018/2/layout/IconVerticalSolidList"/>
    <dgm:cxn modelId="{B01ACC41-8182-456C-AFF8-A45EA510D724}" type="presParOf" srcId="{AA51A7D6-DD8D-4766-AAFA-4A1E2CA70AE8}" destId="{930B671C-AEB3-4BDD-882D-A6FDE15A7FA1}" srcOrd="2" destOrd="0" presId="urn:microsoft.com/office/officeart/2018/2/layout/IconVerticalSolidList"/>
    <dgm:cxn modelId="{EF1CB389-7493-43D6-9F91-6B19909F46CE}" type="presParOf" srcId="{AA51A7D6-DD8D-4766-AAFA-4A1E2CA70AE8}" destId="{640AF8CD-E77F-4A38-A3DF-EAF566729F8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8239C7F-F720-4187-9813-94F8B2C35EAA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3E41719-1B9C-4B3A-BABD-8033FE25B054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Competent representation/competence</a:t>
          </a:r>
        </a:p>
      </dgm:t>
    </dgm:pt>
    <dgm:pt modelId="{F4ECCA12-F36C-40BA-954E-2F01FD189597}" type="parTrans" cxnId="{80DA1469-F428-4162-9E27-39275E903CBE}">
      <dgm:prSet/>
      <dgm:spPr/>
      <dgm:t>
        <a:bodyPr/>
        <a:lstStyle/>
        <a:p>
          <a:endParaRPr lang="en-US"/>
        </a:p>
      </dgm:t>
    </dgm:pt>
    <dgm:pt modelId="{E4711453-DD9C-42D5-8981-C1F6360C6628}" type="sibTrans" cxnId="{80DA1469-F428-4162-9E27-39275E903CBE}">
      <dgm:prSet/>
      <dgm:spPr/>
      <dgm:t>
        <a:bodyPr/>
        <a:lstStyle/>
        <a:p>
          <a:endParaRPr lang="en-US"/>
        </a:p>
      </dgm:t>
    </dgm:pt>
    <dgm:pt modelId="{552A68D6-6C36-4DE8-876B-B02E61D8DF74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Client communication</a:t>
          </a:r>
        </a:p>
      </dgm:t>
    </dgm:pt>
    <dgm:pt modelId="{0CDEEDFA-DC23-40A6-A3E0-5A70B72191DD}" type="parTrans" cxnId="{F58EDA64-2421-4641-B824-8210D1F8ACDD}">
      <dgm:prSet/>
      <dgm:spPr/>
      <dgm:t>
        <a:bodyPr/>
        <a:lstStyle/>
        <a:p>
          <a:endParaRPr lang="en-US"/>
        </a:p>
      </dgm:t>
    </dgm:pt>
    <dgm:pt modelId="{63BA6D52-A3E2-443C-93FE-C92BF77E543F}" type="sibTrans" cxnId="{F58EDA64-2421-4641-B824-8210D1F8ACDD}">
      <dgm:prSet/>
      <dgm:spPr/>
      <dgm:t>
        <a:bodyPr/>
        <a:lstStyle/>
        <a:p>
          <a:endParaRPr lang="en-US"/>
        </a:p>
      </dgm:t>
    </dgm:pt>
    <dgm:pt modelId="{0A2A81BC-66C1-4916-BDFA-E768DBF592D7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Client informed consent</a:t>
          </a:r>
        </a:p>
      </dgm:t>
    </dgm:pt>
    <dgm:pt modelId="{5901AC55-F14A-4215-94D4-13214CDAA949}" type="parTrans" cxnId="{C7B46D41-080A-4979-9CAE-ADD9919BD5A9}">
      <dgm:prSet/>
      <dgm:spPr/>
      <dgm:t>
        <a:bodyPr/>
        <a:lstStyle/>
        <a:p>
          <a:endParaRPr lang="en-US"/>
        </a:p>
      </dgm:t>
    </dgm:pt>
    <dgm:pt modelId="{9D59C856-756C-416A-B6E2-D7E2FF225BB0}" type="sibTrans" cxnId="{C7B46D41-080A-4979-9CAE-ADD9919BD5A9}">
      <dgm:prSet/>
      <dgm:spPr/>
      <dgm:t>
        <a:bodyPr/>
        <a:lstStyle/>
        <a:p>
          <a:endParaRPr lang="en-US"/>
        </a:p>
      </dgm:t>
    </dgm:pt>
    <dgm:pt modelId="{88F43CA3-2994-4A59-A922-AE324678CA7B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Risks to client confidential data, inadvertent waiver of attorney-client and attorney work product privileges</a:t>
          </a:r>
        </a:p>
      </dgm:t>
    </dgm:pt>
    <dgm:pt modelId="{D6784B63-2D2F-4999-88C8-DAD1B406A452}" type="parTrans" cxnId="{84A5EE64-3CDD-453F-8BA3-141D25FD27F7}">
      <dgm:prSet/>
      <dgm:spPr/>
      <dgm:t>
        <a:bodyPr/>
        <a:lstStyle/>
        <a:p>
          <a:endParaRPr lang="en-US"/>
        </a:p>
      </dgm:t>
    </dgm:pt>
    <dgm:pt modelId="{68289A25-B485-4EF6-9E30-CBE18B802D69}" type="sibTrans" cxnId="{84A5EE64-3CDD-453F-8BA3-141D25FD27F7}">
      <dgm:prSet/>
      <dgm:spPr/>
      <dgm:t>
        <a:bodyPr/>
        <a:lstStyle/>
        <a:p>
          <a:endParaRPr lang="en-US"/>
        </a:p>
      </dgm:t>
    </dgm:pt>
    <dgm:pt modelId="{03F8014B-662F-432A-BCB7-1157A0C24DF5}" type="pres">
      <dgm:prSet presAssocID="{B8239C7F-F720-4187-9813-94F8B2C35EAA}" presName="root" presStyleCnt="0">
        <dgm:presLayoutVars>
          <dgm:dir/>
          <dgm:resizeHandles val="exact"/>
        </dgm:presLayoutVars>
      </dgm:prSet>
      <dgm:spPr/>
    </dgm:pt>
    <dgm:pt modelId="{4767455A-26AB-4F5F-BD25-3DFDE17A232D}" type="pres">
      <dgm:prSet presAssocID="{B8239C7F-F720-4187-9813-94F8B2C35EAA}" presName="container" presStyleCnt="0">
        <dgm:presLayoutVars>
          <dgm:dir/>
          <dgm:resizeHandles val="exact"/>
        </dgm:presLayoutVars>
      </dgm:prSet>
      <dgm:spPr/>
    </dgm:pt>
    <dgm:pt modelId="{3781CBE3-5327-476D-87AF-D0FE02C3B034}" type="pres">
      <dgm:prSet presAssocID="{63E41719-1B9C-4B3A-BABD-8033FE25B054}" presName="compNode" presStyleCnt="0"/>
      <dgm:spPr/>
    </dgm:pt>
    <dgm:pt modelId="{7CE12BA5-3EF3-43A8-8B62-83AF98BBC935}" type="pres">
      <dgm:prSet presAssocID="{63E41719-1B9C-4B3A-BABD-8033FE25B054}" presName="iconBgRect" presStyleLbl="bgShp" presStyleIdx="0" presStyleCnt="4"/>
      <dgm:spPr/>
    </dgm:pt>
    <dgm:pt modelId="{8397034C-5BCC-4DB5-B286-016E961BF9A1}" type="pres">
      <dgm:prSet presAssocID="{63E41719-1B9C-4B3A-BABD-8033FE25B054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"/>
        </a:ext>
      </dgm:extLst>
    </dgm:pt>
    <dgm:pt modelId="{0DE0860E-D690-45AE-AC41-5FC7E0F709B0}" type="pres">
      <dgm:prSet presAssocID="{63E41719-1B9C-4B3A-BABD-8033FE25B054}" presName="spaceRect" presStyleCnt="0"/>
      <dgm:spPr/>
    </dgm:pt>
    <dgm:pt modelId="{CA5E7337-67BF-4DA4-BCC4-EECA7C736DC8}" type="pres">
      <dgm:prSet presAssocID="{63E41719-1B9C-4B3A-BABD-8033FE25B054}" presName="textRect" presStyleLbl="revTx" presStyleIdx="0" presStyleCnt="4">
        <dgm:presLayoutVars>
          <dgm:chMax val="1"/>
          <dgm:chPref val="1"/>
        </dgm:presLayoutVars>
      </dgm:prSet>
      <dgm:spPr/>
    </dgm:pt>
    <dgm:pt modelId="{D06C4661-A79A-4E3D-A5BB-9F793DE0023A}" type="pres">
      <dgm:prSet presAssocID="{E4711453-DD9C-42D5-8981-C1F6360C6628}" presName="sibTrans" presStyleLbl="sibTrans2D1" presStyleIdx="0" presStyleCnt="0"/>
      <dgm:spPr/>
    </dgm:pt>
    <dgm:pt modelId="{4371CC51-ECE8-476F-A16A-AB63EA647A93}" type="pres">
      <dgm:prSet presAssocID="{552A68D6-6C36-4DE8-876B-B02E61D8DF74}" presName="compNode" presStyleCnt="0"/>
      <dgm:spPr/>
    </dgm:pt>
    <dgm:pt modelId="{FB1DC51C-45EC-4C62-ABA5-FE3316F84902}" type="pres">
      <dgm:prSet presAssocID="{552A68D6-6C36-4DE8-876B-B02E61D8DF74}" presName="iconBgRect" presStyleLbl="bgShp" presStyleIdx="1" presStyleCnt="4"/>
      <dgm:spPr/>
    </dgm:pt>
    <dgm:pt modelId="{C4480094-6E3F-4055-AEC6-C7090AA1038C}" type="pres">
      <dgm:prSet presAssocID="{552A68D6-6C36-4DE8-876B-B02E61D8DF74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AE3B7570-8F5F-4C8E-8567-7B70C13A19A4}" type="pres">
      <dgm:prSet presAssocID="{552A68D6-6C36-4DE8-876B-B02E61D8DF74}" presName="spaceRect" presStyleCnt="0"/>
      <dgm:spPr/>
    </dgm:pt>
    <dgm:pt modelId="{083A79D8-E912-4834-91D4-9387FE218D95}" type="pres">
      <dgm:prSet presAssocID="{552A68D6-6C36-4DE8-876B-B02E61D8DF74}" presName="textRect" presStyleLbl="revTx" presStyleIdx="1" presStyleCnt="4">
        <dgm:presLayoutVars>
          <dgm:chMax val="1"/>
          <dgm:chPref val="1"/>
        </dgm:presLayoutVars>
      </dgm:prSet>
      <dgm:spPr/>
    </dgm:pt>
    <dgm:pt modelId="{EC30681F-FA6B-487E-9089-2A6F4389F1D9}" type="pres">
      <dgm:prSet presAssocID="{63BA6D52-A3E2-443C-93FE-C92BF77E543F}" presName="sibTrans" presStyleLbl="sibTrans2D1" presStyleIdx="0" presStyleCnt="0"/>
      <dgm:spPr/>
    </dgm:pt>
    <dgm:pt modelId="{40AAE967-469D-4D2C-917D-61D0B753F22E}" type="pres">
      <dgm:prSet presAssocID="{0A2A81BC-66C1-4916-BDFA-E768DBF592D7}" presName="compNode" presStyleCnt="0"/>
      <dgm:spPr/>
    </dgm:pt>
    <dgm:pt modelId="{FBB67B20-35BA-4538-BC9E-4533D3BE1F28}" type="pres">
      <dgm:prSet presAssocID="{0A2A81BC-66C1-4916-BDFA-E768DBF592D7}" presName="iconBgRect" presStyleLbl="bgShp" presStyleIdx="2" presStyleCnt="4"/>
      <dgm:spPr/>
    </dgm:pt>
    <dgm:pt modelId="{946B8F26-B025-46DF-A1E6-681476D666FD}" type="pres">
      <dgm:prSet presAssocID="{0A2A81BC-66C1-4916-BDFA-E768DBF592D7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tract"/>
        </a:ext>
      </dgm:extLst>
    </dgm:pt>
    <dgm:pt modelId="{6ABDC6F4-B631-4912-A805-C28355A67F49}" type="pres">
      <dgm:prSet presAssocID="{0A2A81BC-66C1-4916-BDFA-E768DBF592D7}" presName="spaceRect" presStyleCnt="0"/>
      <dgm:spPr/>
    </dgm:pt>
    <dgm:pt modelId="{A54976AD-3EB7-46E4-AA3A-70A23B9D7002}" type="pres">
      <dgm:prSet presAssocID="{0A2A81BC-66C1-4916-BDFA-E768DBF592D7}" presName="textRect" presStyleLbl="revTx" presStyleIdx="2" presStyleCnt="4">
        <dgm:presLayoutVars>
          <dgm:chMax val="1"/>
          <dgm:chPref val="1"/>
        </dgm:presLayoutVars>
      </dgm:prSet>
      <dgm:spPr/>
    </dgm:pt>
    <dgm:pt modelId="{5ED62822-8B84-474E-91ED-718827DCAAC0}" type="pres">
      <dgm:prSet presAssocID="{9D59C856-756C-416A-B6E2-D7E2FF225BB0}" presName="sibTrans" presStyleLbl="sibTrans2D1" presStyleIdx="0" presStyleCnt="0"/>
      <dgm:spPr/>
    </dgm:pt>
    <dgm:pt modelId="{CBDDA662-547D-4A68-A379-F85D8F65948E}" type="pres">
      <dgm:prSet presAssocID="{88F43CA3-2994-4A59-A922-AE324678CA7B}" presName="compNode" presStyleCnt="0"/>
      <dgm:spPr/>
    </dgm:pt>
    <dgm:pt modelId="{9C44C95F-0B30-4ED0-8527-78317B20DB56}" type="pres">
      <dgm:prSet presAssocID="{88F43CA3-2994-4A59-A922-AE324678CA7B}" presName="iconBgRect" presStyleLbl="bgShp" presStyleIdx="3" presStyleCnt="4"/>
      <dgm:spPr/>
    </dgm:pt>
    <dgm:pt modelId="{3A5490C4-CCD2-4EC7-98DE-DBD174AFBD6B}" type="pres">
      <dgm:prSet presAssocID="{88F43CA3-2994-4A59-A922-AE324678CA7B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vel"/>
        </a:ext>
      </dgm:extLst>
    </dgm:pt>
    <dgm:pt modelId="{28E2555C-070F-4821-B625-C95CDFFD90F4}" type="pres">
      <dgm:prSet presAssocID="{88F43CA3-2994-4A59-A922-AE324678CA7B}" presName="spaceRect" presStyleCnt="0"/>
      <dgm:spPr/>
    </dgm:pt>
    <dgm:pt modelId="{F0A050B9-3205-4B08-ACE2-7F498C8BC63D}" type="pres">
      <dgm:prSet presAssocID="{88F43CA3-2994-4A59-A922-AE324678CA7B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86DA321E-AFFE-4543-86C9-249CFB79237F}" type="presOf" srcId="{E4711453-DD9C-42D5-8981-C1F6360C6628}" destId="{D06C4661-A79A-4E3D-A5BB-9F793DE0023A}" srcOrd="0" destOrd="0" presId="urn:microsoft.com/office/officeart/2018/2/layout/IconCircleList"/>
    <dgm:cxn modelId="{7D18772A-BB45-4079-9943-0BB6892CD493}" type="presOf" srcId="{0A2A81BC-66C1-4916-BDFA-E768DBF592D7}" destId="{A54976AD-3EB7-46E4-AA3A-70A23B9D7002}" srcOrd="0" destOrd="0" presId="urn:microsoft.com/office/officeart/2018/2/layout/IconCircleList"/>
    <dgm:cxn modelId="{C7B46D41-080A-4979-9CAE-ADD9919BD5A9}" srcId="{B8239C7F-F720-4187-9813-94F8B2C35EAA}" destId="{0A2A81BC-66C1-4916-BDFA-E768DBF592D7}" srcOrd="2" destOrd="0" parTransId="{5901AC55-F14A-4215-94D4-13214CDAA949}" sibTransId="{9D59C856-756C-416A-B6E2-D7E2FF225BB0}"/>
    <dgm:cxn modelId="{F58EDA64-2421-4641-B824-8210D1F8ACDD}" srcId="{B8239C7F-F720-4187-9813-94F8B2C35EAA}" destId="{552A68D6-6C36-4DE8-876B-B02E61D8DF74}" srcOrd="1" destOrd="0" parTransId="{0CDEEDFA-DC23-40A6-A3E0-5A70B72191DD}" sibTransId="{63BA6D52-A3E2-443C-93FE-C92BF77E543F}"/>
    <dgm:cxn modelId="{84A5EE64-3CDD-453F-8BA3-141D25FD27F7}" srcId="{B8239C7F-F720-4187-9813-94F8B2C35EAA}" destId="{88F43CA3-2994-4A59-A922-AE324678CA7B}" srcOrd="3" destOrd="0" parTransId="{D6784B63-2D2F-4999-88C8-DAD1B406A452}" sibTransId="{68289A25-B485-4EF6-9E30-CBE18B802D69}"/>
    <dgm:cxn modelId="{80DA1469-F428-4162-9E27-39275E903CBE}" srcId="{B8239C7F-F720-4187-9813-94F8B2C35EAA}" destId="{63E41719-1B9C-4B3A-BABD-8033FE25B054}" srcOrd="0" destOrd="0" parTransId="{F4ECCA12-F36C-40BA-954E-2F01FD189597}" sibTransId="{E4711453-DD9C-42D5-8981-C1F6360C6628}"/>
    <dgm:cxn modelId="{FD681170-2593-42EC-837F-C7D701A34570}" type="presOf" srcId="{63BA6D52-A3E2-443C-93FE-C92BF77E543F}" destId="{EC30681F-FA6B-487E-9089-2A6F4389F1D9}" srcOrd="0" destOrd="0" presId="urn:microsoft.com/office/officeart/2018/2/layout/IconCircleList"/>
    <dgm:cxn modelId="{C777A254-DED9-46F7-8C98-0CF4418CE49C}" type="presOf" srcId="{9D59C856-756C-416A-B6E2-D7E2FF225BB0}" destId="{5ED62822-8B84-474E-91ED-718827DCAAC0}" srcOrd="0" destOrd="0" presId="urn:microsoft.com/office/officeart/2018/2/layout/IconCircleList"/>
    <dgm:cxn modelId="{74686B8A-3973-47BB-9061-4AED4B775C90}" type="presOf" srcId="{88F43CA3-2994-4A59-A922-AE324678CA7B}" destId="{F0A050B9-3205-4B08-ACE2-7F498C8BC63D}" srcOrd="0" destOrd="0" presId="urn:microsoft.com/office/officeart/2018/2/layout/IconCircleList"/>
    <dgm:cxn modelId="{154BF497-ABEF-40EF-9D03-121557C34E44}" type="presOf" srcId="{63E41719-1B9C-4B3A-BABD-8033FE25B054}" destId="{CA5E7337-67BF-4DA4-BCC4-EECA7C736DC8}" srcOrd="0" destOrd="0" presId="urn:microsoft.com/office/officeart/2018/2/layout/IconCircleList"/>
    <dgm:cxn modelId="{EC11BBA7-B0EB-43E9-989C-0B7375F700C6}" type="presOf" srcId="{552A68D6-6C36-4DE8-876B-B02E61D8DF74}" destId="{083A79D8-E912-4834-91D4-9387FE218D95}" srcOrd="0" destOrd="0" presId="urn:microsoft.com/office/officeart/2018/2/layout/IconCircleList"/>
    <dgm:cxn modelId="{13AD70BC-A67D-4E8B-8983-0E3B0DAD511B}" type="presOf" srcId="{B8239C7F-F720-4187-9813-94F8B2C35EAA}" destId="{03F8014B-662F-432A-BCB7-1157A0C24DF5}" srcOrd="0" destOrd="0" presId="urn:microsoft.com/office/officeart/2018/2/layout/IconCircleList"/>
    <dgm:cxn modelId="{A1D59754-A98B-4E9E-BB0A-1992D87E10ED}" type="presParOf" srcId="{03F8014B-662F-432A-BCB7-1157A0C24DF5}" destId="{4767455A-26AB-4F5F-BD25-3DFDE17A232D}" srcOrd="0" destOrd="0" presId="urn:microsoft.com/office/officeart/2018/2/layout/IconCircleList"/>
    <dgm:cxn modelId="{A37EC1CB-704F-475C-9C50-D11A70279C70}" type="presParOf" srcId="{4767455A-26AB-4F5F-BD25-3DFDE17A232D}" destId="{3781CBE3-5327-476D-87AF-D0FE02C3B034}" srcOrd="0" destOrd="0" presId="urn:microsoft.com/office/officeart/2018/2/layout/IconCircleList"/>
    <dgm:cxn modelId="{A3B06E3D-E809-418A-852F-383525502E98}" type="presParOf" srcId="{3781CBE3-5327-476D-87AF-D0FE02C3B034}" destId="{7CE12BA5-3EF3-43A8-8B62-83AF98BBC935}" srcOrd="0" destOrd="0" presId="urn:microsoft.com/office/officeart/2018/2/layout/IconCircleList"/>
    <dgm:cxn modelId="{1FFF65E8-CE34-4EE8-9924-B05FC8BFEB31}" type="presParOf" srcId="{3781CBE3-5327-476D-87AF-D0FE02C3B034}" destId="{8397034C-5BCC-4DB5-B286-016E961BF9A1}" srcOrd="1" destOrd="0" presId="urn:microsoft.com/office/officeart/2018/2/layout/IconCircleList"/>
    <dgm:cxn modelId="{CFD5F9F4-F480-4B56-8503-29BED5B48E8C}" type="presParOf" srcId="{3781CBE3-5327-476D-87AF-D0FE02C3B034}" destId="{0DE0860E-D690-45AE-AC41-5FC7E0F709B0}" srcOrd="2" destOrd="0" presId="urn:microsoft.com/office/officeart/2018/2/layout/IconCircleList"/>
    <dgm:cxn modelId="{B632FBE4-9398-4C8B-9744-BC30DEC7AC9C}" type="presParOf" srcId="{3781CBE3-5327-476D-87AF-D0FE02C3B034}" destId="{CA5E7337-67BF-4DA4-BCC4-EECA7C736DC8}" srcOrd="3" destOrd="0" presId="urn:microsoft.com/office/officeart/2018/2/layout/IconCircleList"/>
    <dgm:cxn modelId="{60870474-8AB5-4E3F-BD43-8378782E546F}" type="presParOf" srcId="{4767455A-26AB-4F5F-BD25-3DFDE17A232D}" destId="{D06C4661-A79A-4E3D-A5BB-9F793DE0023A}" srcOrd="1" destOrd="0" presId="urn:microsoft.com/office/officeart/2018/2/layout/IconCircleList"/>
    <dgm:cxn modelId="{E7B8887E-1EA9-42FB-8BBE-0FD4C4BC618D}" type="presParOf" srcId="{4767455A-26AB-4F5F-BD25-3DFDE17A232D}" destId="{4371CC51-ECE8-476F-A16A-AB63EA647A93}" srcOrd="2" destOrd="0" presId="urn:microsoft.com/office/officeart/2018/2/layout/IconCircleList"/>
    <dgm:cxn modelId="{F4AA5B06-10AE-418C-9655-1BBB6FDBBD6C}" type="presParOf" srcId="{4371CC51-ECE8-476F-A16A-AB63EA647A93}" destId="{FB1DC51C-45EC-4C62-ABA5-FE3316F84902}" srcOrd="0" destOrd="0" presId="urn:microsoft.com/office/officeart/2018/2/layout/IconCircleList"/>
    <dgm:cxn modelId="{3287F2D1-9D05-4DBE-820A-A14D7A6797BC}" type="presParOf" srcId="{4371CC51-ECE8-476F-A16A-AB63EA647A93}" destId="{C4480094-6E3F-4055-AEC6-C7090AA1038C}" srcOrd="1" destOrd="0" presId="urn:microsoft.com/office/officeart/2018/2/layout/IconCircleList"/>
    <dgm:cxn modelId="{03AB3B1A-692C-4871-A0AE-FFC2D6BC3251}" type="presParOf" srcId="{4371CC51-ECE8-476F-A16A-AB63EA647A93}" destId="{AE3B7570-8F5F-4C8E-8567-7B70C13A19A4}" srcOrd="2" destOrd="0" presId="urn:microsoft.com/office/officeart/2018/2/layout/IconCircleList"/>
    <dgm:cxn modelId="{97AD567D-F649-433B-850E-BF7BB6CAC8F9}" type="presParOf" srcId="{4371CC51-ECE8-476F-A16A-AB63EA647A93}" destId="{083A79D8-E912-4834-91D4-9387FE218D95}" srcOrd="3" destOrd="0" presId="urn:microsoft.com/office/officeart/2018/2/layout/IconCircleList"/>
    <dgm:cxn modelId="{2352D971-433B-4CE8-8121-22E5112F630D}" type="presParOf" srcId="{4767455A-26AB-4F5F-BD25-3DFDE17A232D}" destId="{EC30681F-FA6B-487E-9089-2A6F4389F1D9}" srcOrd="3" destOrd="0" presId="urn:microsoft.com/office/officeart/2018/2/layout/IconCircleList"/>
    <dgm:cxn modelId="{1679D56A-C59F-4F0E-B7A0-0889C4771C57}" type="presParOf" srcId="{4767455A-26AB-4F5F-BD25-3DFDE17A232D}" destId="{40AAE967-469D-4D2C-917D-61D0B753F22E}" srcOrd="4" destOrd="0" presId="urn:microsoft.com/office/officeart/2018/2/layout/IconCircleList"/>
    <dgm:cxn modelId="{0D8733FA-BAFB-40EC-AAD4-639163FB464B}" type="presParOf" srcId="{40AAE967-469D-4D2C-917D-61D0B753F22E}" destId="{FBB67B20-35BA-4538-BC9E-4533D3BE1F28}" srcOrd="0" destOrd="0" presId="urn:microsoft.com/office/officeart/2018/2/layout/IconCircleList"/>
    <dgm:cxn modelId="{606037A4-D3EA-49E2-9235-B580F2125C2C}" type="presParOf" srcId="{40AAE967-469D-4D2C-917D-61D0B753F22E}" destId="{946B8F26-B025-46DF-A1E6-681476D666FD}" srcOrd="1" destOrd="0" presId="urn:microsoft.com/office/officeart/2018/2/layout/IconCircleList"/>
    <dgm:cxn modelId="{06A062B6-D9DA-4CDB-A1FB-9F3C2BE9FB51}" type="presParOf" srcId="{40AAE967-469D-4D2C-917D-61D0B753F22E}" destId="{6ABDC6F4-B631-4912-A805-C28355A67F49}" srcOrd="2" destOrd="0" presId="urn:microsoft.com/office/officeart/2018/2/layout/IconCircleList"/>
    <dgm:cxn modelId="{5439E4AF-3479-4714-8D40-08AE9D0EF108}" type="presParOf" srcId="{40AAE967-469D-4D2C-917D-61D0B753F22E}" destId="{A54976AD-3EB7-46E4-AA3A-70A23B9D7002}" srcOrd="3" destOrd="0" presId="urn:microsoft.com/office/officeart/2018/2/layout/IconCircleList"/>
    <dgm:cxn modelId="{9892CBBD-DE71-426F-A4D3-63A751BF4127}" type="presParOf" srcId="{4767455A-26AB-4F5F-BD25-3DFDE17A232D}" destId="{5ED62822-8B84-474E-91ED-718827DCAAC0}" srcOrd="5" destOrd="0" presId="urn:microsoft.com/office/officeart/2018/2/layout/IconCircleList"/>
    <dgm:cxn modelId="{F3558B09-8A0B-4865-88BB-E3A8BD63CBFA}" type="presParOf" srcId="{4767455A-26AB-4F5F-BD25-3DFDE17A232D}" destId="{CBDDA662-547D-4A68-A379-F85D8F65948E}" srcOrd="6" destOrd="0" presId="urn:microsoft.com/office/officeart/2018/2/layout/IconCircleList"/>
    <dgm:cxn modelId="{020E5266-6D4C-4FD0-BE12-48C880C5B040}" type="presParOf" srcId="{CBDDA662-547D-4A68-A379-F85D8F65948E}" destId="{9C44C95F-0B30-4ED0-8527-78317B20DB56}" srcOrd="0" destOrd="0" presId="urn:microsoft.com/office/officeart/2018/2/layout/IconCircleList"/>
    <dgm:cxn modelId="{0FDAFF3C-58F8-47D1-AA9A-A37193CFAE41}" type="presParOf" srcId="{CBDDA662-547D-4A68-A379-F85D8F65948E}" destId="{3A5490C4-CCD2-4EC7-98DE-DBD174AFBD6B}" srcOrd="1" destOrd="0" presId="urn:microsoft.com/office/officeart/2018/2/layout/IconCircleList"/>
    <dgm:cxn modelId="{F14FF814-3246-4642-89EB-DC47B304D3C4}" type="presParOf" srcId="{CBDDA662-547D-4A68-A379-F85D8F65948E}" destId="{28E2555C-070F-4821-B625-C95CDFFD90F4}" srcOrd="2" destOrd="0" presId="urn:microsoft.com/office/officeart/2018/2/layout/IconCircleList"/>
    <dgm:cxn modelId="{A603F6E3-FF95-4D2D-A221-D6F138AD6AC9}" type="presParOf" srcId="{CBDDA662-547D-4A68-A379-F85D8F65948E}" destId="{F0A050B9-3205-4B08-ACE2-7F498C8BC63D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096AA84-1DF8-4A23-A24E-F5D5B6F52BCC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E57C745-0C8D-438C-BE63-413EB495158C}">
      <dgm:prSet custT="1"/>
      <dgm:spPr/>
      <dgm:t>
        <a:bodyPr/>
        <a:lstStyle/>
        <a:p>
          <a:r>
            <a:rPr lang="en-US" sz="1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Enhanced Research Capabilities</a:t>
          </a:r>
          <a:r>
            <a: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quickly summarize case law, statutes, and legal precedents, </a:t>
          </a:r>
          <a:r>
            <a:rPr lang="en-US" sz="12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allowing paralegals to retrieve essential information more efficiently</a:t>
          </a:r>
          <a:r>
            <a: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. This reduces time spent on repetitive research and enables them to provide faster, high-quality support to attorneys</a:t>
          </a:r>
        </a:p>
      </dgm:t>
    </dgm:pt>
    <dgm:pt modelId="{FCAA37FE-275C-419F-AB54-8E8A77E3FC9B}" type="parTrans" cxnId="{CAE0090C-2CB9-4E09-BA0C-2D6AAF3EC2F7}">
      <dgm:prSet/>
      <dgm:spPr/>
      <dgm:t>
        <a:bodyPr/>
        <a:lstStyle/>
        <a:p>
          <a:endParaRPr lang="en-US"/>
        </a:p>
      </dgm:t>
    </dgm:pt>
    <dgm:pt modelId="{47E98988-A11A-4469-A4A5-2DB43E39076C}" type="sibTrans" cxnId="{CAE0090C-2CB9-4E09-BA0C-2D6AAF3EC2F7}">
      <dgm:prSet/>
      <dgm:spPr/>
      <dgm:t>
        <a:bodyPr/>
        <a:lstStyle/>
        <a:p>
          <a:endParaRPr lang="en-US"/>
        </a:p>
      </dgm:t>
    </dgm:pt>
    <dgm:pt modelId="{594E7A31-12D1-41E1-BA76-EA8490D95E5C}">
      <dgm:prSet custT="1"/>
      <dgm:spPr/>
      <dgm:t>
        <a:bodyPr/>
        <a:lstStyle/>
        <a:p>
          <a:r>
            <a:rPr lang="en-US" sz="1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Streamlined Document Review</a:t>
          </a:r>
          <a:r>
            <a: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assist paralegals in reviewing large volumes of documents, such as discovery materials, by identifying key themes, organizing evidence, and categorizing files. This increases productivity and </a:t>
          </a:r>
          <a:r>
            <a:rPr lang="en-US" sz="12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gives paralegals more time to focus on higher-value tasks</a:t>
          </a:r>
        </a:p>
      </dgm:t>
    </dgm:pt>
    <dgm:pt modelId="{789352EE-DCC4-48B0-9815-EC4938636F6F}" type="parTrans" cxnId="{6064AFE6-B7C8-4ECD-AECB-8FE33E62EFA5}">
      <dgm:prSet/>
      <dgm:spPr/>
      <dgm:t>
        <a:bodyPr/>
        <a:lstStyle/>
        <a:p>
          <a:endParaRPr lang="en-US"/>
        </a:p>
      </dgm:t>
    </dgm:pt>
    <dgm:pt modelId="{4A2078A6-9113-414D-96CA-64510B2F4CF0}" type="sibTrans" cxnId="{6064AFE6-B7C8-4ECD-AECB-8FE33E62EFA5}">
      <dgm:prSet/>
      <dgm:spPr/>
      <dgm:t>
        <a:bodyPr/>
        <a:lstStyle/>
        <a:p>
          <a:endParaRPr lang="en-US"/>
        </a:p>
      </dgm:t>
    </dgm:pt>
    <dgm:pt modelId="{E2DABB77-CDD0-4724-A33C-58D69717BA2C}">
      <dgm:prSet/>
      <dgm:spPr/>
      <dgm:t>
        <a:bodyPr/>
        <a:lstStyle/>
        <a:p>
          <a:r>
            <a: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Client Communication Support</a:t>
          </a:r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simplify complex legal language for client communications, </a:t>
          </a:r>
          <a:r>
            <a:rPr lang="en-US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helping paralegals draft letters and summaries that are easy for clients to understand</a:t>
          </a:r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. This improves client interactions and ensures effective communication without requiring extensive rewrites</a:t>
          </a:r>
        </a:p>
      </dgm:t>
    </dgm:pt>
    <dgm:pt modelId="{D28B6B16-40F6-4D25-BC0F-7F4F5AD1CCE5}" type="parTrans" cxnId="{7495031F-DE01-45B1-B587-0EF2DAF0E00D}">
      <dgm:prSet/>
      <dgm:spPr/>
      <dgm:t>
        <a:bodyPr/>
        <a:lstStyle/>
        <a:p>
          <a:endParaRPr lang="en-US"/>
        </a:p>
      </dgm:t>
    </dgm:pt>
    <dgm:pt modelId="{09E4C72F-867A-4863-AB28-01D6E7F9A0EE}" type="sibTrans" cxnId="{7495031F-DE01-45B1-B587-0EF2DAF0E00D}">
      <dgm:prSet/>
      <dgm:spPr/>
      <dgm:t>
        <a:bodyPr/>
        <a:lstStyle/>
        <a:p>
          <a:endParaRPr lang="en-US"/>
        </a:p>
      </dgm:t>
    </dgm:pt>
    <dgm:pt modelId="{273DCF2F-AB69-4B19-91B0-01DD5B6FFEA9}">
      <dgm:prSet/>
      <dgm:spPr/>
      <dgm:t>
        <a:bodyPr/>
        <a:lstStyle/>
        <a:p>
          <a:r>
            <a: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Efficient Contract Drafting and Review</a:t>
          </a:r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By generating contract templates and suggesting revisions, </a:t>
          </a:r>
          <a:r>
            <a:rPr lang="en-US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paralegals can participate more actively in contract management</a:t>
          </a:r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. They can ensure compliance, catch errors, and provide initial drafts for attorney review, adding value to their role in the contract lifecycle</a:t>
          </a:r>
        </a:p>
      </dgm:t>
    </dgm:pt>
    <dgm:pt modelId="{A1E4A7A2-CC20-4CDA-B2B5-B8906C485CE3}" type="parTrans" cxnId="{4BE3E42C-1589-4EB3-896F-747A0BB6A55E}">
      <dgm:prSet/>
      <dgm:spPr/>
      <dgm:t>
        <a:bodyPr/>
        <a:lstStyle/>
        <a:p>
          <a:endParaRPr lang="en-US"/>
        </a:p>
      </dgm:t>
    </dgm:pt>
    <dgm:pt modelId="{FB548B91-9C22-4CCA-98EC-5F02D7148ED4}" type="sibTrans" cxnId="{4BE3E42C-1589-4EB3-896F-747A0BB6A55E}">
      <dgm:prSet/>
      <dgm:spPr/>
      <dgm:t>
        <a:bodyPr/>
        <a:lstStyle/>
        <a:p>
          <a:endParaRPr lang="en-US"/>
        </a:p>
      </dgm:t>
    </dgm:pt>
    <dgm:pt modelId="{8BFF9F33-28C3-4011-944F-29C481BF20B8}" type="pres">
      <dgm:prSet presAssocID="{4096AA84-1DF8-4A23-A24E-F5D5B6F52BCC}" presName="root" presStyleCnt="0">
        <dgm:presLayoutVars>
          <dgm:dir/>
          <dgm:resizeHandles val="exact"/>
        </dgm:presLayoutVars>
      </dgm:prSet>
      <dgm:spPr/>
    </dgm:pt>
    <dgm:pt modelId="{877AD173-9411-458F-98DC-05B0534729FF}" type="pres">
      <dgm:prSet presAssocID="{4096AA84-1DF8-4A23-A24E-F5D5B6F52BCC}" presName="container" presStyleCnt="0">
        <dgm:presLayoutVars>
          <dgm:dir/>
          <dgm:resizeHandles val="exact"/>
        </dgm:presLayoutVars>
      </dgm:prSet>
      <dgm:spPr/>
    </dgm:pt>
    <dgm:pt modelId="{160BAE4A-DFD2-4617-B3B2-4FB00C34DC6E}" type="pres">
      <dgm:prSet presAssocID="{6E57C745-0C8D-438C-BE63-413EB495158C}" presName="compNode" presStyleCnt="0"/>
      <dgm:spPr/>
    </dgm:pt>
    <dgm:pt modelId="{3D0FAE7E-4539-4791-BB5C-29B9441358DF}" type="pres">
      <dgm:prSet presAssocID="{6E57C745-0C8D-438C-BE63-413EB495158C}" presName="iconBgRect" presStyleLbl="bgShp" presStyleIdx="0" presStyleCnt="4"/>
      <dgm:spPr/>
    </dgm:pt>
    <dgm:pt modelId="{22F2B7BE-09C1-42C7-8305-8FA585A59824}" type="pres">
      <dgm:prSet presAssocID="{6E57C745-0C8D-438C-BE63-413EB495158C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Judge"/>
        </a:ext>
      </dgm:extLst>
    </dgm:pt>
    <dgm:pt modelId="{09F6A566-6F99-46EA-8BA6-FE997D0D9EAD}" type="pres">
      <dgm:prSet presAssocID="{6E57C745-0C8D-438C-BE63-413EB495158C}" presName="spaceRect" presStyleCnt="0"/>
      <dgm:spPr/>
    </dgm:pt>
    <dgm:pt modelId="{9B2D8262-D946-4B23-BEC6-537D7B78686C}" type="pres">
      <dgm:prSet presAssocID="{6E57C745-0C8D-438C-BE63-413EB495158C}" presName="textRect" presStyleLbl="revTx" presStyleIdx="0" presStyleCnt="4" custScaleY="132551">
        <dgm:presLayoutVars>
          <dgm:chMax val="1"/>
          <dgm:chPref val="1"/>
        </dgm:presLayoutVars>
      </dgm:prSet>
      <dgm:spPr/>
    </dgm:pt>
    <dgm:pt modelId="{ACEA5E4F-3581-47E5-AACD-FB4773F60360}" type="pres">
      <dgm:prSet presAssocID="{47E98988-A11A-4469-A4A5-2DB43E39076C}" presName="sibTrans" presStyleLbl="sibTrans2D1" presStyleIdx="0" presStyleCnt="0"/>
      <dgm:spPr/>
    </dgm:pt>
    <dgm:pt modelId="{E11B9A21-5D28-413B-A328-5DCD3BF6B366}" type="pres">
      <dgm:prSet presAssocID="{594E7A31-12D1-41E1-BA76-EA8490D95E5C}" presName="compNode" presStyleCnt="0"/>
      <dgm:spPr/>
    </dgm:pt>
    <dgm:pt modelId="{FC01B5A2-F47F-451B-93A6-7F3C59F5BBE8}" type="pres">
      <dgm:prSet presAssocID="{594E7A31-12D1-41E1-BA76-EA8490D95E5C}" presName="iconBgRect" presStyleLbl="bgShp" presStyleIdx="1" presStyleCnt="4"/>
      <dgm:spPr/>
    </dgm:pt>
    <dgm:pt modelId="{2990420F-5EAD-4A8E-890E-0B6100FDD341}" type="pres">
      <dgm:prSet presAssocID="{594E7A31-12D1-41E1-BA76-EA8490D95E5C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search"/>
        </a:ext>
      </dgm:extLst>
    </dgm:pt>
    <dgm:pt modelId="{24056F7C-6C6C-49D9-9277-087B2233D5F2}" type="pres">
      <dgm:prSet presAssocID="{594E7A31-12D1-41E1-BA76-EA8490D95E5C}" presName="spaceRect" presStyleCnt="0"/>
      <dgm:spPr/>
    </dgm:pt>
    <dgm:pt modelId="{9A4636C7-D247-47E7-B91B-80E00CDE162F}" type="pres">
      <dgm:prSet presAssocID="{594E7A31-12D1-41E1-BA76-EA8490D95E5C}" presName="textRect" presStyleLbl="revTx" presStyleIdx="1" presStyleCnt="4" custScaleY="136231">
        <dgm:presLayoutVars>
          <dgm:chMax val="1"/>
          <dgm:chPref val="1"/>
        </dgm:presLayoutVars>
      </dgm:prSet>
      <dgm:spPr/>
    </dgm:pt>
    <dgm:pt modelId="{C02CA47B-5FDC-49C8-A86F-4AB8359F3806}" type="pres">
      <dgm:prSet presAssocID="{4A2078A6-9113-414D-96CA-64510B2F4CF0}" presName="sibTrans" presStyleLbl="sibTrans2D1" presStyleIdx="0" presStyleCnt="0"/>
      <dgm:spPr/>
    </dgm:pt>
    <dgm:pt modelId="{30609508-DC52-43DD-9D07-2F98473EEF46}" type="pres">
      <dgm:prSet presAssocID="{E2DABB77-CDD0-4724-A33C-58D69717BA2C}" presName="compNode" presStyleCnt="0"/>
      <dgm:spPr/>
    </dgm:pt>
    <dgm:pt modelId="{C9FC516A-48F3-4056-B4EE-7B8D5C5ED79E}" type="pres">
      <dgm:prSet presAssocID="{E2DABB77-CDD0-4724-A33C-58D69717BA2C}" presName="iconBgRect" presStyleLbl="bgShp" presStyleIdx="2" presStyleCnt="4"/>
      <dgm:spPr/>
    </dgm:pt>
    <dgm:pt modelId="{8EB7A8EA-6BF2-4A48-BBC0-8BA381013A16}" type="pres">
      <dgm:prSet presAssocID="{E2DABB77-CDD0-4724-A33C-58D69717BA2C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peaker Phone"/>
        </a:ext>
      </dgm:extLst>
    </dgm:pt>
    <dgm:pt modelId="{05DE6CB9-E212-48F9-A37E-AC3EB0865102}" type="pres">
      <dgm:prSet presAssocID="{E2DABB77-CDD0-4724-A33C-58D69717BA2C}" presName="spaceRect" presStyleCnt="0"/>
      <dgm:spPr/>
    </dgm:pt>
    <dgm:pt modelId="{1060313F-BFE4-4343-A9EF-CC7364FBE614}" type="pres">
      <dgm:prSet presAssocID="{E2DABB77-CDD0-4724-A33C-58D69717BA2C}" presName="textRect" presStyleLbl="revTx" presStyleIdx="2" presStyleCnt="4" custScaleX="109470" custScaleY="122339">
        <dgm:presLayoutVars>
          <dgm:chMax val="1"/>
          <dgm:chPref val="1"/>
        </dgm:presLayoutVars>
      </dgm:prSet>
      <dgm:spPr/>
    </dgm:pt>
    <dgm:pt modelId="{40D5554B-0570-4737-84ED-C74EB256F6C0}" type="pres">
      <dgm:prSet presAssocID="{09E4C72F-867A-4863-AB28-01D6E7F9A0EE}" presName="sibTrans" presStyleLbl="sibTrans2D1" presStyleIdx="0" presStyleCnt="0"/>
      <dgm:spPr/>
    </dgm:pt>
    <dgm:pt modelId="{5829C9DC-94DD-4B00-9E13-8B2C14C4F125}" type="pres">
      <dgm:prSet presAssocID="{273DCF2F-AB69-4B19-91B0-01DD5B6FFEA9}" presName="compNode" presStyleCnt="0"/>
      <dgm:spPr/>
    </dgm:pt>
    <dgm:pt modelId="{BA3CAA8F-6B0E-4AA7-B8EE-C50CCD0C0CB5}" type="pres">
      <dgm:prSet presAssocID="{273DCF2F-AB69-4B19-91B0-01DD5B6FFEA9}" presName="iconBgRect" presStyleLbl="bgShp" presStyleIdx="3" presStyleCnt="4"/>
      <dgm:spPr/>
    </dgm:pt>
    <dgm:pt modelId="{3276CEE0-FA98-4BF1-820C-92F5AE02A35A}" type="pres">
      <dgm:prSet presAssocID="{273DCF2F-AB69-4B19-91B0-01DD5B6FFEA9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tract"/>
        </a:ext>
      </dgm:extLst>
    </dgm:pt>
    <dgm:pt modelId="{29F658AC-393D-42C4-B9D9-EC96D43816FA}" type="pres">
      <dgm:prSet presAssocID="{273DCF2F-AB69-4B19-91B0-01DD5B6FFEA9}" presName="spaceRect" presStyleCnt="0"/>
      <dgm:spPr/>
    </dgm:pt>
    <dgm:pt modelId="{B77D3F95-2A04-4905-B459-19A1D65FBADD}" type="pres">
      <dgm:prSet presAssocID="{273DCF2F-AB69-4B19-91B0-01DD5B6FFEA9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CAE0090C-2CB9-4E09-BA0C-2D6AAF3EC2F7}" srcId="{4096AA84-1DF8-4A23-A24E-F5D5B6F52BCC}" destId="{6E57C745-0C8D-438C-BE63-413EB495158C}" srcOrd="0" destOrd="0" parTransId="{FCAA37FE-275C-419F-AB54-8E8A77E3FC9B}" sibTransId="{47E98988-A11A-4469-A4A5-2DB43E39076C}"/>
    <dgm:cxn modelId="{7495031F-DE01-45B1-B587-0EF2DAF0E00D}" srcId="{4096AA84-1DF8-4A23-A24E-F5D5B6F52BCC}" destId="{E2DABB77-CDD0-4724-A33C-58D69717BA2C}" srcOrd="2" destOrd="0" parTransId="{D28B6B16-40F6-4D25-BC0F-7F4F5AD1CCE5}" sibTransId="{09E4C72F-867A-4863-AB28-01D6E7F9A0EE}"/>
    <dgm:cxn modelId="{4BE3E42C-1589-4EB3-896F-747A0BB6A55E}" srcId="{4096AA84-1DF8-4A23-A24E-F5D5B6F52BCC}" destId="{273DCF2F-AB69-4B19-91B0-01DD5B6FFEA9}" srcOrd="3" destOrd="0" parTransId="{A1E4A7A2-CC20-4CDA-B2B5-B8906C485CE3}" sibTransId="{FB548B91-9C22-4CCA-98EC-5F02D7148ED4}"/>
    <dgm:cxn modelId="{7DF80D3B-27FD-49FB-A083-9D3434201B7A}" type="presOf" srcId="{4A2078A6-9113-414D-96CA-64510B2F4CF0}" destId="{C02CA47B-5FDC-49C8-A86F-4AB8359F3806}" srcOrd="0" destOrd="0" presId="urn:microsoft.com/office/officeart/2018/2/layout/IconCircleList"/>
    <dgm:cxn modelId="{EBC5015C-5D5A-44C4-9DA7-9730F9C42BDB}" type="presOf" srcId="{E2DABB77-CDD0-4724-A33C-58D69717BA2C}" destId="{1060313F-BFE4-4343-A9EF-CC7364FBE614}" srcOrd="0" destOrd="0" presId="urn:microsoft.com/office/officeart/2018/2/layout/IconCircleList"/>
    <dgm:cxn modelId="{F3718960-F7DD-48F3-BB11-320E6EB2AC1B}" type="presOf" srcId="{47E98988-A11A-4469-A4A5-2DB43E39076C}" destId="{ACEA5E4F-3581-47E5-AACD-FB4773F60360}" srcOrd="0" destOrd="0" presId="urn:microsoft.com/office/officeart/2018/2/layout/IconCircleList"/>
    <dgm:cxn modelId="{2CAFBE6E-0CBE-445B-A98E-E8E34FE95F3D}" type="presOf" srcId="{09E4C72F-867A-4863-AB28-01D6E7F9A0EE}" destId="{40D5554B-0570-4737-84ED-C74EB256F6C0}" srcOrd="0" destOrd="0" presId="urn:microsoft.com/office/officeart/2018/2/layout/IconCircleList"/>
    <dgm:cxn modelId="{BD9DF36E-118E-4AB5-94B3-435E6B185BE2}" type="presOf" srcId="{4096AA84-1DF8-4A23-A24E-F5D5B6F52BCC}" destId="{8BFF9F33-28C3-4011-944F-29C481BF20B8}" srcOrd="0" destOrd="0" presId="urn:microsoft.com/office/officeart/2018/2/layout/IconCircleList"/>
    <dgm:cxn modelId="{3A5EFF56-A39D-45C2-AF7E-44681A6D1F84}" type="presOf" srcId="{594E7A31-12D1-41E1-BA76-EA8490D95E5C}" destId="{9A4636C7-D247-47E7-B91B-80E00CDE162F}" srcOrd="0" destOrd="0" presId="urn:microsoft.com/office/officeart/2018/2/layout/IconCircleList"/>
    <dgm:cxn modelId="{44D20FD0-F7E2-4D9B-9EF0-7AB97C2D8693}" type="presOf" srcId="{6E57C745-0C8D-438C-BE63-413EB495158C}" destId="{9B2D8262-D946-4B23-BEC6-537D7B78686C}" srcOrd="0" destOrd="0" presId="urn:microsoft.com/office/officeart/2018/2/layout/IconCircleList"/>
    <dgm:cxn modelId="{E4C08DD1-6C3D-4B76-82BC-7322FCD629D9}" type="presOf" srcId="{273DCF2F-AB69-4B19-91B0-01DD5B6FFEA9}" destId="{B77D3F95-2A04-4905-B459-19A1D65FBADD}" srcOrd="0" destOrd="0" presId="urn:microsoft.com/office/officeart/2018/2/layout/IconCircleList"/>
    <dgm:cxn modelId="{6064AFE6-B7C8-4ECD-AECB-8FE33E62EFA5}" srcId="{4096AA84-1DF8-4A23-A24E-F5D5B6F52BCC}" destId="{594E7A31-12D1-41E1-BA76-EA8490D95E5C}" srcOrd="1" destOrd="0" parTransId="{789352EE-DCC4-48B0-9815-EC4938636F6F}" sibTransId="{4A2078A6-9113-414D-96CA-64510B2F4CF0}"/>
    <dgm:cxn modelId="{0AE5DAF9-399C-4699-B36A-78E89A514152}" type="presParOf" srcId="{8BFF9F33-28C3-4011-944F-29C481BF20B8}" destId="{877AD173-9411-458F-98DC-05B0534729FF}" srcOrd="0" destOrd="0" presId="urn:microsoft.com/office/officeart/2018/2/layout/IconCircleList"/>
    <dgm:cxn modelId="{1CBB3D52-170A-4524-8E57-C544CC01402A}" type="presParOf" srcId="{877AD173-9411-458F-98DC-05B0534729FF}" destId="{160BAE4A-DFD2-4617-B3B2-4FB00C34DC6E}" srcOrd="0" destOrd="0" presId="urn:microsoft.com/office/officeart/2018/2/layout/IconCircleList"/>
    <dgm:cxn modelId="{794CA8ED-2952-4A8C-9164-ACFCB388F988}" type="presParOf" srcId="{160BAE4A-DFD2-4617-B3B2-4FB00C34DC6E}" destId="{3D0FAE7E-4539-4791-BB5C-29B9441358DF}" srcOrd="0" destOrd="0" presId="urn:microsoft.com/office/officeart/2018/2/layout/IconCircleList"/>
    <dgm:cxn modelId="{BCB49390-9FF7-4861-BA3E-2B462B4FC66D}" type="presParOf" srcId="{160BAE4A-DFD2-4617-B3B2-4FB00C34DC6E}" destId="{22F2B7BE-09C1-42C7-8305-8FA585A59824}" srcOrd="1" destOrd="0" presId="urn:microsoft.com/office/officeart/2018/2/layout/IconCircleList"/>
    <dgm:cxn modelId="{BF161B9F-1D2A-4496-B77E-F2A718454BBD}" type="presParOf" srcId="{160BAE4A-DFD2-4617-B3B2-4FB00C34DC6E}" destId="{09F6A566-6F99-46EA-8BA6-FE997D0D9EAD}" srcOrd="2" destOrd="0" presId="urn:microsoft.com/office/officeart/2018/2/layout/IconCircleList"/>
    <dgm:cxn modelId="{653DA9C5-5EA2-4F06-AD4D-1BF3AB43A5BE}" type="presParOf" srcId="{160BAE4A-DFD2-4617-B3B2-4FB00C34DC6E}" destId="{9B2D8262-D946-4B23-BEC6-537D7B78686C}" srcOrd="3" destOrd="0" presId="urn:microsoft.com/office/officeart/2018/2/layout/IconCircleList"/>
    <dgm:cxn modelId="{0A8491CB-A346-402C-97AC-6F2343225421}" type="presParOf" srcId="{877AD173-9411-458F-98DC-05B0534729FF}" destId="{ACEA5E4F-3581-47E5-AACD-FB4773F60360}" srcOrd="1" destOrd="0" presId="urn:microsoft.com/office/officeart/2018/2/layout/IconCircleList"/>
    <dgm:cxn modelId="{A54CB598-FD60-48C4-8B2D-D72EE20DC88E}" type="presParOf" srcId="{877AD173-9411-458F-98DC-05B0534729FF}" destId="{E11B9A21-5D28-413B-A328-5DCD3BF6B366}" srcOrd="2" destOrd="0" presId="urn:microsoft.com/office/officeart/2018/2/layout/IconCircleList"/>
    <dgm:cxn modelId="{E5EFE76E-AFC2-41FC-A6D2-57786D8B1F37}" type="presParOf" srcId="{E11B9A21-5D28-413B-A328-5DCD3BF6B366}" destId="{FC01B5A2-F47F-451B-93A6-7F3C59F5BBE8}" srcOrd="0" destOrd="0" presId="urn:microsoft.com/office/officeart/2018/2/layout/IconCircleList"/>
    <dgm:cxn modelId="{0F5D496F-04A1-4A3F-86F4-323C61257BBB}" type="presParOf" srcId="{E11B9A21-5D28-413B-A328-5DCD3BF6B366}" destId="{2990420F-5EAD-4A8E-890E-0B6100FDD341}" srcOrd="1" destOrd="0" presId="urn:microsoft.com/office/officeart/2018/2/layout/IconCircleList"/>
    <dgm:cxn modelId="{3A7A8FB4-4D5B-48AD-8DE6-341B028BF1E6}" type="presParOf" srcId="{E11B9A21-5D28-413B-A328-5DCD3BF6B366}" destId="{24056F7C-6C6C-49D9-9277-087B2233D5F2}" srcOrd="2" destOrd="0" presId="urn:microsoft.com/office/officeart/2018/2/layout/IconCircleList"/>
    <dgm:cxn modelId="{1AD38E50-3DD2-47C2-800E-F1DCB75DF5A3}" type="presParOf" srcId="{E11B9A21-5D28-413B-A328-5DCD3BF6B366}" destId="{9A4636C7-D247-47E7-B91B-80E00CDE162F}" srcOrd="3" destOrd="0" presId="urn:microsoft.com/office/officeart/2018/2/layout/IconCircleList"/>
    <dgm:cxn modelId="{3C1F4F01-7F3D-4197-A12F-B3C2894F7B7D}" type="presParOf" srcId="{877AD173-9411-458F-98DC-05B0534729FF}" destId="{C02CA47B-5FDC-49C8-A86F-4AB8359F3806}" srcOrd="3" destOrd="0" presId="urn:microsoft.com/office/officeart/2018/2/layout/IconCircleList"/>
    <dgm:cxn modelId="{1D6BD4F2-D167-4F31-8448-6913A3D3F8B8}" type="presParOf" srcId="{877AD173-9411-458F-98DC-05B0534729FF}" destId="{30609508-DC52-43DD-9D07-2F98473EEF46}" srcOrd="4" destOrd="0" presId="urn:microsoft.com/office/officeart/2018/2/layout/IconCircleList"/>
    <dgm:cxn modelId="{7F36F4F0-E40E-4617-878A-2F49EDD56195}" type="presParOf" srcId="{30609508-DC52-43DD-9D07-2F98473EEF46}" destId="{C9FC516A-48F3-4056-B4EE-7B8D5C5ED79E}" srcOrd="0" destOrd="0" presId="urn:microsoft.com/office/officeart/2018/2/layout/IconCircleList"/>
    <dgm:cxn modelId="{B23B0813-4A2A-4514-A7A3-627766F7477F}" type="presParOf" srcId="{30609508-DC52-43DD-9D07-2F98473EEF46}" destId="{8EB7A8EA-6BF2-4A48-BBC0-8BA381013A16}" srcOrd="1" destOrd="0" presId="urn:microsoft.com/office/officeart/2018/2/layout/IconCircleList"/>
    <dgm:cxn modelId="{16BE158B-A5F9-4AC6-9C29-B1DD6198CDFE}" type="presParOf" srcId="{30609508-DC52-43DD-9D07-2F98473EEF46}" destId="{05DE6CB9-E212-48F9-A37E-AC3EB0865102}" srcOrd="2" destOrd="0" presId="urn:microsoft.com/office/officeart/2018/2/layout/IconCircleList"/>
    <dgm:cxn modelId="{6EE4207E-0D5B-4CF6-BD21-438D64E144C9}" type="presParOf" srcId="{30609508-DC52-43DD-9D07-2F98473EEF46}" destId="{1060313F-BFE4-4343-A9EF-CC7364FBE614}" srcOrd="3" destOrd="0" presId="urn:microsoft.com/office/officeart/2018/2/layout/IconCircleList"/>
    <dgm:cxn modelId="{63895EA6-7DE5-4BD1-8C07-8436B0CBA291}" type="presParOf" srcId="{877AD173-9411-458F-98DC-05B0534729FF}" destId="{40D5554B-0570-4737-84ED-C74EB256F6C0}" srcOrd="5" destOrd="0" presId="urn:microsoft.com/office/officeart/2018/2/layout/IconCircleList"/>
    <dgm:cxn modelId="{005DAD21-BA0F-4CBD-8331-46A8631E805C}" type="presParOf" srcId="{877AD173-9411-458F-98DC-05B0534729FF}" destId="{5829C9DC-94DD-4B00-9E13-8B2C14C4F125}" srcOrd="6" destOrd="0" presId="urn:microsoft.com/office/officeart/2018/2/layout/IconCircleList"/>
    <dgm:cxn modelId="{B90BB8E5-69AB-4E5A-BE35-7284E792855C}" type="presParOf" srcId="{5829C9DC-94DD-4B00-9E13-8B2C14C4F125}" destId="{BA3CAA8F-6B0E-4AA7-B8EE-C50CCD0C0CB5}" srcOrd="0" destOrd="0" presId="urn:microsoft.com/office/officeart/2018/2/layout/IconCircleList"/>
    <dgm:cxn modelId="{B0EF2B6E-461B-47D0-8DA4-ECF0F51ECCBF}" type="presParOf" srcId="{5829C9DC-94DD-4B00-9E13-8B2C14C4F125}" destId="{3276CEE0-FA98-4BF1-820C-92F5AE02A35A}" srcOrd="1" destOrd="0" presId="urn:microsoft.com/office/officeart/2018/2/layout/IconCircleList"/>
    <dgm:cxn modelId="{4E7A539A-7951-48DD-B402-2B76B86E5991}" type="presParOf" srcId="{5829C9DC-94DD-4B00-9E13-8B2C14C4F125}" destId="{29F658AC-393D-42C4-B9D9-EC96D43816FA}" srcOrd="2" destOrd="0" presId="urn:microsoft.com/office/officeart/2018/2/layout/IconCircleList"/>
    <dgm:cxn modelId="{48E1A61D-24B2-4156-BE3E-2CDD31AA2B69}" type="presParOf" srcId="{5829C9DC-94DD-4B00-9E13-8B2C14C4F125}" destId="{B77D3F95-2A04-4905-B459-19A1D65FBADD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68BAE35-32FB-4AF6-9979-C73FBD009DE9}" type="doc">
      <dgm:prSet loTypeId="urn:microsoft.com/office/officeart/2005/8/layout/defaul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9DF5878-D31C-442D-AFB9-63F525E91E52}">
      <dgm:prSet custT="1"/>
      <dgm:spPr/>
      <dgm:t>
        <a:bodyPr/>
        <a:lstStyle/>
        <a:p>
          <a:r>
            <a: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the simulation of human intelligence in machines</a:t>
          </a:r>
        </a:p>
      </dgm:t>
    </dgm:pt>
    <dgm:pt modelId="{15A7F19E-148F-4744-AFD2-7F0A6909BCA2}" type="parTrans" cxnId="{9312D77F-2006-4B72-8728-461B8398AE52}">
      <dgm:prSet/>
      <dgm:spPr/>
      <dgm:t>
        <a:bodyPr/>
        <a:lstStyle/>
        <a:p>
          <a:endParaRPr lang="en-US"/>
        </a:p>
      </dgm:t>
    </dgm:pt>
    <dgm:pt modelId="{15D36A51-F101-472C-B0AD-9F9E4A5AEEC6}" type="sibTrans" cxnId="{9312D77F-2006-4B72-8728-461B8398AE52}">
      <dgm:prSet/>
      <dgm:spPr/>
      <dgm:t>
        <a:bodyPr/>
        <a:lstStyle/>
        <a:p>
          <a:endParaRPr lang="en-US"/>
        </a:p>
      </dgm:t>
    </dgm:pt>
    <dgm:pt modelId="{719738F2-C20B-4F01-9107-566A0540A275}">
      <dgm:prSet custT="1"/>
      <dgm:spPr/>
      <dgm:t>
        <a:bodyPr/>
        <a:lstStyle/>
        <a:p>
          <a:r>
            <a: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 goal of AI is to mimic human cognitive activity</a:t>
          </a:r>
        </a:p>
      </dgm:t>
    </dgm:pt>
    <dgm:pt modelId="{F04C5CBE-5059-4C0D-A9F4-6936ACE75D12}" type="parTrans" cxnId="{710F1F16-7209-42B7-B908-FDB5C44FD71A}">
      <dgm:prSet/>
      <dgm:spPr/>
      <dgm:t>
        <a:bodyPr/>
        <a:lstStyle/>
        <a:p>
          <a:endParaRPr lang="en-US"/>
        </a:p>
      </dgm:t>
    </dgm:pt>
    <dgm:pt modelId="{7B1369F8-6929-4651-95C5-63EDBF6FF61D}" type="sibTrans" cxnId="{710F1F16-7209-42B7-B908-FDB5C44FD71A}">
      <dgm:prSet/>
      <dgm:spPr/>
      <dgm:t>
        <a:bodyPr/>
        <a:lstStyle/>
        <a:p>
          <a:endParaRPr lang="en-US"/>
        </a:p>
      </dgm:t>
    </dgm:pt>
    <dgm:pt modelId="{AE0AB690-285B-419D-92BF-17F9315EC254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AI systems leverage intelligent algorithms that classify, analyze, and make predictions from large data collections</a:t>
          </a:r>
        </a:p>
      </dgm:t>
    </dgm:pt>
    <dgm:pt modelId="{1E42D7F5-4A81-4B63-B7B4-BA40A9F206B0}" type="parTrans" cxnId="{0B944E5D-61AC-4DE1-BEC6-AC6E0A986FBA}">
      <dgm:prSet/>
      <dgm:spPr/>
      <dgm:t>
        <a:bodyPr/>
        <a:lstStyle/>
        <a:p>
          <a:endParaRPr lang="en-US"/>
        </a:p>
      </dgm:t>
    </dgm:pt>
    <dgm:pt modelId="{47451A94-2EF1-4F5C-BDF5-496BC5B5A08C}" type="sibTrans" cxnId="{0B944E5D-61AC-4DE1-BEC6-AC6E0A986FBA}">
      <dgm:prSet/>
      <dgm:spPr/>
      <dgm:t>
        <a:bodyPr/>
        <a:lstStyle/>
        <a:p>
          <a:endParaRPr lang="en-US"/>
        </a:p>
      </dgm:t>
    </dgm:pt>
    <dgm:pt modelId="{AD93F885-2041-4C48-80F0-6C39B560456B}" type="pres">
      <dgm:prSet presAssocID="{C68BAE35-32FB-4AF6-9979-C73FBD009DE9}" presName="diagram" presStyleCnt="0">
        <dgm:presLayoutVars>
          <dgm:dir/>
          <dgm:resizeHandles val="exact"/>
        </dgm:presLayoutVars>
      </dgm:prSet>
      <dgm:spPr/>
    </dgm:pt>
    <dgm:pt modelId="{98B58559-6514-4FD8-819E-29978A222511}" type="pres">
      <dgm:prSet presAssocID="{C9DF5878-D31C-442D-AFB9-63F525E91E52}" presName="node" presStyleLbl="node1" presStyleIdx="0" presStyleCnt="3">
        <dgm:presLayoutVars>
          <dgm:bulletEnabled val="1"/>
        </dgm:presLayoutVars>
      </dgm:prSet>
      <dgm:spPr/>
    </dgm:pt>
    <dgm:pt modelId="{0135F38C-0D3C-4834-AE77-E54C13837E8B}" type="pres">
      <dgm:prSet presAssocID="{15D36A51-F101-472C-B0AD-9F9E4A5AEEC6}" presName="sibTrans" presStyleCnt="0"/>
      <dgm:spPr/>
    </dgm:pt>
    <dgm:pt modelId="{4C7981A7-8572-419E-BC8D-1E15534E8216}" type="pres">
      <dgm:prSet presAssocID="{719738F2-C20B-4F01-9107-566A0540A275}" presName="node" presStyleLbl="node1" presStyleIdx="1" presStyleCnt="3">
        <dgm:presLayoutVars>
          <dgm:bulletEnabled val="1"/>
        </dgm:presLayoutVars>
      </dgm:prSet>
      <dgm:spPr/>
    </dgm:pt>
    <dgm:pt modelId="{81F870EE-D9E3-4E27-BEC5-604068BF2753}" type="pres">
      <dgm:prSet presAssocID="{7B1369F8-6929-4651-95C5-63EDBF6FF61D}" presName="sibTrans" presStyleCnt="0"/>
      <dgm:spPr/>
    </dgm:pt>
    <dgm:pt modelId="{36EFA2DC-2E07-483D-AD9D-C383B55801DA}" type="pres">
      <dgm:prSet presAssocID="{AE0AB690-285B-419D-92BF-17F9315EC254}" presName="node" presStyleLbl="node1" presStyleIdx="2" presStyleCnt="3">
        <dgm:presLayoutVars>
          <dgm:bulletEnabled val="1"/>
        </dgm:presLayoutVars>
      </dgm:prSet>
      <dgm:spPr/>
    </dgm:pt>
  </dgm:ptLst>
  <dgm:cxnLst>
    <dgm:cxn modelId="{710F1F16-7209-42B7-B908-FDB5C44FD71A}" srcId="{C68BAE35-32FB-4AF6-9979-C73FBD009DE9}" destId="{719738F2-C20B-4F01-9107-566A0540A275}" srcOrd="1" destOrd="0" parTransId="{F04C5CBE-5059-4C0D-A9F4-6936ACE75D12}" sibTransId="{7B1369F8-6929-4651-95C5-63EDBF6FF61D}"/>
    <dgm:cxn modelId="{203C2B1D-2C82-4152-B268-CA2B260F1030}" type="presOf" srcId="{AE0AB690-285B-419D-92BF-17F9315EC254}" destId="{36EFA2DC-2E07-483D-AD9D-C383B55801DA}" srcOrd="0" destOrd="0" presId="urn:microsoft.com/office/officeart/2005/8/layout/default"/>
    <dgm:cxn modelId="{0B944E5D-61AC-4DE1-BEC6-AC6E0A986FBA}" srcId="{C68BAE35-32FB-4AF6-9979-C73FBD009DE9}" destId="{AE0AB690-285B-419D-92BF-17F9315EC254}" srcOrd="2" destOrd="0" parTransId="{1E42D7F5-4A81-4B63-B7B4-BA40A9F206B0}" sibTransId="{47451A94-2EF1-4F5C-BDF5-496BC5B5A08C}"/>
    <dgm:cxn modelId="{EE4F3A4D-711E-4EEA-B059-468567A1A3BA}" type="presOf" srcId="{719738F2-C20B-4F01-9107-566A0540A275}" destId="{4C7981A7-8572-419E-BC8D-1E15534E8216}" srcOrd="0" destOrd="0" presId="urn:microsoft.com/office/officeart/2005/8/layout/default"/>
    <dgm:cxn modelId="{9312D77F-2006-4B72-8728-461B8398AE52}" srcId="{C68BAE35-32FB-4AF6-9979-C73FBD009DE9}" destId="{C9DF5878-D31C-442D-AFB9-63F525E91E52}" srcOrd="0" destOrd="0" parTransId="{15A7F19E-148F-4744-AFD2-7F0A6909BCA2}" sibTransId="{15D36A51-F101-472C-B0AD-9F9E4A5AEEC6}"/>
    <dgm:cxn modelId="{4C6F9391-A7D6-4CD1-BD1D-D72EA891C09D}" type="presOf" srcId="{C9DF5878-D31C-442D-AFB9-63F525E91E52}" destId="{98B58559-6514-4FD8-819E-29978A222511}" srcOrd="0" destOrd="0" presId="urn:microsoft.com/office/officeart/2005/8/layout/default"/>
    <dgm:cxn modelId="{6EF45CB2-C333-4B01-BA32-68C301AC36CC}" type="presOf" srcId="{C68BAE35-32FB-4AF6-9979-C73FBD009DE9}" destId="{AD93F885-2041-4C48-80F0-6C39B560456B}" srcOrd="0" destOrd="0" presId="urn:microsoft.com/office/officeart/2005/8/layout/default"/>
    <dgm:cxn modelId="{762A0632-2EED-4F64-8598-9390D24AFF4D}" type="presParOf" srcId="{AD93F885-2041-4C48-80F0-6C39B560456B}" destId="{98B58559-6514-4FD8-819E-29978A222511}" srcOrd="0" destOrd="0" presId="urn:microsoft.com/office/officeart/2005/8/layout/default"/>
    <dgm:cxn modelId="{E1899EC1-3311-40A1-AC5C-69B94397C07F}" type="presParOf" srcId="{AD93F885-2041-4C48-80F0-6C39B560456B}" destId="{0135F38C-0D3C-4834-AE77-E54C13837E8B}" srcOrd="1" destOrd="0" presId="urn:microsoft.com/office/officeart/2005/8/layout/default"/>
    <dgm:cxn modelId="{C03B32D9-B2FB-4A1F-89E1-AA83BCBC8F9C}" type="presParOf" srcId="{AD93F885-2041-4C48-80F0-6C39B560456B}" destId="{4C7981A7-8572-419E-BC8D-1E15534E8216}" srcOrd="2" destOrd="0" presId="urn:microsoft.com/office/officeart/2005/8/layout/default"/>
    <dgm:cxn modelId="{CD88E409-C805-480D-AD34-5A6218B9DAFA}" type="presParOf" srcId="{AD93F885-2041-4C48-80F0-6C39B560456B}" destId="{81F870EE-D9E3-4E27-BEC5-604068BF2753}" srcOrd="3" destOrd="0" presId="urn:microsoft.com/office/officeart/2005/8/layout/default"/>
    <dgm:cxn modelId="{8F46DB03-E204-43E1-8245-3830C855700F}" type="presParOf" srcId="{AD93F885-2041-4C48-80F0-6C39B560456B}" destId="{36EFA2DC-2E07-483D-AD9D-C383B55801DA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0FFF40D-2438-414C-A950-9519F6E84F8B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102E1FA0-F666-4CBA-A50C-63475A11EE66}">
      <dgm:prSet/>
      <dgm:spPr/>
      <dgm:t>
        <a:bodyPr/>
        <a:lstStyle/>
        <a:p>
          <a:r>
            <a:rPr lang="en-US" dirty="0"/>
            <a:t>GenAI is a form of AI that can create a wide variety of data, such as images, videos, audio, text, and 3D models.</a:t>
          </a:r>
        </a:p>
      </dgm:t>
    </dgm:pt>
    <dgm:pt modelId="{834A9DE2-B4AC-4423-9D14-CA987ED974A5}" type="parTrans" cxnId="{49E2E7A2-E5A1-40C0-B049-A209B3FC964A}">
      <dgm:prSet/>
      <dgm:spPr/>
      <dgm:t>
        <a:bodyPr/>
        <a:lstStyle/>
        <a:p>
          <a:endParaRPr lang="en-US"/>
        </a:p>
      </dgm:t>
    </dgm:pt>
    <dgm:pt modelId="{49CE5719-6453-40F0-A767-7FECD2FA899F}" type="sibTrans" cxnId="{49E2E7A2-E5A1-40C0-B049-A209B3FC964A}">
      <dgm:prSet/>
      <dgm:spPr/>
      <dgm:t>
        <a:bodyPr/>
        <a:lstStyle/>
        <a:p>
          <a:endParaRPr lang="en-US"/>
        </a:p>
      </dgm:t>
    </dgm:pt>
    <dgm:pt modelId="{9F3578C4-E18D-4722-9FCD-0D3D69E11C74}">
      <dgm:prSet/>
      <dgm:spPr/>
      <dgm:t>
        <a:bodyPr/>
        <a:lstStyle/>
        <a:p>
          <a:r>
            <a:rPr lang="en-US" dirty="0"/>
            <a:t>Learns patterns from existing data and then uses this knowledge to generate new and unique outputs</a:t>
          </a:r>
        </a:p>
      </dgm:t>
    </dgm:pt>
    <dgm:pt modelId="{D6E327C1-77DD-44B2-AE99-808E8C6D1396}" type="parTrans" cxnId="{225DBB33-A7C0-4E26-986B-0F4FB7DA6813}">
      <dgm:prSet/>
      <dgm:spPr/>
      <dgm:t>
        <a:bodyPr/>
        <a:lstStyle/>
        <a:p>
          <a:endParaRPr lang="en-US"/>
        </a:p>
      </dgm:t>
    </dgm:pt>
    <dgm:pt modelId="{CDC20D9D-BE50-44A0-A8D1-CF701FEE97D2}" type="sibTrans" cxnId="{225DBB33-A7C0-4E26-986B-0F4FB7DA6813}">
      <dgm:prSet/>
      <dgm:spPr/>
      <dgm:t>
        <a:bodyPr/>
        <a:lstStyle/>
        <a:p>
          <a:endParaRPr lang="en-US"/>
        </a:p>
      </dgm:t>
    </dgm:pt>
    <dgm:pt modelId="{75DF54E1-0275-46C1-AAF0-F7A761570D75}">
      <dgm:prSet/>
      <dgm:spPr/>
      <dgm:t>
        <a:bodyPr/>
        <a:lstStyle/>
        <a:p>
          <a:r>
            <a:rPr lang="en-US" dirty="0"/>
            <a:t>Gained notoriety in 2022 with OpenAI’s launch of ChatGPT</a:t>
          </a:r>
        </a:p>
      </dgm:t>
    </dgm:pt>
    <dgm:pt modelId="{F9179F7C-506B-43B8-A4EE-11B7DBD40157}" type="parTrans" cxnId="{484FE8AB-4163-415C-8A56-85D6F2C2774D}">
      <dgm:prSet/>
      <dgm:spPr/>
      <dgm:t>
        <a:bodyPr/>
        <a:lstStyle/>
        <a:p>
          <a:endParaRPr lang="en-US"/>
        </a:p>
      </dgm:t>
    </dgm:pt>
    <dgm:pt modelId="{647982D1-42A5-4D69-A398-8BFAB1574B34}" type="sibTrans" cxnId="{484FE8AB-4163-415C-8A56-85D6F2C2774D}">
      <dgm:prSet/>
      <dgm:spPr/>
      <dgm:t>
        <a:bodyPr/>
        <a:lstStyle/>
        <a:p>
          <a:endParaRPr lang="en-US"/>
        </a:p>
      </dgm:t>
    </dgm:pt>
    <dgm:pt modelId="{9B27FFE4-66A5-4BE6-A7C5-4CE1F5D29FC5}" type="pres">
      <dgm:prSet presAssocID="{80FFF40D-2438-414C-A950-9519F6E84F8B}" presName="root" presStyleCnt="0">
        <dgm:presLayoutVars>
          <dgm:dir/>
          <dgm:resizeHandles val="exact"/>
        </dgm:presLayoutVars>
      </dgm:prSet>
      <dgm:spPr/>
    </dgm:pt>
    <dgm:pt modelId="{E7F205E7-F4D0-460C-8DA0-11B3CE8E1A11}" type="pres">
      <dgm:prSet presAssocID="{102E1FA0-F666-4CBA-A50C-63475A11EE66}" presName="compNode" presStyleCnt="0"/>
      <dgm:spPr/>
    </dgm:pt>
    <dgm:pt modelId="{CA1E7BA1-2CA0-4968-A4B8-D732CB7D7C4A}" type="pres">
      <dgm:prSet presAssocID="{102E1FA0-F666-4CBA-A50C-63475A11EE66}" presName="bgRect" presStyleLbl="bgShp" presStyleIdx="0" presStyleCnt="2"/>
      <dgm:spPr/>
    </dgm:pt>
    <dgm:pt modelId="{DB278A6D-EDA8-4354-9F42-15F6AA9AA5F8}" type="pres">
      <dgm:prSet presAssocID="{102E1FA0-F666-4CBA-A50C-63475A11EE66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odcast"/>
        </a:ext>
      </dgm:extLst>
    </dgm:pt>
    <dgm:pt modelId="{6B298A70-5FC5-4CC0-AF05-F9D542BAA0C2}" type="pres">
      <dgm:prSet presAssocID="{102E1FA0-F666-4CBA-A50C-63475A11EE66}" presName="spaceRect" presStyleCnt="0"/>
      <dgm:spPr/>
    </dgm:pt>
    <dgm:pt modelId="{F519388C-96FC-4DCE-A0EA-7796EDBA4FF7}" type="pres">
      <dgm:prSet presAssocID="{102E1FA0-F666-4CBA-A50C-63475A11EE66}" presName="parTx" presStyleLbl="revTx" presStyleIdx="0" presStyleCnt="3">
        <dgm:presLayoutVars>
          <dgm:chMax val="0"/>
          <dgm:chPref val="0"/>
        </dgm:presLayoutVars>
      </dgm:prSet>
      <dgm:spPr/>
    </dgm:pt>
    <dgm:pt modelId="{F0F08365-DCC8-4C10-AD1C-8DD35B894361}" type="pres">
      <dgm:prSet presAssocID="{102E1FA0-F666-4CBA-A50C-63475A11EE66}" presName="desTx" presStyleLbl="revTx" presStyleIdx="1" presStyleCnt="3">
        <dgm:presLayoutVars/>
      </dgm:prSet>
      <dgm:spPr/>
    </dgm:pt>
    <dgm:pt modelId="{1CFF3221-BAC4-4A7A-B632-7A7CFB2E8A64}" type="pres">
      <dgm:prSet presAssocID="{49CE5719-6453-40F0-A767-7FECD2FA899F}" presName="sibTrans" presStyleCnt="0"/>
      <dgm:spPr/>
    </dgm:pt>
    <dgm:pt modelId="{CE65A5C2-A102-4E24-AC86-A7CEFCC2A14B}" type="pres">
      <dgm:prSet presAssocID="{75DF54E1-0275-46C1-AAF0-F7A761570D75}" presName="compNode" presStyleCnt="0"/>
      <dgm:spPr/>
    </dgm:pt>
    <dgm:pt modelId="{5170249B-3FF6-46BE-B8A6-5D7B7AD065E4}" type="pres">
      <dgm:prSet presAssocID="{75DF54E1-0275-46C1-AAF0-F7A761570D75}" presName="bgRect" presStyleLbl="bgShp" presStyleIdx="1" presStyleCnt="2"/>
      <dgm:spPr/>
    </dgm:pt>
    <dgm:pt modelId="{639EF3BD-2400-479C-85D9-17F4C7986C0E}" type="pres">
      <dgm:prSet presAssocID="{75DF54E1-0275-46C1-AAF0-F7A761570D75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rophy"/>
        </a:ext>
      </dgm:extLst>
    </dgm:pt>
    <dgm:pt modelId="{4F1ADCE1-FA30-4B55-825A-63977E3EC826}" type="pres">
      <dgm:prSet presAssocID="{75DF54E1-0275-46C1-AAF0-F7A761570D75}" presName="spaceRect" presStyleCnt="0"/>
      <dgm:spPr/>
    </dgm:pt>
    <dgm:pt modelId="{D874ACF4-C892-4155-93B9-5E217BB5A2E4}" type="pres">
      <dgm:prSet presAssocID="{75DF54E1-0275-46C1-AAF0-F7A761570D75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463CCB10-E1B4-467C-9968-80DD5B387E3B}" type="presOf" srcId="{75DF54E1-0275-46C1-AAF0-F7A761570D75}" destId="{D874ACF4-C892-4155-93B9-5E217BB5A2E4}" srcOrd="0" destOrd="0" presId="urn:microsoft.com/office/officeart/2018/2/layout/IconVerticalSolidList"/>
    <dgm:cxn modelId="{8EC4CB11-C89E-4E79-B094-739E58EC43F2}" type="presOf" srcId="{80FFF40D-2438-414C-A950-9519F6E84F8B}" destId="{9B27FFE4-66A5-4BE6-A7C5-4CE1F5D29FC5}" srcOrd="0" destOrd="0" presId="urn:microsoft.com/office/officeart/2018/2/layout/IconVerticalSolidList"/>
    <dgm:cxn modelId="{225DBB33-A7C0-4E26-986B-0F4FB7DA6813}" srcId="{102E1FA0-F666-4CBA-A50C-63475A11EE66}" destId="{9F3578C4-E18D-4722-9FCD-0D3D69E11C74}" srcOrd="0" destOrd="0" parTransId="{D6E327C1-77DD-44B2-AE99-808E8C6D1396}" sibTransId="{CDC20D9D-BE50-44A0-A8D1-CF701FEE97D2}"/>
    <dgm:cxn modelId="{41688436-E983-4AF8-AF1A-0F0C47C25FD8}" type="presOf" srcId="{102E1FA0-F666-4CBA-A50C-63475A11EE66}" destId="{F519388C-96FC-4DCE-A0EA-7796EDBA4FF7}" srcOrd="0" destOrd="0" presId="urn:microsoft.com/office/officeart/2018/2/layout/IconVerticalSolidList"/>
    <dgm:cxn modelId="{048B4D7B-32A0-43E5-B439-388D12602897}" type="presOf" srcId="{9F3578C4-E18D-4722-9FCD-0D3D69E11C74}" destId="{F0F08365-DCC8-4C10-AD1C-8DD35B894361}" srcOrd="0" destOrd="0" presId="urn:microsoft.com/office/officeart/2018/2/layout/IconVerticalSolidList"/>
    <dgm:cxn modelId="{49E2E7A2-E5A1-40C0-B049-A209B3FC964A}" srcId="{80FFF40D-2438-414C-A950-9519F6E84F8B}" destId="{102E1FA0-F666-4CBA-A50C-63475A11EE66}" srcOrd="0" destOrd="0" parTransId="{834A9DE2-B4AC-4423-9D14-CA987ED974A5}" sibTransId="{49CE5719-6453-40F0-A767-7FECD2FA899F}"/>
    <dgm:cxn modelId="{484FE8AB-4163-415C-8A56-85D6F2C2774D}" srcId="{80FFF40D-2438-414C-A950-9519F6E84F8B}" destId="{75DF54E1-0275-46C1-AAF0-F7A761570D75}" srcOrd="1" destOrd="0" parTransId="{F9179F7C-506B-43B8-A4EE-11B7DBD40157}" sibTransId="{647982D1-42A5-4D69-A398-8BFAB1574B34}"/>
    <dgm:cxn modelId="{E45F593B-5DBD-4ECC-B332-C3188F88436B}" type="presParOf" srcId="{9B27FFE4-66A5-4BE6-A7C5-4CE1F5D29FC5}" destId="{E7F205E7-F4D0-460C-8DA0-11B3CE8E1A11}" srcOrd="0" destOrd="0" presId="urn:microsoft.com/office/officeart/2018/2/layout/IconVerticalSolidList"/>
    <dgm:cxn modelId="{0C38B09C-287C-4BA4-9F15-1CFAE8A13AFD}" type="presParOf" srcId="{E7F205E7-F4D0-460C-8DA0-11B3CE8E1A11}" destId="{CA1E7BA1-2CA0-4968-A4B8-D732CB7D7C4A}" srcOrd="0" destOrd="0" presId="urn:microsoft.com/office/officeart/2018/2/layout/IconVerticalSolidList"/>
    <dgm:cxn modelId="{C8554B66-812B-4664-9F78-F178DC81ABD2}" type="presParOf" srcId="{E7F205E7-F4D0-460C-8DA0-11B3CE8E1A11}" destId="{DB278A6D-EDA8-4354-9F42-15F6AA9AA5F8}" srcOrd="1" destOrd="0" presId="urn:microsoft.com/office/officeart/2018/2/layout/IconVerticalSolidList"/>
    <dgm:cxn modelId="{1F752120-D53E-4292-B4DF-7DE37D93FE9F}" type="presParOf" srcId="{E7F205E7-F4D0-460C-8DA0-11B3CE8E1A11}" destId="{6B298A70-5FC5-4CC0-AF05-F9D542BAA0C2}" srcOrd="2" destOrd="0" presId="urn:microsoft.com/office/officeart/2018/2/layout/IconVerticalSolidList"/>
    <dgm:cxn modelId="{0D058E44-01A2-4234-950E-1C4E89EACAD5}" type="presParOf" srcId="{E7F205E7-F4D0-460C-8DA0-11B3CE8E1A11}" destId="{F519388C-96FC-4DCE-A0EA-7796EDBA4FF7}" srcOrd="3" destOrd="0" presId="urn:microsoft.com/office/officeart/2018/2/layout/IconVerticalSolidList"/>
    <dgm:cxn modelId="{F02DC632-D235-4055-B134-E296A17F7AAF}" type="presParOf" srcId="{E7F205E7-F4D0-460C-8DA0-11B3CE8E1A11}" destId="{F0F08365-DCC8-4C10-AD1C-8DD35B894361}" srcOrd="4" destOrd="0" presId="urn:microsoft.com/office/officeart/2018/2/layout/IconVerticalSolidList"/>
    <dgm:cxn modelId="{B2C34FFF-320F-4859-96AC-CC0EE3B398C1}" type="presParOf" srcId="{9B27FFE4-66A5-4BE6-A7C5-4CE1F5D29FC5}" destId="{1CFF3221-BAC4-4A7A-B632-7A7CFB2E8A64}" srcOrd="1" destOrd="0" presId="urn:microsoft.com/office/officeart/2018/2/layout/IconVerticalSolidList"/>
    <dgm:cxn modelId="{F2F94321-36BA-49CF-B387-A59161D7D4D4}" type="presParOf" srcId="{9B27FFE4-66A5-4BE6-A7C5-4CE1F5D29FC5}" destId="{CE65A5C2-A102-4E24-AC86-A7CEFCC2A14B}" srcOrd="2" destOrd="0" presId="urn:microsoft.com/office/officeart/2018/2/layout/IconVerticalSolidList"/>
    <dgm:cxn modelId="{C6FD6B23-7283-489A-9860-FC14E572D8D4}" type="presParOf" srcId="{CE65A5C2-A102-4E24-AC86-A7CEFCC2A14B}" destId="{5170249B-3FF6-46BE-B8A6-5D7B7AD065E4}" srcOrd="0" destOrd="0" presId="urn:microsoft.com/office/officeart/2018/2/layout/IconVerticalSolidList"/>
    <dgm:cxn modelId="{F8E28905-151C-484E-AEF7-052368897015}" type="presParOf" srcId="{CE65A5C2-A102-4E24-AC86-A7CEFCC2A14B}" destId="{639EF3BD-2400-479C-85D9-17F4C7986C0E}" srcOrd="1" destOrd="0" presId="urn:microsoft.com/office/officeart/2018/2/layout/IconVerticalSolidList"/>
    <dgm:cxn modelId="{61D24118-9A43-4E07-BA38-69F2AA082A88}" type="presParOf" srcId="{CE65A5C2-A102-4E24-AC86-A7CEFCC2A14B}" destId="{4F1ADCE1-FA30-4B55-825A-63977E3EC826}" srcOrd="2" destOrd="0" presId="urn:microsoft.com/office/officeart/2018/2/layout/IconVerticalSolidList"/>
    <dgm:cxn modelId="{339C81A2-C8D7-4502-ADD3-FA91AA86705D}" type="presParOf" srcId="{CE65A5C2-A102-4E24-AC86-A7CEFCC2A14B}" destId="{D874ACF4-C892-4155-93B9-5E217BB5A2E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1AEB6F7-86A6-411A-BE86-0B1C0224C54F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CE3EA9A2-B0BF-42DD-BEE2-20407F6E320F}">
      <dgm:prSet/>
      <dgm:spPr/>
      <dgm:t>
        <a:bodyPr/>
        <a:lstStyle/>
        <a:p>
          <a:r>
            <a: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Quick Summaries</a:t>
          </a:r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quickly </a:t>
          </a:r>
          <a:r>
            <a:rPr lang="en-US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summarize</a:t>
          </a:r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case law, statutes, and regulations, helping to efficiently grasp the essential elements of complex legal texts.</a:t>
          </a:r>
        </a:p>
      </dgm:t>
    </dgm:pt>
    <dgm:pt modelId="{502EF213-A1DA-4626-BE7F-EBBE984F5A8B}" type="parTrans" cxnId="{43D06F69-380E-4D64-94EA-1E53C5EE50FA}">
      <dgm:prSet/>
      <dgm:spPr/>
      <dgm:t>
        <a:bodyPr/>
        <a:lstStyle/>
        <a:p>
          <a:endParaRPr lang="en-US"/>
        </a:p>
      </dgm:t>
    </dgm:pt>
    <dgm:pt modelId="{830A6F43-D3B1-46EB-9735-D6CC52A1CC69}" type="sibTrans" cxnId="{43D06F69-380E-4D64-94EA-1E53C5EE50FA}">
      <dgm:prSet/>
      <dgm:spPr/>
      <dgm:t>
        <a:bodyPr/>
        <a:lstStyle/>
        <a:p>
          <a:endParaRPr lang="en-US"/>
        </a:p>
      </dgm:t>
    </dgm:pt>
    <dgm:pt modelId="{956CBD03-3E1E-4519-9DA0-8D83EE5EC761}">
      <dgm:prSet/>
      <dgm:spPr/>
      <dgm:t>
        <a:bodyPr/>
        <a:lstStyle/>
        <a:p>
          <a:r>
            <a: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Case Precedent Search</a:t>
          </a:r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by </a:t>
          </a:r>
          <a:r>
            <a:rPr lang="en-US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generating summaries of similar cases </a:t>
          </a:r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and identifying key judicial reasoning, can assist attorneys and paralegals in </a:t>
          </a:r>
          <a:r>
            <a:rPr lang="en-US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finding relevant precedent faster</a:t>
          </a:r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.</a:t>
          </a:r>
        </a:p>
      </dgm:t>
    </dgm:pt>
    <dgm:pt modelId="{ADD39A53-D7C8-4A95-9268-A582EE566F6F}" type="parTrans" cxnId="{3AE60406-C83B-47D3-B808-E87E85A8DE21}">
      <dgm:prSet/>
      <dgm:spPr/>
      <dgm:t>
        <a:bodyPr/>
        <a:lstStyle/>
        <a:p>
          <a:endParaRPr lang="en-US"/>
        </a:p>
      </dgm:t>
    </dgm:pt>
    <dgm:pt modelId="{D1A734D0-45B6-42F1-B232-7316BBC18A48}" type="sibTrans" cxnId="{3AE60406-C83B-47D3-B808-E87E85A8DE21}">
      <dgm:prSet/>
      <dgm:spPr/>
      <dgm:t>
        <a:bodyPr/>
        <a:lstStyle/>
        <a:p>
          <a:endParaRPr lang="en-US"/>
        </a:p>
      </dgm:t>
    </dgm:pt>
    <dgm:pt modelId="{266782E4-C26C-4BC2-8FE5-B194FEA91AFA}">
      <dgm:prSet/>
      <dgm:spPr/>
      <dgm:t>
        <a:bodyPr/>
        <a:lstStyle/>
        <a:p>
          <a:r>
            <a: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Contextual Searches</a:t>
          </a:r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</a:t>
          </a:r>
          <a:r>
            <a:rPr lang="en-US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provide answers to specific legal questions </a:t>
          </a:r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by scanning through large volumes of legal documents, offering </a:t>
          </a:r>
          <a:r>
            <a:rPr lang="en-US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concise responses</a:t>
          </a:r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based on current laws and case precedents.</a:t>
          </a:r>
        </a:p>
      </dgm:t>
    </dgm:pt>
    <dgm:pt modelId="{9E88D9D0-7F75-4B27-BC3B-B1FFF4483403}" type="parTrans" cxnId="{659C6DD4-4753-4051-A7B8-C9D871CA1AE5}">
      <dgm:prSet/>
      <dgm:spPr/>
      <dgm:t>
        <a:bodyPr/>
        <a:lstStyle/>
        <a:p>
          <a:endParaRPr lang="en-US"/>
        </a:p>
      </dgm:t>
    </dgm:pt>
    <dgm:pt modelId="{0E6069EC-4E6E-429D-910B-824353A24107}" type="sibTrans" cxnId="{659C6DD4-4753-4051-A7B8-C9D871CA1AE5}">
      <dgm:prSet/>
      <dgm:spPr/>
      <dgm:t>
        <a:bodyPr/>
        <a:lstStyle/>
        <a:p>
          <a:endParaRPr lang="en-US"/>
        </a:p>
      </dgm:t>
    </dgm:pt>
    <dgm:pt modelId="{D0C5EC7F-21E0-422F-9752-8ADCE5C8D658}" type="pres">
      <dgm:prSet presAssocID="{81AEB6F7-86A6-411A-BE86-0B1C0224C54F}" presName="root" presStyleCnt="0">
        <dgm:presLayoutVars>
          <dgm:dir/>
          <dgm:resizeHandles val="exact"/>
        </dgm:presLayoutVars>
      </dgm:prSet>
      <dgm:spPr/>
    </dgm:pt>
    <dgm:pt modelId="{1506DED8-CE6D-4962-8F73-78247D18739D}" type="pres">
      <dgm:prSet presAssocID="{CE3EA9A2-B0BF-42DD-BEE2-20407F6E320F}" presName="compNode" presStyleCnt="0"/>
      <dgm:spPr/>
    </dgm:pt>
    <dgm:pt modelId="{093D5F7C-6C7A-47DE-BADF-62C938513B10}" type="pres">
      <dgm:prSet presAssocID="{CE3EA9A2-B0BF-42DD-BEE2-20407F6E320F}" presName="bgRect" presStyleLbl="bgShp" presStyleIdx="0" presStyleCnt="3"/>
      <dgm:spPr/>
    </dgm:pt>
    <dgm:pt modelId="{41DD535F-FC31-405E-9C7B-06ABD949ADE3}" type="pres">
      <dgm:prSet presAssocID="{CE3EA9A2-B0BF-42DD-BEE2-20407F6E320F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Judge"/>
        </a:ext>
      </dgm:extLst>
    </dgm:pt>
    <dgm:pt modelId="{F32DF283-AEFF-41C1-8375-D674FB32ED8E}" type="pres">
      <dgm:prSet presAssocID="{CE3EA9A2-B0BF-42DD-BEE2-20407F6E320F}" presName="spaceRect" presStyleCnt="0"/>
      <dgm:spPr/>
    </dgm:pt>
    <dgm:pt modelId="{FC5FB74A-3CE4-4E40-978F-C624BBA15E8C}" type="pres">
      <dgm:prSet presAssocID="{CE3EA9A2-B0BF-42DD-BEE2-20407F6E320F}" presName="parTx" presStyleLbl="revTx" presStyleIdx="0" presStyleCnt="3">
        <dgm:presLayoutVars>
          <dgm:chMax val="0"/>
          <dgm:chPref val="0"/>
        </dgm:presLayoutVars>
      </dgm:prSet>
      <dgm:spPr/>
    </dgm:pt>
    <dgm:pt modelId="{81BE4802-4055-460C-83D3-3F6670206DE6}" type="pres">
      <dgm:prSet presAssocID="{830A6F43-D3B1-46EB-9735-D6CC52A1CC69}" presName="sibTrans" presStyleCnt="0"/>
      <dgm:spPr/>
    </dgm:pt>
    <dgm:pt modelId="{383EDC68-215F-470E-A1DB-C5A381CC5A05}" type="pres">
      <dgm:prSet presAssocID="{956CBD03-3E1E-4519-9DA0-8D83EE5EC761}" presName="compNode" presStyleCnt="0"/>
      <dgm:spPr/>
    </dgm:pt>
    <dgm:pt modelId="{1B795CBC-5A88-41B1-8B39-AE5413957842}" type="pres">
      <dgm:prSet presAssocID="{956CBD03-3E1E-4519-9DA0-8D83EE5EC761}" presName="bgRect" presStyleLbl="bgShp" presStyleIdx="1" presStyleCnt="3"/>
      <dgm:spPr/>
    </dgm:pt>
    <dgm:pt modelId="{8EA6F2B4-48B7-437B-9718-0AE35F2E604C}" type="pres">
      <dgm:prSet presAssocID="{956CBD03-3E1E-4519-9DA0-8D83EE5EC761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vel"/>
        </a:ext>
      </dgm:extLst>
    </dgm:pt>
    <dgm:pt modelId="{EB21559D-9BE5-4EC3-AE0E-107A9EB36A11}" type="pres">
      <dgm:prSet presAssocID="{956CBD03-3E1E-4519-9DA0-8D83EE5EC761}" presName="spaceRect" presStyleCnt="0"/>
      <dgm:spPr/>
    </dgm:pt>
    <dgm:pt modelId="{E924B34F-FEEB-466B-BA7A-11C643976AFE}" type="pres">
      <dgm:prSet presAssocID="{956CBD03-3E1E-4519-9DA0-8D83EE5EC761}" presName="parTx" presStyleLbl="revTx" presStyleIdx="1" presStyleCnt="3">
        <dgm:presLayoutVars>
          <dgm:chMax val="0"/>
          <dgm:chPref val="0"/>
        </dgm:presLayoutVars>
      </dgm:prSet>
      <dgm:spPr/>
    </dgm:pt>
    <dgm:pt modelId="{BB82DC81-A45B-4FE0-8C26-C14C3B5621B0}" type="pres">
      <dgm:prSet presAssocID="{D1A734D0-45B6-42F1-B232-7316BBC18A48}" presName="sibTrans" presStyleCnt="0"/>
      <dgm:spPr/>
    </dgm:pt>
    <dgm:pt modelId="{B58062F8-3804-4172-94D1-89FE3A10159F}" type="pres">
      <dgm:prSet presAssocID="{266782E4-C26C-4BC2-8FE5-B194FEA91AFA}" presName="compNode" presStyleCnt="0"/>
      <dgm:spPr/>
    </dgm:pt>
    <dgm:pt modelId="{4041AA48-4304-4F80-BD88-D1B6F168EAFE}" type="pres">
      <dgm:prSet presAssocID="{266782E4-C26C-4BC2-8FE5-B194FEA91AFA}" presName="bgRect" presStyleLbl="bgShp" presStyleIdx="2" presStyleCnt="3"/>
      <dgm:spPr/>
    </dgm:pt>
    <dgm:pt modelId="{7349548C-D51E-4762-AA6E-44F9F848EEB1}" type="pres">
      <dgm:prSet presAssocID="{266782E4-C26C-4BC2-8FE5-B194FEA91AFA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1151E8B1-DC25-4890-888C-33DA7C8DCBE7}" type="pres">
      <dgm:prSet presAssocID="{266782E4-C26C-4BC2-8FE5-B194FEA91AFA}" presName="spaceRect" presStyleCnt="0"/>
      <dgm:spPr/>
    </dgm:pt>
    <dgm:pt modelId="{DAB09E36-54C3-43AD-9728-69CAEDF5F3DD}" type="pres">
      <dgm:prSet presAssocID="{266782E4-C26C-4BC2-8FE5-B194FEA91AFA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3AE60406-C83B-47D3-B808-E87E85A8DE21}" srcId="{81AEB6F7-86A6-411A-BE86-0B1C0224C54F}" destId="{956CBD03-3E1E-4519-9DA0-8D83EE5EC761}" srcOrd="1" destOrd="0" parTransId="{ADD39A53-D7C8-4A95-9268-A582EE566F6F}" sibTransId="{D1A734D0-45B6-42F1-B232-7316BBC18A48}"/>
    <dgm:cxn modelId="{B2587E0E-2F3F-4D75-BF3C-03CEFF051DFD}" type="presOf" srcId="{CE3EA9A2-B0BF-42DD-BEE2-20407F6E320F}" destId="{FC5FB74A-3CE4-4E40-978F-C624BBA15E8C}" srcOrd="0" destOrd="0" presId="urn:microsoft.com/office/officeart/2018/2/layout/IconVerticalSolidList"/>
    <dgm:cxn modelId="{43D06F69-380E-4D64-94EA-1E53C5EE50FA}" srcId="{81AEB6F7-86A6-411A-BE86-0B1C0224C54F}" destId="{CE3EA9A2-B0BF-42DD-BEE2-20407F6E320F}" srcOrd="0" destOrd="0" parTransId="{502EF213-A1DA-4626-BE7F-EBBE984F5A8B}" sibTransId="{830A6F43-D3B1-46EB-9735-D6CC52A1CC69}"/>
    <dgm:cxn modelId="{F4FFC696-EF7B-4FA5-86B7-EC774B67172E}" type="presOf" srcId="{956CBD03-3E1E-4519-9DA0-8D83EE5EC761}" destId="{E924B34F-FEEB-466B-BA7A-11C643976AFE}" srcOrd="0" destOrd="0" presId="urn:microsoft.com/office/officeart/2018/2/layout/IconVerticalSolidList"/>
    <dgm:cxn modelId="{91ADC79C-DE2D-487B-8D39-5C3510CB9DC6}" type="presOf" srcId="{81AEB6F7-86A6-411A-BE86-0B1C0224C54F}" destId="{D0C5EC7F-21E0-422F-9752-8ADCE5C8D658}" srcOrd="0" destOrd="0" presId="urn:microsoft.com/office/officeart/2018/2/layout/IconVerticalSolidList"/>
    <dgm:cxn modelId="{E5AC1FA5-4F3B-4002-B976-F4AD7A20E6A6}" type="presOf" srcId="{266782E4-C26C-4BC2-8FE5-B194FEA91AFA}" destId="{DAB09E36-54C3-43AD-9728-69CAEDF5F3DD}" srcOrd="0" destOrd="0" presId="urn:microsoft.com/office/officeart/2018/2/layout/IconVerticalSolidList"/>
    <dgm:cxn modelId="{659C6DD4-4753-4051-A7B8-C9D871CA1AE5}" srcId="{81AEB6F7-86A6-411A-BE86-0B1C0224C54F}" destId="{266782E4-C26C-4BC2-8FE5-B194FEA91AFA}" srcOrd="2" destOrd="0" parTransId="{9E88D9D0-7F75-4B27-BC3B-B1FFF4483403}" sibTransId="{0E6069EC-4E6E-429D-910B-824353A24107}"/>
    <dgm:cxn modelId="{1F34D6AE-8247-4254-87EF-25F56E43B415}" type="presParOf" srcId="{D0C5EC7F-21E0-422F-9752-8ADCE5C8D658}" destId="{1506DED8-CE6D-4962-8F73-78247D18739D}" srcOrd="0" destOrd="0" presId="urn:microsoft.com/office/officeart/2018/2/layout/IconVerticalSolidList"/>
    <dgm:cxn modelId="{926E5E0F-CFCE-4573-95B4-1B65CF8F92A6}" type="presParOf" srcId="{1506DED8-CE6D-4962-8F73-78247D18739D}" destId="{093D5F7C-6C7A-47DE-BADF-62C938513B10}" srcOrd="0" destOrd="0" presId="urn:microsoft.com/office/officeart/2018/2/layout/IconVerticalSolidList"/>
    <dgm:cxn modelId="{3FDCA4D4-9686-4253-BE58-87306D6A09FA}" type="presParOf" srcId="{1506DED8-CE6D-4962-8F73-78247D18739D}" destId="{41DD535F-FC31-405E-9C7B-06ABD949ADE3}" srcOrd="1" destOrd="0" presId="urn:microsoft.com/office/officeart/2018/2/layout/IconVerticalSolidList"/>
    <dgm:cxn modelId="{BCB7F035-07B3-44A6-90C0-F50E920B3297}" type="presParOf" srcId="{1506DED8-CE6D-4962-8F73-78247D18739D}" destId="{F32DF283-AEFF-41C1-8375-D674FB32ED8E}" srcOrd="2" destOrd="0" presId="urn:microsoft.com/office/officeart/2018/2/layout/IconVerticalSolidList"/>
    <dgm:cxn modelId="{F7E65312-3986-488E-AF24-EFEFA6E91517}" type="presParOf" srcId="{1506DED8-CE6D-4962-8F73-78247D18739D}" destId="{FC5FB74A-3CE4-4E40-978F-C624BBA15E8C}" srcOrd="3" destOrd="0" presId="urn:microsoft.com/office/officeart/2018/2/layout/IconVerticalSolidList"/>
    <dgm:cxn modelId="{4F9E4231-FF30-4F23-83B4-52BA48F44E00}" type="presParOf" srcId="{D0C5EC7F-21E0-422F-9752-8ADCE5C8D658}" destId="{81BE4802-4055-460C-83D3-3F6670206DE6}" srcOrd="1" destOrd="0" presId="urn:microsoft.com/office/officeart/2018/2/layout/IconVerticalSolidList"/>
    <dgm:cxn modelId="{946277AA-58E6-4606-B896-51EB4B9E9492}" type="presParOf" srcId="{D0C5EC7F-21E0-422F-9752-8ADCE5C8D658}" destId="{383EDC68-215F-470E-A1DB-C5A381CC5A05}" srcOrd="2" destOrd="0" presId="urn:microsoft.com/office/officeart/2018/2/layout/IconVerticalSolidList"/>
    <dgm:cxn modelId="{7D89855B-97CC-4DCC-BEBE-142D5B93BFA1}" type="presParOf" srcId="{383EDC68-215F-470E-A1DB-C5A381CC5A05}" destId="{1B795CBC-5A88-41B1-8B39-AE5413957842}" srcOrd="0" destOrd="0" presId="urn:microsoft.com/office/officeart/2018/2/layout/IconVerticalSolidList"/>
    <dgm:cxn modelId="{6D839E59-9B7A-498D-B03B-21ACF14102D9}" type="presParOf" srcId="{383EDC68-215F-470E-A1DB-C5A381CC5A05}" destId="{8EA6F2B4-48B7-437B-9718-0AE35F2E604C}" srcOrd="1" destOrd="0" presId="urn:microsoft.com/office/officeart/2018/2/layout/IconVerticalSolidList"/>
    <dgm:cxn modelId="{32FCD631-6729-4D9D-B71A-9BCB18D34E18}" type="presParOf" srcId="{383EDC68-215F-470E-A1DB-C5A381CC5A05}" destId="{EB21559D-9BE5-4EC3-AE0E-107A9EB36A11}" srcOrd="2" destOrd="0" presId="urn:microsoft.com/office/officeart/2018/2/layout/IconVerticalSolidList"/>
    <dgm:cxn modelId="{4774FD77-6DB8-4674-BEF1-084F27C5625F}" type="presParOf" srcId="{383EDC68-215F-470E-A1DB-C5A381CC5A05}" destId="{E924B34F-FEEB-466B-BA7A-11C643976AFE}" srcOrd="3" destOrd="0" presId="urn:microsoft.com/office/officeart/2018/2/layout/IconVerticalSolidList"/>
    <dgm:cxn modelId="{AB34D100-2271-401F-8C29-CFC001DEB3C5}" type="presParOf" srcId="{D0C5EC7F-21E0-422F-9752-8ADCE5C8D658}" destId="{BB82DC81-A45B-4FE0-8C26-C14C3B5621B0}" srcOrd="3" destOrd="0" presId="urn:microsoft.com/office/officeart/2018/2/layout/IconVerticalSolidList"/>
    <dgm:cxn modelId="{D6483AA8-63FE-450D-BC5E-6F9C68C9F7D6}" type="presParOf" srcId="{D0C5EC7F-21E0-422F-9752-8ADCE5C8D658}" destId="{B58062F8-3804-4172-94D1-89FE3A10159F}" srcOrd="4" destOrd="0" presId="urn:microsoft.com/office/officeart/2018/2/layout/IconVerticalSolidList"/>
    <dgm:cxn modelId="{CCE45665-3C00-4E4B-9E4F-A0FEF0C93309}" type="presParOf" srcId="{B58062F8-3804-4172-94D1-89FE3A10159F}" destId="{4041AA48-4304-4F80-BD88-D1B6F168EAFE}" srcOrd="0" destOrd="0" presId="urn:microsoft.com/office/officeart/2018/2/layout/IconVerticalSolidList"/>
    <dgm:cxn modelId="{B0DBDEBA-3E5E-4AB4-889A-BBC12AD33D0A}" type="presParOf" srcId="{B58062F8-3804-4172-94D1-89FE3A10159F}" destId="{7349548C-D51E-4762-AA6E-44F9F848EEB1}" srcOrd="1" destOrd="0" presId="urn:microsoft.com/office/officeart/2018/2/layout/IconVerticalSolidList"/>
    <dgm:cxn modelId="{412E5664-55D1-4B7B-9DE5-DDD93C5ED71A}" type="presParOf" srcId="{B58062F8-3804-4172-94D1-89FE3A10159F}" destId="{1151E8B1-DC25-4890-888C-33DA7C8DCBE7}" srcOrd="2" destOrd="0" presId="urn:microsoft.com/office/officeart/2018/2/layout/IconVerticalSolidList"/>
    <dgm:cxn modelId="{AB7BEEA0-19AB-4E88-9445-4E04525930DD}" type="presParOf" srcId="{B58062F8-3804-4172-94D1-89FE3A10159F}" destId="{DAB09E36-54C3-43AD-9728-69CAEDF5F3D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7C45E5B-BED8-453D-B22C-CD26F4D462E7}" type="doc">
      <dgm:prSet loTypeId="urn:microsoft.com/office/officeart/2005/8/layout/default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E657A60-2F6A-45AF-9DC4-D3898BC4A556}">
      <dgm:prSet/>
      <dgm:spPr/>
      <dgm:t>
        <a:bodyPr/>
        <a:lstStyle/>
        <a:p>
          <a:r>
            <a: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Automated Contract Drafting</a:t>
          </a:r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</a:t>
          </a:r>
          <a:r>
            <a:rPr lang="en-US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draft initial versions </a:t>
          </a:r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of legal documents, such as contracts, agreements, NDAs, and wills, based on specific inputs from the user. This speeds reduces drafting time.</a:t>
          </a:r>
        </a:p>
      </dgm:t>
    </dgm:pt>
    <dgm:pt modelId="{B5D52EC9-FD7D-4351-9E90-811B29512853}" type="parTrans" cxnId="{44E23281-3FB0-4B8F-96EC-9083D3547265}">
      <dgm:prSet/>
      <dgm:spPr/>
      <dgm:t>
        <a:bodyPr/>
        <a:lstStyle/>
        <a:p>
          <a:endParaRPr lang="en-US"/>
        </a:p>
      </dgm:t>
    </dgm:pt>
    <dgm:pt modelId="{D67D8502-765C-4990-8457-7A784D1ACBD2}" type="sibTrans" cxnId="{44E23281-3FB0-4B8F-96EC-9083D3547265}">
      <dgm:prSet/>
      <dgm:spPr/>
      <dgm:t>
        <a:bodyPr/>
        <a:lstStyle/>
        <a:p>
          <a:endParaRPr lang="en-US"/>
        </a:p>
      </dgm:t>
    </dgm:pt>
    <dgm:pt modelId="{FE7903F9-4CD9-4C8A-83A0-8C8DC8852401}">
      <dgm:prSet/>
      <dgm:spPr/>
      <dgm:t>
        <a:bodyPr/>
        <a:lstStyle/>
        <a:p>
          <a:r>
            <a: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Clause Comparison</a:t>
          </a:r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</a:t>
          </a:r>
          <a:r>
            <a:rPr lang="en-US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highlight differences </a:t>
          </a:r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between contract clauses, helping review terms and conditions more efficiently, ensuring </a:t>
          </a:r>
          <a:r>
            <a:rPr lang="en-US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consistency</a:t>
          </a:r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, and </a:t>
          </a:r>
          <a:r>
            <a:rPr lang="en-US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spotting potential red flags</a:t>
          </a:r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.</a:t>
          </a:r>
        </a:p>
      </dgm:t>
    </dgm:pt>
    <dgm:pt modelId="{9121CC6E-143D-41C3-8C5F-466A4EAA8E30}" type="parTrans" cxnId="{FCECC8AD-9490-4FA6-971B-91A2E12209AE}">
      <dgm:prSet/>
      <dgm:spPr/>
      <dgm:t>
        <a:bodyPr/>
        <a:lstStyle/>
        <a:p>
          <a:endParaRPr lang="en-US"/>
        </a:p>
      </dgm:t>
    </dgm:pt>
    <dgm:pt modelId="{2CC2F1E4-20E4-4EB9-A1C3-9A0D92B8BED8}" type="sibTrans" cxnId="{FCECC8AD-9490-4FA6-971B-91A2E12209AE}">
      <dgm:prSet/>
      <dgm:spPr/>
      <dgm:t>
        <a:bodyPr/>
        <a:lstStyle/>
        <a:p>
          <a:endParaRPr lang="en-US"/>
        </a:p>
      </dgm:t>
    </dgm:pt>
    <dgm:pt modelId="{748A709C-BDE6-419E-9511-F59B53A09D6C}">
      <dgm:prSet/>
      <dgm:spPr/>
      <dgm:t>
        <a:bodyPr/>
        <a:lstStyle/>
        <a:p>
          <a:r>
            <a: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Contract Summaries</a:t>
          </a:r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</a:t>
          </a:r>
          <a:r>
            <a:rPr lang="en-US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summarize lengthy contracts </a:t>
          </a:r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into concise points, enabling attorneys, paralegals, or clients to review key terms quickly.</a:t>
          </a:r>
        </a:p>
      </dgm:t>
    </dgm:pt>
    <dgm:pt modelId="{C17635F0-8DEA-4B94-9222-FA29360770D5}" type="parTrans" cxnId="{2792903B-3B01-4FCD-8E7A-C04D9268DC5A}">
      <dgm:prSet/>
      <dgm:spPr/>
      <dgm:t>
        <a:bodyPr/>
        <a:lstStyle/>
        <a:p>
          <a:endParaRPr lang="en-US"/>
        </a:p>
      </dgm:t>
    </dgm:pt>
    <dgm:pt modelId="{96A187B7-CB71-4D53-B984-7679C0EFA34C}" type="sibTrans" cxnId="{2792903B-3B01-4FCD-8E7A-C04D9268DC5A}">
      <dgm:prSet/>
      <dgm:spPr/>
      <dgm:t>
        <a:bodyPr/>
        <a:lstStyle/>
        <a:p>
          <a:endParaRPr lang="en-US"/>
        </a:p>
      </dgm:t>
    </dgm:pt>
    <dgm:pt modelId="{C7FDC9A1-87A0-4927-AE27-ACF829B709D2}" type="pres">
      <dgm:prSet presAssocID="{C7C45E5B-BED8-453D-B22C-CD26F4D462E7}" presName="diagram" presStyleCnt="0">
        <dgm:presLayoutVars>
          <dgm:dir/>
          <dgm:resizeHandles val="exact"/>
        </dgm:presLayoutVars>
      </dgm:prSet>
      <dgm:spPr/>
    </dgm:pt>
    <dgm:pt modelId="{2E2443A6-8D07-41C7-9134-7FDD0F685D57}" type="pres">
      <dgm:prSet presAssocID="{AE657A60-2F6A-45AF-9DC4-D3898BC4A556}" presName="node" presStyleLbl="node1" presStyleIdx="0" presStyleCnt="3">
        <dgm:presLayoutVars>
          <dgm:bulletEnabled val="1"/>
        </dgm:presLayoutVars>
      </dgm:prSet>
      <dgm:spPr/>
    </dgm:pt>
    <dgm:pt modelId="{25500238-3809-4B5E-8841-FCEFD6890A8D}" type="pres">
      <dgm:prSet presAssocID="{D67D8502-765C-4990-8457-7A784D1ACBD2}" presName="sibTrans" presStyleCnt="0"/>
      <dgm:spPr/>
    </dgm:pt>
    <dgm:pt modelId="{EF151EBA-A0DB-4F91-90A0-D7D7A5E4FDC7}" type="pres">
      <dgm:prSet presAssocID="{FE7903F9-4CD9-4C8A-83A0-8C8DC8852401}" presName="node" presStyleLbl="node1" presStyleIdx="1" presStyleCnt="3">
        <dgm:presLayoutVars>
          <dgm:bulletEnabled val="1"/>
        </dgm:presLayoutVars>
      </dgm:prSet>
      <dgm:spPr/>
    </dgm:pt>
    <dgm:pt modelId="{F8F4A0E6-5F43-4918-B3B6-8857F9451D4B}" type="pres">
      <dgm:prSet presAssocID="{2CC2F1E4-20E4-4EB9-A1C3-9A0D92B8BED8}" presName="sibTrans" presStyleCnt="0"/>
      <dgm:spPr/>
    </dgm:pt>
    <dgm:pt modelId="{421CD9F5-14CD-4F2C-9188-F6AEA649B854}" type="pres">
      <dgm:prSet presAssocID="{748A709C-BDE6-419E-9511-F59B53A09D6C}" presName="node" presStyleLbl="node1" presStyleIdx="2" presStyleCnt="3">
        <dgm:presLayoutVars>
          <dgm:bulletEnabled val="1"/>
        </dgm:presLayoutVars>
      </dgm:prSet>
      <dgm:spPr/>
    </dgm:pt>
  </dgm:ptLst>
  <dgm:cxnLst>
    <dgm:cxn modelId="{2792903B-3B01-4FCD-8E7A-C04D9268DC5A}" srcId="{C7C45E5B-BED8-453D-B22C-CD26F4D462E7}" destId="{748A709C-BDE6-419E-9511-F59B53A09D6C}" srcOrd="2" destOrd="0" parTransId="{C17635F0-8DEA-4B94-9222-FA29360770D5}" sibTransId="{96A187B7-CB71-4D53-B984-7679C0EFA34C}"/>
    <dgm:cxn modelId="{7FADF749-2185-4058-AC48-B6054D76DF23}" type="presOf" srcId="{AE657A60-2F6A-45AF-9DC4-D3898BC4A556}" destId="{2E2443A6-8D07-41C7-9134-7FDD0F685D57}" srcOrd="0" destOrd="0" presId="urn:microsoft.com/office/officeart/2005/8/layout/default"/>
    <dgm:cxn modelId="{44E23281-3FB0-4B8F-96EC-9083D3547265}" srcId="{C7C45E5B-BED8-453D-B22C-CD26F4D462E7}" destId="{AE657A60-2F6A-45AF-9DC4-D3898BC4A556}" srcOrd="0" destOrd="0" parTransId="{B5D52EC9-FD7D-4351-9E90-811B29512853}" sibTransId="{D67D8502-765C-4990-8457-7A784D1ACBD2}"/>
    <dgm:cxn modelId="{F63E7487-1D48-400D-A09F-62D941CE22BA}" type="presOf" srcId="{C7C45E5B-BED8-453D-B22C-CD26F4D462E7}" destId="{C7FDC9A1-87A0-4927-AE27-ACF829B709D2}" srcOrd="0" destOrd="0" presId="urn:microsoft.com/office/officeart/2005/8/layout/default"/>
    <dgm:cxn modelId="{FCECC8AD-9490-4FA6-971B-91A2E12209AE}" srcId="{C7C45E5B-BED8-453D-B22C-CD26F4D462E7}" destId="{FE7903F9-4CD9-4C8A-83A0-8C8DC8852401}" srcOrd="1" destOrd="0" parTransId="{9121CC6E-143D-41C3-8C5F-466A4EAA8E30}" sibTransId="{2CC2F1E4-20E4-4EB9-A1C3-9A0D92B8BED8}"/>
    <dgm:cxn modelId="{38817EAF-7E79-404A-B6C8-5069D9561895}" type="presOf" srcId="{748A709C-BDE6-419E-9511-F59B53A09D6C}" destId="{421CD9F5-14CD-4F2C-9188-F6AEA649B854}" srcOrd="0" destOrd="0" presId="urn:microsoft.com/office/officeart/2005/8/layout/default"/>
    <dgm:cxn modelId="{D036D8D7-A26A-4C27-848E-1340CE68E897}" type="presOf" srcId="{FE7903F9-4CD9-4C8A-83A0-8C8DC8852401}" destId="{EF151EBA-A0DB-4F91-90A0-D7D7A5E4FDC7}" srcOrd="0" destOrd="0" presId="urn:microsoft.com/office/officeart/2005/8/layout/default"/>
    <dgm:cxn modelId="{6E2A0039-990C-4F7C-AE99-6CF903CA463E}" type="presParOf" srcId="{C7FDC9A1-87A0-4927-AE27-ACF829B709D2}" destId="{2E2443A6-8D07-41C7-9134-7FDD0F685D57}" srcOrd="0" destOrd="0" presId="urn:microsoft.com/office/officeart/2005/8/layout/default"/>
    <dgm:cxn modelId="{185CC5FA-89B4-4A76-8812-E9300F0E7EE3}" type="presParOf" srcId="{C7FDC9A1-87A0-4927-AE27-ACF829B709D2}" destId="{25500238-3809-4B5E-8841-FCEFD6890A8D}" srcOrd="1" destOrd="0" presId="urn:microsoft.com/office/officeart/2005/8/layout/default"/>
    <dgm:cxn modelId="{195FDFD7-A21E-474A-9F6C-563105C02A5D}" type="presParOf" srcId="{C7FDC9A1-87A0-4927-AE27-ACF829B709D2}" destId="{EF151EBA-A0DB-4F91-90A0-D7D7A5E4FDC7}" srcOrd="2" destOrd="0" presId="urn:microsoft.com/office/officeart/2005/8/layout/default"/>
    <dgm:cxn modelId="{8308FFB0-8886-4780-86FB-1F8C20CA27D7}" type="presParOf" srcId="{C7FDC9A1-87A0-4927-AE27-ACF829B709D2}" destId="{F8F4A0E6-5F43-4918-B3B6-8857F9451D4B}" srcOrd="3" destOrd="0" presId="urn:microsoft.com/office/officeart/2005/8/layout/default"/>
    <dgm:cxn modelId="{F696C97F-6C96-4F5B-825D-B167D9D72C08}" type="presParOf" srcId="{C7FDC9A1-87A0-4927-AE27-ACF829B709D2}" destId="{421CD9F5-14CD-4F2C-9188-F6AEA649B854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842A78B-9BAB-4767-9D71-0BA9A1510D2F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038D9E34-F46A-4AC4-B235-44FAAE528AA0}">
      <dgm:prSet/>
      <dgm:spPr/>
      <dgm:t>
        <a:bodyPr/>
        <a:lstStyle/>
        <a:p>
          <a:r>
            <a: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Deposition Preparation</a:t>
          </a:r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</a:t>
          </a:r>
          <a:r>
            <a:rPr lang="en-US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suggest deposition questions </a:t>
          </a:r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based on case facts or </a:t>
          </a:r>
          <a:r>
            <a:rPr lang="en-US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generate lists of questions </a:t>
          </a:r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for different stages of the litigation process.</a:t>
          </a:r>
        </a:p>
      </dgm:t>
    </dgm:pt>
    <dgm:pt modelId="{FC55F247-F648-4535-8E3A-49073BE8FAF1}" type="parTrans" cxnId="{8591BEF7-5891-40B3-992B-43F140B2E14C}">
      <dgm:prSet/>
      <dgm:spPr/>
      <dgm:t>
        <a:bodyPr/>
        <a:lstStyle/>
        <a:p>
          <a:endParaRPr lang="en-US"/>
        </a:p>
      </dgm:t>
    </dgm:pt>
    <dgm:pt modelId="{621C6D65-9E33-4717-9B56-AB207F9A56FB}" type="sibTrans" cxnId="{8591BEF7-5891-40B3-992B-43F140B2E14C}">
      <dgm:prSet/>
      <dgm:spPr/>
      <dgm:t>
        <a:bodyPr/>
        <a:lstStyle/>
        <a:p>
          <a:endParaRPr lang="en-US"/>
        </a:p>
      </dgm:t>
    </dgm:pt>
    <dgm:pt modelId="{FD83A341-E966-4A0C-BAE7-DE14AD8A69AD}">
      <dgm:prSet/>
      <dgm:spPr/>
      <dgm:t>
        <a:bodyPr/>
        <a:lstStyle/>
        <a:p>
          <a:r>
            <a: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Evidence Review</a:t>
          </a:r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</a:t>
          </a:r>
          <a:r>
            <a:rPr lang="en-US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help organize and review large sets of evidence</a:t>
          </a:r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by extracting relevant information, identifying themes, and summarizing witness statements.</a:t>
          </a:r>
        </a:p>
      </dgm:t>
    </dgm:pt>
    <dgm:pt modelId="{B7F46B5D-D8A2-4A3D-A155-CD3243A226C7}" type="parTrans" cxnId="{D6CCD4BD-5E2F-4D0E-B544-1036055A5EF1}">
      <dgm:prSet/>
      <dgm:spPr/>
      <dgm:t>
        <a:bodyPr/>
        <a:lstStyle/>
        <a:p>
          <a:endParaRPr lang="en-US"/>
        </a:p>
      </dgm:t>
    </dgm:pt>
    <dgm:pt modelId="{430CBED0-05C9-4C56-9D70-507D858D64C5}" type="sibTrans" cxnId="{D6CCD4BD-5E2F-4D0E-B544-1036055A5EF1}">
      <dgm:prSet/>
      <dgm:spPr/>
      <dgm:t>
        <a:bodyPr/>
        <a:lstStyle/>
        <a:p>
          <a:endParaRPr lang="en-US"/>
        </a:p>
      </dgm:t>
    </dgm:pt>
    <dgm:pt modelId="{0D9E4C18-9C34-4B6D-A93F-009414AFC2EA}">
      <dgm:prSet/>
      <dgm:spPr/>
      <dgm:t>
        <a:bodyPr/>
        <a:lstStyle/>
        <a:p>
          <a:r>
            <a: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Discovery Document Analysis</a:t>
          </a:r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</a:t>
          </a:r>
          <a:r>
            <a:rPr lang="en-US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analyze documents </a:t>
          </a:r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produced during discovery, helping attorneys identify significant facts, patterns, and key evidence within massive volumes of information</a:t>
          </a:r>
          <a:r>
            <a:rPr lang="en-US" dirty="0"/>
            <a:t>.</a:t>
          </a:r>
        </a:p>
      </dgm:t>
    </dgm:pt>
    <dgm:pt modelId="{268BB922-C1BA-4553-8467-5A81CC5A6728}" type="parTrans" cxnId="{58FC689D-A19C-4395-A6E9-B40BB5F983F3}">
      <dgm:prSet/>
      <dgm:spPr/>
      <dgm:t>
        <a:bodyPr/>
        <a:lstStyle/>
        <a:p>
          <a:endParaRPr lang="en-US"/>
        </a:p>
      </dgm:t>
    </dgm:pt>
    <dgm:pt modelId="{485467BD-1C9B-429B-8F06-2E145A9ADA70}" type="sibTrans" cxnId="{58FC689D-A19C-4395-A6E9-B40BB5F983F3}">
      <dgm:prSet/>
      <dgm:spPr/>
      <dgm:t>
        <a:bodyPr/>
        <a:lstStyle/>
        <a:p>
          <a:endParaRPr lang="en-US"/>
        </a:p>
      </dgm:t>
    </dgm:pt>
    <dgm:pt modelId="{20A4528F-394D-480E-92AA-3BFA3DFA44E5}" type="pres">
      <dgm:prSet presAssocID="{B842A78B-9BAB-4767-9D71-0BA9A1510D2F}" presName="root" presStyleCnt="0">
        <dgm:presLayoutVars>
          <dgm:dir/>
          <dgm:resizeHandles val="exact"/>
        </dgm:presLayoutVars>
      </dgm:prSet>
      <dgm:spPr/>
    </dgm:pt>
    <dgm:pt modelId="{9B9D50FE-3DF3-4089-B6D7-5973479FA031}" type="pres">
      <dgm:prSet presAssocID="{038D9E34-F46A-4AC4-B235-44FAAE528AA0}" presName="compNode" presStyleCnt="0"/>
      <dgm:spPr/>
    </dgm:pt>
    <dgm:pt modelId="{CC764F02-C490-4837-A9DB-63479FBB0EB9}" type="pres">
      <dgm:prSet presAssocID="{038D9E34-F46A-4AC4-B235-44FAAE528AA0}" presName="bgRect" presStyleLbl="bgShp" presStyleIdx="0" presStyleCnt="3"/>
      <dgm:spPr/>
    </dgm:pt>
    <dgm:pt modelId="{7739EE5E-B750-4E90-8275-CE00FD607A20}" type="pres">
      <dgm:prSet presAssocID="{038D9E34-F46A-4AC4-B235-44FAAE528AA0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vel"/>
        </a:ext>
      </dgm:extLst>
    </dgm:pt>
    <dgm:pt modelId="{0F947CF0-498D-46C0-AA1F-1B507963635F}" type="pres">
      <dgm:prSet presAssocID="{038D9E34-F46A-4AC4-B235-44FAAE528AA0}" presName="spaceRect" presStyleCnt="0"/>
      <dgm:spPr/>
    </dgm:pt>
    <dgm:pt modelId="{6688808F-153C-4CCB-AB7F-8C3CA03DCA8B}" type="pres">
      <dgm:prSet presAssocID="{038D9E34-F46A-4AC4-B235-44FAAE528AA0}" presName="parTx" presStyleLbl="revTx" presStyleIdx="0" presStyleCnt="3">
        <dgm:presLayoutVars>
          <dgm:chMax val="0"/>
          <dgm:chPref val="0"/>
        </dgm:presLayoutVars>
      </dgm:prSet>
      <dgm:spPr/>
    </dgm:pt>
    <dgm:pt modelId="{BC46E168-8A8F-4E8E-B914-F5783776E18D}" type="pres">
      <dgm:prSet presAssocID="{621C6D65-9E33-4717-9B56-AB207F9A56FB}" presName="sibTrans" presStyleCnt="0"/>
      <dgm:spPr/>
    </dgm:pt>
    <dgm:pt modelId="{724EA88F-A967-45EA-944F-2B9D11EA0F18}" type="pres">
      <dgm:prSet presAssocID="{FD83A341-E966-4A0C-BAE7-DE14AD8A69AD}" presName="compNode" presStyleCnt="0"/>
      <dgm:spPr/>
    </dgm:pt>
    <dgm:pt modelId="{B5D5EB68-4E58-4AA2-A4FD-17ECA35999FF}" type="pres">
      <dgm:prSet presAssocID="{FD83A341-E966-4A0C-BAE7-DE14AD8A69AD}" presName="bgRect" presStyleLbl="bgShp" presStyleIdx="1" presStyleCnt="3"/>
      <dgm:spPr/>
    </dgm:pt>
    <dgm:pt modelId="{D447C736-D440-4692-BAD4-A4A495E44EC3}" type="pres">
      <dgm:prSet presAssocID="{FD83A341-E966-4A0C-BAE7-DE14AD8A69AD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able"/>
        </a:ext>
      </dgm:extLst>
    </dgm:pt>
    <dgm:pt modelId="{B571842C-E7B8-4242-B9DF-3C7A69BCA5FB}" type="pres">
      <dgm:prSet presAssocID="{FD83A341-E966-4A0C-BAE7-DE14AD8A69AD}" presName="spaceRect" presStyleCnt="0"/>
      <dgm:spPr/>
    </dgm:pt>
    <dgm:pt modelId="{EA544D1B-6B3E-42BF-A07B-15415DEE1509}" type="pres">
      <dgm:prSet presAssocID="{FD83A341-E966-4A0C-BAE7-DE14AD8A69AD}" presName="parTx" presStyleLbl="revTx" presStyleIdx="1" presStyleCnt="3">
        <dgm:presLayoutVars>
          <dgm:chMax val="0"/>
          <dgm:chPref val="0"/>
        </dgm:presLayoutVars>
      </dgm:prSet>
      <dgm:spPr/>
    </dgm:pt>
    <dgm:pt modelId="{ABF78391-C459-4A53-B399-91529434CD46}" type="pres">
      <dgm:prSet presAssocID="{430CBED0-05C9-4C56-9D70-507D858D64C5}" presName="sibTrans" presStyleCnt="0"/>
      <dgm:spPr/>
    </dgm:pt>
    <dgm:pt modelId="{3EC82E1A-55D2-45A9-85F6-7E5B758BFEAA}" type="pres">
      <dgm:prSet presAssocID="{0D9E4C18-9C34-4B6D-A93F-009414AFC2EA}" presName="compNode" presStyleCnt="0"/>
      <dgm:spPr/>
    </dgm:pt>
    <dgm:pt modelId="{361A0ED6-ABF5-4E7E-B825-B8E0613F10B6}" type="pres">
      <dgm:prSet presAssocID="{0D9E4C18-9C34-4B6D-A93F-009414AFC2EA}" presName="bgRect" presStyleLbl="bgShp" presStyleIdx="2" presStyleCnt="3"/>
      <dgm:spPr/>
    </dgm:pt>
    <dgm:pt modelId="{2B05736A-C5C5-4F4D-A1A4-0DDEBD87B24B}" type="pres">
      <dgm:prSet presAssocID="{0D9E4C18-9C34-4B6D-A93F-009414AFC2EA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Judge"/>
        </a:ext>
      </dgm:extLst>
    </dgm:pt>
    <dgm:pt modelId="{C49C32B1-4C14-4DC0-80DC-411807144264}" type="pres">
      <dgm:prSet presAssocID="{0D9E4C18-9C34-4B6D-A93F-009414AFC2EA}" presName="spaceRect" presStyleCnt="0"/>
      <dgm:spPr/>
    </dgm:pt>
    <dgm:pt modelId="{045A78D1-C3C4-4FB6-8A5E-6A8423708885}" type="pres">
      <dgm:prSet presAssocID="{0D9E4C18-9C34-4B6D-A93F-009414AFC2EA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DD781516-0BA5-4D63-BFFF-0BCA2B11EEB5}" type="presOf" srcId="{038D9E34-F46A-4AC4-B235-44FAAE528AA0}" destId="{6688808F-153C-4CCB-AB7F-8C3CA03DCA8B}" srcOrd="0" destOrd="0" presId="urn:microsoft.com/office/officeart/2018/2/layout/IconVerticalSolidList"/>
    <dgm:cxn modelId="{0D3EED48-86D4-43A7-8A1F-0CEAE4440E06}" type="presOf" srcId="{0D9E4C18-9C34-4B6D-A93F-009414AFC2EA}" destId="{045A78D1-C3C4-4FB6-8A5E-6A8423708885}" srcOrd="0" destOrd="0" presId="urn:microsoft.com/office/officeart/2018/2/layout/IconVerticalSolidList"/>
    <dgm:cxn modelId="{25F7C35A-23BA-42AE-AA40-06E0E0BBE250}" type="presOf" srcId="{B842A78B-9BAB-4767-9D71-0BA9A1510D2F}" destId="{20A4528F-394D-480E-92AA-3BFA3DFA44E5}" srcOrd="0" destOrd="0" presId="urn:microsoft.com/office/officeart/2018/2/layout/IconVerticalSolidList"/>
    <dgm:cxn modelId="{76D30082-420A-4193-B036-462C25E314E5}" type="presOf" srcId="{FD83A341-E966-4A0C-BAE7-DE14AD8A69AD}" destId="{EA544D1B-6B3E-42BF-A07B-15415DEE1509}" srcOrd="0" destOrd="0" presId="urn:microsoft.com/office/officeart/2018/2/layout/IconVerticalSolidList"/>
    <dgm:cxn modelId="{58FC689D-A19C-4395-A6E9-B40BB5F983F3}" srcId="{B842A78B-9BAB-4767-9D71-0BA9A1510D2F}" destId="{0D9E4C18-9C34-4B6D-A93F-009414AFC2EA}" srcOrd="2" destOrd="0" parTransId="{268BB922-C1BA-4553-8467-5A81CC5A6728}" sibTransId="{485467BD-1C9B-429B-8F06-2E145A9ADA70}"/>
    <dgm:cxn modelId="{D6CCD4BD-5E2F-4D0E-B544-1036055A5EF1}" srcId="{B842A78B-9BAB-4767-9D71-0BA9A1510D2F}" destId="{FD83A341-E966-4A0C-BAE7-DE14AD8A69AD}" srcOrd="1" destOrd="0" parTransId="{B7F46B5D-D8A2-4A3D-A155-CD3243A226C7}" sibTransId="{430CBED0-05C9-4C56-9D70-507D858D64C5}"/>
    <dgm:cxn modelId="{8591BEF7-5891-40B3-992B-43F140B2E14C}" srcId="{B842A78B-9BAB-4767-9D71-0BA9A1510D2F}" destId="{038D9E34-F46A-4AC4-B235-44FAAE528AA0}" srcOrd="0" destOrd="0" parTransId="{FC55F247-F648-4535-8E3A-49073BE8FAF1}" sibTransId="{621C6D65-9E33-4717-9B56-AB207F9A56FB}"/>
    <dgm:cxn modelId="{C4F74FCA-9F49-4ECF-A72B-54A9AB711F74}" type="presParOf" srcId="{20A4528F-394D-480E-92AA-3BFA3DFA44E5}" destId="{9B9D50FE-3DF3-4089-B6D7-5973479FA031}" srcOrd="0" destOrd="0" presId="urn:microsoft.com/office/officeart/2018/2/layout/IconVerticalSolidList"/>
    <dgm:cxn modelId="{CAD195C8-80C1-4602-B393-A0CBBB773F8D}" type="presParOf" srcId="{9B9D50FE-3DF3-4089-B6D7-5973479FA031}" destId="{CC764F02-C490-4837-A9DB-63479FBB0EB9}" srcOrd="0" destOrd="0" presId="urn:microsoft.com/office/officeart/2018/2/layout/IconVerticalSolidList"/>
    <dgm:cxn modelId="{13D4C264-574C-4F8D-A08F-73546B559241}" type="presParOf" srcId="{9B9D50FE-3DF3-4089-B6D7-5973479FA031}" destId="{7739EE5E-B750-4E90-8275-CE00FD607A20}" srcOrd="1" destOrd="0" presId="urn:microsoft.com/office/officeart/2018/2/layout/IconVerticalSolidList"/>
    <dgm:cxn modelId="{EE253BC8-7AB5-4F6A-AEB6-9EBC4C426AF0}" type="presParOf" srcId="{9B9D50FE-3DF3-4089-B6D7-5973479FA031}" destId="{0F947CF0-498D-46C0-AA1F-1B507963635F}" srcOrd="2" destOrd="0" presId="urn:microsoft.com/office/officeart/2018/2/layout/IconVerticalSolidList"/>
    <dgm:cxn modelId="{8C50145F-F43F-4B59-8D7E-8602F16E6DC7}" type="presParOf" srcId="{9B9D50FE-3DF3-4089-B6D7-5973479FA031}" destId="{6688808F-153C-4CCB-AB7F-8C3CA03DCA8B}" srcOrd="3" destOrd="0" presId="urn:microsoft.com/office/officeart/2018/2/layout/IconVerticalSolidList"/>
    <dgm:cxn modelId="{02CD4378-E181-45C0-8690-E1023554F1CE}" type="presParOf" srcId="{20A4528F-394D-480E-92AA-3BFA3DFA44E5}" destId="{BC46E168-8A8F-4E8E-B914-F5783776E18D}" srcOrd="1" destOrd="0" presId="urn:microsoft.com/office/officeart/2018/2/layout/IconVerticalSolidList"/>
    <dgm:cxn modelId="{84C9E408-015E-4F44-8432-769830BD94F2}" type="presParOf" srcId="{20A4528F-394D-480E-92AA-3BFA3DFA44E5}" destId="{724EA88F-A967-45EA-944F-2B9D11EA0F18}" srcOrd="2" destOrd="0" presId="urn:microsoft.com/office/officeart/2018/2/layout/IconVerticalSolidList"/>
    <dgm:cxn modelId="{DDAB3393-6C17-4163-84F5-90418042F999}" type="presParOf" srcId="{724EA88F-A967-45EA-944F-2B9D11EA0F18}" destId="{B5D5EB68-4E58-4AA2-A4FD-17ECA35999FF}" srcOrd="0" destOrd="0" presId="urn:microsoft.com/office/officeart/2018/2/layout/IconVerticalSolidList"/>
    <dgm:cxn modelId="{1161871D-6194-4FAF-9124-EEF852788BF1}" type="presParOf" srcId="{724EA88F-A967-45EA-944F-2B9D11EA0F18}" destId="{D447C736-D440-4692-BAD4-A4A495E44EC3}" srcOrd="1" destOrd="0" presId="urn:microsoft.com/office/officeart/2018/2/layout/IconVerticalSolidList"/>
    <dgm:cxn modelId="{3169802C-B5E5-4AC2-A6B9-2A36B6DD0C47}" type="presParOf" srcId="{724EA88F-A967-45EA-944F-2B9D11EA0F18}" destId="{B571842C-E7B8-4242-B9DF-3C7A69BCA5FB}" srcOrd="2" destOrd="0" presId="urn:microsoft.com/office/officeart/2018/2/layout/IconVerticalSolidList"/>
    <dgm:cxn modelId="{8B3359BE-FB27-47A7-8A23-7E4FB539C2E4}" type="presParOf" srcId="{724EA88F-A967-45EA-944F-2B9D11EA0F18}" destId="{EA544D1B-6B3E-42BF-A07B-15415DEE1509}" srcOrd="3" destOrd="0" presId="urn:microsoft.com/office/officeart/2018/2/layout/IconVerticalSolidList"/>
    <dgm:cxn modelId="{B5902D5C-7CC5-4889-8DC9-43DBF88E80C7}" type="presParOf" srcId="{20A4528F-394D-480E-92AA-3BFA3DFA44E5}" destId="{ABF78391-C459-4A53-B399-91529434CD46}" srcOrd="3" destOrd="0" presId="urn:microsoft.com/office/officeart/2018/2/layout/IconVerticalSolidList"/>
    <dgm:cxn modelId="{64A55418-0033-4C12-8B24-F63C680E9DED}" type="presParOf" srcId="{20A4528F-394D-480E-92AA-3BFA3DFA44E5}" destId="{3EC82E1A-55D2-45A9-85F6-7E5B758BFEAA}" srcOrd="4" destOrd="0" presId="urn:microsoft.com/office/officeart/2018/2/layout/IconVerticalSolidList"/>
    <dgm:cxn modelId="{870BA525-09F3-4715-8D4C-25B29B402AA0}" type="presParOf" srcId="{3EC82E1A-55D2-45A9-85F6-7E5B758BFEAA}" destId="{361A0ED6-ABF5-4E7E-B825-B8E0613F10B6}" srcOrd="0" destOrd="0" presId="urn:microsoft.com/office/officeart/2018/2/layout/IconVerticalSolidList"/>
    <dgm:cxn modelId="{BEB99CCD-F2C3-4567-B8DD-1F6CA8F07908}" type="presParOf" srcId="{3EC82E1A-55D2-45A9-85F6-7E5B758BFEAA}" destId="{2B05736A-C5C5-4F4D-A1A4-0DDEBD87B24B}" srcOrd="1" destOrd="0" presId="urn:microsoft.com/office/officeart/2018/2/layout/IconVerticalSolidList"/>
    <dgm:cxn modelId="{38704EDA-AD3F-4BFD-86A6-08F5EBA3E192}" type="presParOf" srcId="{3EC82E1A-55D2-45A9-85F6-7E5B758BFEAA}" destId="{C49C32B1-4C14-4DC0-80DC-411807144264}" srcOrd="2" destOrd="0" presId="urn:microsoft.com/office/officeart/2018/2/layout/IconVerticalSolidList"/>
    <dgm:cxn modelId="{2DF08776-56C3-47C5-9E68-1E98D0DB776A}" type="presParOf" srcId="{3EC82E1A-55D2-45A9-85F6-7E5B758BFEAA}" destId="{045A78D1-C3C4-4FB6-8A5E-6A842370888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221C24D-483F-4E6B-9C6D-6EA026BA0F62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C69CC346-D19D-41A5-9883-2DBBD5BF588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Compliance Assistance</a:t>
          </a:r>
          <a:r>
            <a: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In heavily regulated industries, can </a:t>
          </a:r>
          <a:r>
            <a:rPr lang="en-US" sz="18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aid in developing compliance frameworks</a:t>
          </a:r>
          <a:r>
            <a: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en-US" sz="18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updating protocols</a:t>
          </a:r>
          <a:r>
            <a: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, and </a:t>
          </a:r>
          <a:r>
            <a:rPr lang="en-US" sz="18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drafting regulatory reports</a:t>
          </a:r>
          <a:r>
            <a: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.</a:t>
          </a:r>
        </a:p>
      </dgm:t>
    </dgm:pt>
    <dgm:pt modelId="{F6604FE2-BDFA-4F32-B189-B80604CCF51B}" type="parTrans" cxnId="{A6EE4EA3-D22E-44B9-A46C-A78262888B7A}">
      <dgm:prSet/>
      <dgm:spPr/>
      <dgm:t>
        <a:bodyPr/>
        <a:lstStyle/>
        <a:p>
          <a:endParaRPr lang="en-US"/>
        </a:p>
      </dgm:t>
    </dgm:pt>
    <dgm:pt modelId="{A95A74AB-A918-4890-B637-53A84898A66A}" type="sibTrans" cxnId="{A6EE4EA3-D22E-44B9-A46C-A78262888B7A}">
      <dgm:prSet/>
      <dgm:spPr/>
      <dgm:t>
        <a:bodyPr/>
        <a:lstStyle/>
        <a:p>
          <a:endParaRPr lang="en-US"/>
        </a:p>
      </dgm:t>
    </dgm:pt>
    <dgm:pt modelId="{8B0CEB82-323E-44ED-9199-C292628C0A6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Automated Alerts</a:t>
          </a:r>
          <a:r>
            <a: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</a:t>
          </a:r>
          <a:r>
            <a:rPr lang="en-US" sz="18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monitor legal developments </a:t>
          </a:r>
          <a:r>
            <a: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in specific areas, providing alerts and summaries on new rulings, laws, or regulations relevant to the firm’s clients.</a:t>
          </a:r>
        </a:p>
      </dgm:t>
    </dgm:pt>
    <dgm:pt modelId="{D694E833-427E-4109-ADB0-E30874C9A57F}" type="parTrans" cxnId="{75CFDDCC-B717-463B-934C-B262E280BF8F}">
      <dgm:prSet/>
      <dgm:spPr/>
      <dgm:t>
        <a:bodyPr/>
        <a:lstStyle/>
        <a:p>
          <a:endParaRPr lang="en-US"/>
        </a:p>
      </dgm:t>
    </dgm:pt>
    <dgm:pt modelId="{F14BD62D-8CC9-470C-BD29-C94F49DC83BC}" type="sibTrans" cxnId="{75CFDDCC-B717-463B-934C-B262E280BF8F}">
      <dgm:prSet/>
      <dgm:spPr/>
      <dgm:t>
        <a:bodyPr/>
        <a:lstStyle/>
        <a:p>
          <a:endParaRPr lang="en-US"/>
        </a:p>
      </dgm:t>
    </dgm:pt>
    <dgm:pt modelId="{92729F0E-8A8B-43BC-911A-F5AB3F6DD10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Policy Analysis</a:t>
          </a:r>
          <a:r>
            <a: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</a:t>
          </a:r>
          <a:r>
            <a:rPr lang="en-US" sz="18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help review and interpret regulatory changes</a:t>
          </a:r>
          <a:r>
            <a: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en-US" sz="18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compare new policies with existing ones</a:t>
          </a:r>
          <a:r>
            <a: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, and </a:t>
          </a:r>
          <a:r>
            <a:rPr lang="en-US" sz="18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highlight relevant differences </a:t>
          </a:r>
          <a:r>
            <a: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or impacts on clients’ operations.</a:t>
          </a:r>
        </a:p>
      </dgm:t>
    </dgm:pt>
    <dgm:pt modelId="{BE375B8C-3D48-4EAE-A2C7-ACFACD8FE87E}" type="sibTrans" cxnId="{9A41937A-C1C6-4CD9-9855-9E1131E9EA55}">
      <dgm:prSet/>
      <dgm:spPr/>
      <dgm:t>
        <a:bodyPr/>
        <a:lstStyle/>
        <a:p>
          <a:endParaRPr lang="en-US"/>
        </a:p>
      </dgm:t>
    </dgm:pt>
    <dgm:pt modelId="{2854D481-5349-4E4E-B78A-2A97BEFAFF21}" type="parTrans" cxnId="{9A41937A-C1C6-4CD9-9855-9E1131E9EA55}">
      <dgm:prSet/>
      <dgm:spPr/>
      <dgm:t>
        <a:bodyPr/>
        <a:lstStyle/>
        <a:p>
          <a:endParaRPr lang="en-US"/>
        </a:p>
      </dgm:t>
    </dgm:pt>
    <dgm:pt modelId="{D43C563B-6E04-4527-951C-A46950AB15A1}" type="pres">
      <dgm:prSet presAssocID="{2221C24D-483F-4E6B-9C6D-6EA026BA0F62}" presName="root" presStyleCnt="0">
        <dgm:presLayoutVars>
          <dgm:dir/>
          <dgm:resizeHandles val="exact"/>
        </dgm:presLayoutVars>
      </dgm:prSet>
      <dgm:spPr/>
    </dgm:pt>
    <dgm:pt modelId="{6F3EC996-FE0A-4121-BE5C-FB88BC2A297C}" type="pres">
      <dgm:prSet presAssocID="{92729F0E-8A8B-43BC-911A-F5AB3F6DD10B}" presName="compNode" presStyleCnt="0"/>
      <dgm:spPr/>
    </dgm:pt>
    <dgm:pt modelId="{97ACDB47-E859-4F0F-8C8F-F0C62DCCE417}" type="pres">
      <dgm:prSet presAssocID="{92729F0E-8A8B-43BC-911A-F5AB3F6DD10B}" presName="bgRect" presStyleLbl="bgShp" presStyleIdx="0" presStyleCnt="3"/>
      <dgm:spPr/>
    </dgm:pt>
    <dgm:pt modelId="{E95E78C4-BAE5-4EA7-BD94-C5170F2C1B40}" type="pres">
      <dgm:prSet presAssocID="{92729F0E-8A8B-43BC-911A-F5AB3F6DD10B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Judge"/>
        </a:ext>
      </dgm:extLst>
    </dgm:pt>
    <dgm:pt modelId="{F1C92E11-60CA-4181-A482-14FD3EBA1B15}" type="pres">
      <dgm:prSet presAssocID="{92729F0E-8A8B-43BC-911A-F5AB3F6DD10B}" presName="spaceRect" presStyleCnt="0"/>
      <dgm:spPr/>
    </dgm:pt>
    <dgm:pt modelId="{EBA53626-D410-4BD7-8F16-62CEA0CB29EC}" type="pres">
      <dgm:prSet presAssocID="{92729F0E-8A8B-43BC-911A-F5AB3F6DD10B}" presName="parTx" presStyleLbl="revTx" presStyleIdx="0" presStyleCnt="3">
        <dgm:presLayoutVars>
          <dgm:chMax val="0"/>
          <dgm:chPref val="0"/>
        </dgm:presLayoutVars>
      </dgm:prSet>
      <dgm:spPr/>
    </dgm:pt>
    <dgm:pt modelId="{F94AC0EB-A5E2-41E8-B9C9-EA2779BF179D}" type="pres">
      <dgm:prSet presAssocID="{BE375B8C-3D48-4EAE-A2C7-ACFACD8FE87E}" presName="sibTrans" presStyleCnt="0"/>
      <dgm:spPr/>
    </dgm:pt>
    <dgm:pt modelId="{83F54A0B-085E-4F80-B574-49207E002421}" type="pres">
      <dgm:prSet presAssocID="{C69CC346-D19D-41A5-9883-2DBBD5BF588F}" presName="compNode" presStyleCnt="0"/>
      <dgm:spPr/>
    </dgm:pt>
    <dgm:pt modelId="{65499E2C-24C1-4D61-A318-7DD8C65FEF7A}" type="pres">
      <dgm:prSet presAssocID="{C69CC346-D19D-41A5-9883-2DBBD5BF588F}" presName="bgRect" presStyleLbl="bgShp" presStyleIdx="1" presStyleCnt="3" custLinFactNeighborX="85"/>
      <dgm:spPr/>
    </dgm:pt>
    <dgm:pt modelId="{D679DC93-CDC7-43F9-A1A8-8B99E8086710}" type="pres">
      <dgm:prSet presAssocID="{C69CC346-D19D-41A5-9883-2DBBD5BF588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mbulance"/>
        </a:ext>
      </dgm:extLst>
    </dgm:pt>
    <dgm:pt modelId="{5A018A82-FE55-48E9-9106-6D9CDA691B6A}" type="pres">
      <dgm:prSet presAssocID="{C69CC346-D19D-41A5-9883-2DBBD5BF588F}" presName="spaceRect" presStyleCnt="0"/>
      <dgm:spPr/>
    </dgm:pt>
    <dgm:pt modelId="{7EE9350B-3AC7-41D4-8539-D4BC6B19858D}" type="pres">
      <dgm:prSet presAssocID="{C69CC346-D19D-41A5-9883-2DBBD5BF588F}" presName="parTx" presStyleLbl="revTx" presStyleIdx="1" presStyleCnt="3">
        <dgm:presLayoutVars>
          <dgm:chMax val="0"/>
          <dgm:chPref val="0"/>
        </dgm:presLayoutVars>
      </dgm:prSet>
      <dgm:spPr/>
    </dgm:pt>
    <dgm:pt modelId="{AE402A88-238F-4C0A-93C8-A113E01D53BE}" type="pres">
      <dgm:prSet presAssocID="{A95A74AB-A918-4890-B637-53A84898A66A}" presName="sibTrans" presStyleCnt="0"/>
      <dgm:spPr/>
    </dgm:pt>
    <dgm:pt modelId="{BC1A4E2E-5214-45F0-9226-21B65413E613}" type="pres">
      <dgm:prSet presAssocID="{8B0CEB82-323E-44ED-9199-C292628C0A69}" presName="compNode" presStyleCnt="0"/>
      <dgm:spPr/>
    </dgm:pt>
    <dgm:pt modelId="{45C2FC35-13F2-47DA-89D5-B7989150DCCD}" type="pres">
      <dgm:prSet presAssocID="{8B0CEB82-323E-44ED-9199-C292628C0A69}" presName="bgRect" presStyleLbl="bgShp" presStyleIdx="2" presStyleCnt="3"/>
      <dgm:spPr/>
    </dgm:pt>
    <dgm:pt modelId="{B7A9AEE1-B9C1-45B4-9C02-DAC3AA7D4638}" type="pres">
      <dgm:prSet presAssocID="{8B0CEB82-323E-44ED-9199-C292628C0A6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esentation with Checklist"/>
        </a:ext>
      </dgm:extLst>
    </dgm:pt>
    <dgm:pt modelId="{33097CF6-26E9-40DC-A466-AF4A8780C90B}" type="pres">
      <dgm:prSet presAssocID="{8B0CEB82-323E-44ED-9199-C292628C0A69}" presName="spaceRect" presStyleCnt="0"/>
      <dgm:spPr/>
    </dgm:pt>
    <dgm:pt modelId="{679DF07C-31DF-4846-B71E-9F1A35A9E703}" type="pres">
      <dgm:prSet presAssocID="{8B0CEB82-323E-44ED-9199-C292628C0A69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1A8D3C16-FD50-4E23-8E7B-058A826335BA}" type="presOf" srcId="{2221C24D-483F-4E6B-9C6D-6EA026BA0F62}" destId="{D43C563B-6E04-4527-951C-A46950AB15A1}" srcOrd="0" destOrd="0" presId="urn:microsoft.com/office/officeart/2018/2/layout/IconVerticalSolidList"/>
    <dgm:cxn modelId="{08764160-E686-45ED-9013-478978309AF9}" type="presOf" srcId="{8B0CEB82-323E-44ED-9199-C292628C0A69}" destId="{679DF07C-31DF-4846-B71E-9F1A35A9E703}" srcOrd="0" destOrd="0" presId="urn:microsoft.com/office/officeart/2018/2/layout/IconVerticalSolidList"/>
    <dgm:cxn modelId="{9A41937A-C1C6-4CD9-9855-9E1131E9EA55}" srcId="{2221C24D-483F-4E6B-9C6D-6EA026BA0F62}" destId="{92729F0E-8A8B-43BC-911A-F5AB3F6DD10B}" srcOrd="0" destOrd="0" parTransId="{2854D481-5349-4E4E-B78A-2A97BEFAFF21}" sibTransId="{BE375B8C-3D48-4EAE-A2C7-ACFACD8FE87E}"/>
    <dgm:cxn modelId="{3F01AB82-0A6A-40AD-9492-2BAFCCAF3AF8}" type="presOf" srcId="{C69CC346-D19D-41A5-9883-2DBBD5BF588F}" destId="{7EE9350B-3AC7-41D4-8539-D4BC6B19858D}" srcOrd="0" destOrd="0" presId="urn:microsoft.com/office/officeart/2018/2/layout/IconVerticalSolidList"/>
    <dgm:cxn modelId="{75DB8C8C-B80E-4B6E-9E3C-691BEA419C9E}" type="presOf" srcId="{92729F0E-8A8B-43BC-911A-F5AB3F6DD10B}" destId="{EBA53626-D410-4BD7-8F16-62CEA0CB29EC}" srcOrd="0" destOrd="0" presId="urn:microsoft.com/office/officeart/2018/2/layout/IconVerticalSolidList"/>
    <dgm:cxn modelId="{A6EE4EA3-D22E-44B9-A46C-A78262888B7A}" srcId="{2221C24D-483F-4E6B-9C6D-6EA026BA0F62}" destId="{C69CC346-D19D-41A5-9883-2DBBD5BF588F}" srcOrd="1" destOrd="0" parTransId="{F6604FE2-BDFA-4F32-B189-B80604CCF51B}" sibTransId="{A95A74AB-A918-4890-B637-53A84898A66A}"/>
    <dgm:cxn modelId="{75CFDDCC-B717-463B-934C-B262E280BF8F}" srcId="{2221C24D-483F-4E6B-9C6D-6EA026BA0F62}" destId="{8B0CEB82-323E-44ED-9199-C292628C0A69}" srcOrd="2" destOrd="0" parTransId="{D694E833-427E-4109-ADB0-E30874C9A57F}" sibTransId="{F14BD62D-8CC9-470C-BD29-C94F49DC83BC}"/>
    <dgm:cxn modelId="{565515E1-1EDE-4FF7-AE25-3C9467BBFE47}" type="presParOf" srcId="{D43C563B-6E04-4527-951C-A46950AB15A1}" destId="{6F3EC996-FE0A-4121-BE5C-FB88BC2A297C}" srcOrd="0" destOrd="0" presId="urn:microsoft.com/office/officeart/2018/2/layout/IconVerticalSolidList"/>
    <dgm:cxn modelId="{F9F495AA-0735-4637-93CD-5596EAE253B7}" type="presParOf" srcId="{6F3EC996-FE0A-4121-BE5C-FB88BC2A297C}" destId="{97ACDB47-E859-4F0F-8C8F-F0C62DCCE417}" srcOrd="0" destOrd="0" presId="urn:microsoft.com/office/officeart/2018/2/layout/IconVerticalSolidList"/>
    <dgm:cxn modelId="{3792E42D-12C9-496D-8572-A9C3BA63099D}" type="presParOf" srcId="{6F3EC996-FE0A-4121-BE5C-FB88BC2A297C}" destId="{E95E78C4-BAE5-4EA7-BD94-C5170F2C1B40}" srcOrd="1" destOrd="0" presId="urn:microsoft.com/office/officeart/2018/2/layout/IconVerticalSolidList"/>
    <dgm:cxn modelId="{F0E1A798-1F68-4817-8CA8-BB7A188F2A58}" type="presParOf" srcId="{6F3EC996-FE0A-4121-BE5C-FB88BC2A297C}" destId="{F1C92E11-60CA-4181-A482-14FD3EBA1B15}" srcOrd="2" destOrd="0" presId="urn:microsoft.com/office/officeart/2018/2/layout/IconVerticalSolidList"/>
    <dgm:cxn modelId="{9A4755B1-0B56-4CD2-AFF9-25FC13112209}" type="presParOf" srcId="{6F3EC996-FE0A-4121-BE5C-FB88BC2A297C}" destId="{EBA53626-D410-4BD7-8F16-62CEA0CB29EC}" srcOrd="3" destOrd="0" presId="urn:microsoft.com/office/officeart/2018/2/layout/IconVerticalSolidList"/>
    <dgm:cxn modelId="{FF26C377-023D-4C32-9D97-81032765F231}" type="presParOf" srcId="{D43C563B-6E04-4527-951C-A46950AB15A1}" destId="{F94AC0EB-A5E2-41E8-B9C9-EA2779BF179D}" srcOrd="1" destOrd="0" presId="urn:microsoft.com/office/officeart/2018/2/layout/IconVerticalSolidList"/>
    <dgm:cxn modelId="{1517BC56-BF7E-4F5A-AC6D-6DE08E7D232C}" type="presParOf" srcId="{D43C563B-6E04-4527-951C-A46950AB15A1}" destId="{83F54A0B-085E-4F80-B574-49207E002421}" srcOrd="2" destOrd="0" presId="urn:microsoft.com/office/officeart/2018/2/layout/IconVerticalSolidList"/>
    <dgm:cxn modelId="{83AB2120-7D9E-4A76-9ED4-8E8F25562888}" type="presParOf" srcId="{83F54A0B-085E-4F80-B574-49207E002421}" destId="{65499E2C-24C1-4D61-A318-7DD8C65FEF7A}" srcOrd="0" destOrd="0" presId="urn:microsoft.com/office/officeart/2018/2/layout/IconVerticalSolidList"/>
    <dgm:cxn modelId="{4E1B6163-5E0C-433C-8A6B-4C2BA0CD01C1}" type="presParOf" srcId="{83F54A0B-085E-4F80-B574-49207E002421}" destId="{D679DC93-CDC7-43F9-A1A8-8B99E8086710}" srcOrd="1" destOrd="0" presId="urn:microsoft.com/office/officeart/2018/2/layout/IconVerticalSolidList"/>
    <dgm:cxn modelId="{773CB10E-CE09-4602-AB72-B474AC176EE5}" type="presParOf" srcId="{83F54A0B-085E-4F80-B574-49207E002421}" destId="{5A018A82-FE55-48E9-9106-6D9CDA691B6A}" srcOrd="2" destOrd="0" presId="urn:microsoft.com/office/officeart/2018/2/layout/IconVerticalSolidList"/>
    <dgm:cxn modelId="{CFAD44E5-8A5C-4915-B50B-739E8841D3BF}" type="presParOf" srcId="{83F54A0B-085E-4F80-B574-49207E002421}" destId="{7EE9350B-3AC7-41D4-8539-D4BC6B19858D}" srcOrd="3" destOrd="0" presId="urn:microsoft.com/office/officeart/2018/2/layout/IconVerticalSolidList"/>
    <dgm:cxn modelId="{BFF18E04-E3C2-4123-AF0D-EA7A3717C8D0}" type="presParOf" srcId="{D43C563B-6E04-4527-951C-A46950AB15A1}" destId="{AE402A88-238F-4C0A-93C8-A113E01D53BE}" srcOrd="3" destOrd="0" presId="urn:microsoft.com/office/officeart/2018/2/layout/IconVerticalSolidList"/>
    <dgm:cxn modelId="{86D2090F-76A1-4B27-AF8E-B1DBC23A9037}" type="presParOf" srcId="{D43C563B-6E04-4527-951C-A46950AB15A1}" destId="{BC1A4E2E-5214-45F0-9226-21B65413E613}" srcOrd="4" destOrd="0" presId="urn:microsoft.com/office/officeart/2018/2/layout/IconVerticalSolidList"/>
    <dgm:cxn modelId="{D4CD4243-1D36-498D-9C5E-951C7877AA73}" type="presParOf" srcId="{BC1A4E2E-5214-45F0-9226-21B65413E613}" destId="{45C2FC35-13F2-47DA-89D5-B7989150DCCD}" srcOrd="0" destOrd="0" presId="urn:microsoft.com/office/officeart/2018/2/layout/IconVerticalSolidList"/>
    <dgm:cxn modelId="{83683A82-17CC-4EA2-ABD2-66F37AA3B160}" type="presParOf" srcId="{BC1A4E2E-5214-45F0-9226-21B65413E613}" destId="{B7A9AEE1-B9C1-45B4-9C02-DAC3AA7D4638}" srcOrd="1" destOrd="0" presId="urn:microsoft.com/office/officeart/2018/2/layout/IconVerticalSolidList"/>
    <dgm:cxn modelId="{208D53FD-104F-42D9-9794-8DB6C8B8E9A1}" type="presParOf" srcId="{BC1A4E2E-5214-45F0-9226-21B65413E613}" destId="{33097CF6-26E9-40DC-A466-AF4A8780C90B}" srcOrd="2" destOrd="0" presId="urn:microsoft.com/office/officeart/2018/2/layout/IconVerticalSolidList"/>
    <dgm:cxn modelId="{6D3D1417-10BB-4236-860A-4F14451BB0B1}" type="presParOf" srcId="{BC1A4E2E-5214-45F0-9226-21B65413E613}" destId="{679DF07C-31DF-4846-B71E-9F1A35A9E70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221C24D-483F-4E6B-9C6D-6EA026BA0F62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C69CC346-D19D-41A5-9883-2DBBD5BF588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Proofreading and Formatting</a:t>
          </a:r>
          <a:r>
            <a: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</a:t>
          </a:r>
          <a:r>
            <a:rPr lang="en-US" sz="18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suggest corrections</a:t>
          </a:r>
          <a:r>
            <a: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en-US" sz="18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improve grammar</a:t>
          </a:r>
          <a:r>
            <a: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, check for legal citation formats, and ensure that documents are </a:t>
          </a:r>
          <a:r>
            <a:rPr lang="en-US" sz="18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consistent in style and presentation</a:t>
          </a:r>
          <a:r>
            <a: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.</a:t>
          </a:r>
        </a:p>
      </dgm:t>
    </dgm:pt>
    <dgm:pt modelId="{F6604FE2-BDFA-4F32-B189-B80604CCF51B}" type="parTrans" cxnId="{A6EE4EA3-D22E-44B9-A46C-A78262888B7A}">
      <dgm:prSet/>
      <dgm:spPr/>
      <dgm:t>
        <a:bodyPr/>
        <a:lstStyle/>
        <a:p>
          <a:endParaRPr lang="en-US"/>
        </a:p>
      </dgm:t>
    </dgm:pt>
    <dgm:pt modelId="{A95A74AB-A918-4890-B637-53A84898A66A}" type="sibTrans" cxnId="{A6EE4EA3-D22E-44B9-A46C-A78262888B7A}">
      <dgm:prSet/>
      <dgm:spPr/>
      <dgm:t>
        <a:bodyPr/>
        <a:lstStyle/>
        <a:p>
          <a:endParaRPr lang="en-US"/>
        </a:p>
      </dgm:t>
    </dgm:pt>
    <dgm:pt modelId="{8B0CEB82-323E-44ED-9199-C292628C0A6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Simplifying Language for Clients</a:t>
          </a:r>
          <a:r>
            <a: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For attorneys working with clients who may not be familiar with legal terminology, GenAI can </a:t>
          </a:r>
          <a:r>
            <a:rPr lang="en-US" sz="18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translate complex legal terms and jargon into more accessible language</a:t>
          </a:r>
          <a:r>
            <a: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.</a:t>
          </a:r>
        </a:p>
      </dgm:t>
    </dgm:pt>
    <dgm:pt modelId="{D694E833-427E-4109-ADB0-E30874C9A57F}" type="parTrans" cxnId="{75CFDDCC-B717-463B-934C-B262E280BF8F}">
      <dgm:prSet/>
      <dgm:spPr/>
      <dgm:t>
        <a:bodyPr/>
        <a:lstStyle/>
        <a:p>
          <a:endParaRPr lang="en-US"/>
        </a:p>
      </dgm:t>
    </dgm:pt>
    <dgm:pt modelId="{F14BD62D-8CC9-470C-BD29-C94F49DC83BC}" type="sibTrans" cxnId="{75CFDDCC-B717-463B-934C-B262E280BF8F}">
      <dgm:prSet/>
      <dgm:spPr/>
      <dgm:t>
        <a:bodyPr/>
        <a:lstStyle/>
        <a:p>
          <a:endParaRPr lang="en-US"/>
        </a:p>
      </dgm:t>
    </dgm:pt>
    <dgm:pt modelId="{92729F0E-8A8B-43BC-911A-F5AB3F6DD10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Legal Memos and Briefs</a:t>
          </a:r>
          <a:r>
            <a: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</a:t>
          </a:r>
          <a:r>
            <a:rPr lang="en-US" sz="18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generate drafts or outlines </a:t>
          </a:r>
          <a:r>
            <a: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for legal memos, briefs, and letters, saving time on initial drafting.</a:t>
          </a:r>
        </a:p>
      </dgm:t>
    </dgm:pt>
    <dgm:pt modelId="{BE375B8C-3D48-4EAE-A2C7-ACFACD8FE87E}" type="sibTrans" cxnId="{9A41937A-C1C6-4CD9-9855-9E1131E9EA55}">
      <dgm:prSet/>
      <dgm:spPr/>
      <dgm:t>
        <a:bodyPr/>
        <a:lstStyle/>
        <a:p>
          <a:endParaRPr lang="en-US"/>
        </a:p>
      </dgm:t>
    </dgm:pt>
    <dgm:pt modelId="{2854D481-5349-4E4E-B78A-2A97BEFAFF21}" type="parTrans" cxnId="{9A41937A-C1C6-4CD9-9855-9E1131E9EA55}">
      <dgm:prSet/>
      <dgm:spPr/>
      <dgm:t>
        <a:bodyPr/>
        <a:lstStyle/>
        <a:p>
          <a:endParaRPr lang="en-US"/>
        </a:p>
      </dgm:t>
    </dgm:pt>
    <dgm:pt modelId="{D43C563B-6E04-4527-951C-A46950AB15A1}" type="pres">
      <dgm:prSet presAssocID="{2221C24D-483F-4E6B-9C6D-6EA026BA0F62}" presName="root" presStyleCnt="0">
        <dgm:presLayoutVars>
          <dgm:dir/>
          <dgm:resizeHandles val="exact"/>
        </dgm:presLayoutVars>
      </dgm:prSet>
      <dgm:spPr/>
    </dgm:pt>
    <dgm:pt modelId="{6F3EC996-FE0A-4121-BE5C-FB88BC2A297C}" type="pres">
      <dgm:prSet presAssocID="{92729F0E-8A8B-43BC-911A-F5AB3F6DD10B}" presName="compNode" presStyleCnt="0"/>
      <dgm:spPr/>
    </dgm:pt>
    <dgm:pt modelId="{97ACDB47-E859-4F0F-8C8F-F0C62DCCE417}" type="pres">
      <dgm:prSet presAssocID="{92729F0E-8A8B-43BC-911A-F5AB3F6DD10B}" presName="bgRect" presStyleLbl="bgShp" presStyleIdx="0" presStyleCnt="3"/>
      <dgm:spPr/>
    </dgm:pt>
    <dgm:pt modelId="{E95E78C4-BAE5-4EA7-BD94-C5170F2C1B40}" type="pres">
      <dgm:prSet presAssocID="{92729F0E-8A8B-43BC-911A-F5AB3F6DD10B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Judge"/>
        </a:ext>
      </dgm:extLst>
    </dgm:pt>
    <dgm:pt modelId="{F1C92E11-60CA-4181-A482-14FD3EBA1B15}" type="pres">
      <dgm:prSet presAssocID="{92729F0E-8A8B-43BC-911A-F5AB3F6DD10B}" presName="spaceRect" presStyleCnt="0"/>
      <dgm:spPr/>
    </dgm:pt>
    <dgm:pt modelId="{EBA53626-D410-4BD7-8F16-62CEA0CB29EC}" type="pres">
      <dgm:prSet presAssocID="{92729F0E-8A8B-43BC-911A-F5AB3F6DD10B}" presName="parTx" presStyleLbl="revTx" presStyleIdx="0" presStyleCnt="3">
        <dgm:presLayoutVars>
          <dgm:chMax val="0"/>
          <dgm:chPref val="0"/>
        </dgm:presLayoutVars>
      </dgm:prSet>
      <dgm:spPr/>
    </dgm:pt>
    <dgm:pt modelId="{F94AC0EB-A5E2-41E8-B9C9-EA2779BF179D}" type="pres">
      <dgm:prSet presAssocID="{BE375B8C-3D48-4EAE-A2C7-ACFACD8FE87E}" presName="sibTrans" presStyleCnt="0"/>
      <dgm:spPr/>
    </dgm:pt>
    <dgm:pt modelId="{83F54A0B-085E-4F80-B574-49207E002421}" type="pres">
      <dgm:prSet presAssocID="{C69CC346-D19D-41A5-9883-2DBBD5BF588F}" presName="compNode" presStyleCnt="0"/>
      <dgm:spPr/>
    </dgm:pt>
    <dgm:pt modelId="{65499E2C-24C1-4D61-A318-7DD8C65FEF7A}" type="pres">
      <dgm:prSet presAssocID="{C69CC346-D19D-41A5-9883-2DBBD5BF588F}" presName="bgRect" presStyleLbl="bgShp" presStyleIdx="1" presStyleCnt="3"/>
      <dgm:spPr/>
    </dgm:pt>
    <dgm:pt modelId="{D679DC93-CDC7-43F9-A1A8-8B99E8086710}" type="pres">
      <dgm:prSet presAssocID="{C69CC346-D19D-41A5-9883-2DBBD5BF588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mbulance"/>
        </a:ext>
      </dgm:extLst>
    </dgm:pt>
    <dgm:pt modelId="{5A018A82-FE55-48E9-9106-6D9CDA691B6A}" type="pres">
      <dgm:prSet presAssocID="{C69CC346-D19D-41A5-9883-2DBBD5BF588F}" presName="spaceRect" presStyleCnt="0"/>
      <dgm:spPr/>
    </dgm:pt>
    <dgm:pt modelId="{7EE9350B-3AC7-41D4-8539-D4BC6B19858D}" type="pres">
      <dgm:prSet presAssocID="{C69CC346-D19D-41A5-9883-2DBBD5BF588F}" presName="parTx" presStyleLbl="revTx" presStyleIdx="1" presStyleCnt="3">
        <dgm:presLayoutVars>
          <dgm:chMax val="0"/>
          <dgm:chPref val="0"/>
        </dgm:presLayoutVars>
      </dgm:prSet>
      <dgm:spPr/>
    </dgm:pt>
    <dgm:pt modelId="{AE402A88-238F-4C0A-93C8-A113E01D53BE}" type="pres">
      <dgm:prSet presAssocID="{A95A74AB-A918-4890-B637-53A84898A66A}" presName="sibTrans" presStyleCnt="0"/>
      <dgm:spPr/>
    </dgm:pt>
    <dgm:pt modelId="{BC1A4E2E-5214-45F0-9226-21B65413E613}" type="pres">
      <dgm:prSet presAssocID="{8B0CEB82-323E-44ED-9199-C292628C0A69}" presName="compNode" presStyleCnt="0"/>
      <dgm:spPr/>
    </dgm:pt>
    <dgm:pt modelId="{45C2FC35-13F2-47DA-89D5-B7989150DCCD}" type="pres">
      <dgm:prSet presAssocID="{8B0CEB82-323E-44ED-9199-C292628C0A69}" presName="bgRect" presStyleLbl="bgShp" presStyleIdx="2" presStyleCnt="3"/>
      <dgm:spPr/>
    </dgm:pt>
    <dgm:pt modelId="{B7A9AEE1-B9C1-45B4-9C02-DAC3AA7D4638}" type="pres">
      <dgm:prSet presAssocID="{8B0CEB82-323E-44ED-9199-C292628C0A6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esentation with Checklist"/>
        </a:ext>
      </dgm:extLst>
    </dgm:pt>
    <dgm:pt modelId="{33097CF6-26E9-40DC-A466-AF4A8780C90B}" type="pres">
      <dgm:prSet presAssocID="{8B0CEB82-323E-44ED-9199-C292628C0A69}" presName="spaceRect" presStyleCnt="0"/>
      <dgm:spPr/>
    </dgm:pt>
    <dgm:pt modelId="{679DF07C-31DF-4846-B71E-9F1A35A9E703}" type="pres">
      <dgm:prSet presAssocID="{8B0CEB82-323E-44ED-9199-C292628C0A69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1A8D3C16-FD50-4E23-8E7B-058A826335BA}" type="presOf" srcId="{2221C24D-483F-4E6B-9C6D-6EA026BA0F62}" destId="{D43C563B-6E04-4527-951C-A46950AB15A1}" srcOrd="0" destOrd="0" presId="urn:microsoft.com/office/officeart/2018/2/layout/IconVerticalSolidList"/>
    <dgm:cxn modelId="{08764160-E686-45ED-9013-478978309AF9}" type="presOf" srcId="{8B0CEB82-323E-44ED-9199-C292628C0A69}" destId="{679DF07C-31DF-4846-B71E-9F1A35A9E703}" srcOrd="0" destOrd="0" presId="urn:microsoft.com/office/officeart/2018/2/layout/IconVerticalSolidList"/>
    <dgm:cxn modelId="{9A41937A-C1C6-4CD9-9855-9E1131E9EA55}" srcId="{2221C24D-483F-4E6B-9C6D-6EA026BA0F62}" destId="{92729F0E-8A8B-43BC-911A-F5AB3F6DD10B}" srcOrd="0" destOrd="0" parTransId="{2854D481-5349-4E4E-B78A-2A97BEFAFF21}" sibTransId="{BE375B8C-3D48-4EAE-A2C7-ACFACD8FE87E}"/>
    <dgm:cxn modelId="{3F01AB82-0A6A-40AD-9492-2BAFCCAF3AF8}" type="presOf" srcId="{C69CC346-D19D-41A5-9883-2DBBD5BF588F}" destId="{7EE9350B-3AC7-41D4-8539-D4BC6B19858D}" srcOrd="0" destOrd="0" presId="urn:microsoft.com/office/officeart/2018/2/layout/IconVerticalSolidList"/>
    <dgm:cxn modelId="{75DB8C8C-B80E-4B6E-9E3C-691BEA419C9E}" type="presOf" srcId="{92729F0E-8A8B-43BC-911A-F5AB3F6DD10B}" destId="{EBA53626-D410-4BD7-8F16-62CEA0CB29EC}" srcOrd="0" destOrd="0" presId="urn:microsoft.com/office/officeart/2018/2/layout/IconVerticalSolidList"/>
    <dgm:cxn modelId="{A6EE4EA3-D22E-44B9-A46C-A78262888B7A}" srcId="{2221C24D-483F-4E6B-9C6D-6EA026BA0F62}" destId="{C69CC346-D19D-41A5-9883-2DBBD5BF588F}" srcOrd="1" destOrd="0" parTransId="{F6604FE2-BDFA-4F32-B189-B80604CCF51B}" sibTransId="{A95A74AB-A918-4890-B637-53A84898A66A}"/>
    <dgm:cxn modelId="{75CFDDCC-B717-463B-934C-B262E280BF8F}" srcId="{2221C24D-483F-4E6B-9C6D-6EA026BA0F62}" destId="{8B0CEB82-323E-44ED-9199-C292628C0A69}" srcOrd="2" destOrd="0" parTransId="{D694E833-427E-4109-ADB0-E30874C9A57F}" sibTransId="{F14BD62D-8CC9-470C-BD29-C94F49DC83BC}"/>
    <dgm:cxn modelId="{565515E1-1EDE-4FF7-AE25-3C9467BBFE47}" type="presParOf" srcId="{D43C563B-6E04-4527-951C-A46950AB15A1}" destId="{6F3EC996-FE0A-4121-BE5C-FB88BC2A297C}" srcOrd="0" destOrd="0" presId="urn:microsoft.com/office/officeart/2018/2/layout/IconVerticalSolidList"/>
    <dgm:cxn modelId="{F9F495AA-0735-4637-93CD-5596EAE253B7}" type="presParOf" srcId="{6F3EC996-FE0A-4121-BE5C-FB88BC2A297C}" destId="{97ACDB47-E859-4F0F-8C8F-F0C62DCCE417}" srcOrd="0" destOrd="0" presId="urn:microsoft.com/office/officeart/2018/2/layout/IconVerticalSolidList"/>
    <dgm:cxn modelId="{3792E42D-12C9-496D-8572-A9C3BA63099D}" type="presParOf" srcId="{6F3EC996-FE0A-4121-BE5C-FB88BC2A297C}" destId="{E95E78C4-BAE5-4EA7-BD94-C5170F2C1B40}" srcOrd="1" destOrd="0" presId="urn:microsoft.com/office/officeart/2018/2/layout/IconVerticalSolidList"/>
    <dgm:cxn modelId="{F0E1A798-1F68-4817-8CA8-BB7A188F2A58}" type="presParOf" srcId="{6F3EC996-FE0A-4121-BE5C-FB88BC2A297C}" destId="{F1C92E11-60CA-4181-A482-14FD3EBA1B15}" srcOrd="2" destOrd="0" presId="urn:microsoft.com/office/officeart/2018/2/layout/IconVerticalSolidList"/>
    <dgm:cxn modelId="{9A4755B1-0B56-4CD2-AFF9-25FC13112209}" type="presParOf" srcId="{6F3EC996-FE0A-4121-BE5C-FB88BC2A297C}" destId="{EBA53626-D410-4BD7-8F16-62CEA0CB29EC}" srcOrd="3" destOrd="0" presId="urn:microsoft.com/office/officeart/2018/2/layout/IconVerticalSolidList"/>
    <dgm:cxn modelId="{FF26C377-023D-4C32-9D97-81032765F231}" type="presParOf" srcId="{D43C563B-6E04-4527-951C-A46950AB15A1}" destId="{F94AC0EB-A5E2-41E8-B9C9-EA2779BF179D}" srcOrd="1" destOrd="0" presId="urn:microsoft.com/office/officeart/2018/2/layout/IconVerticalSolidList"/>
    <dgm:cxn modelId="{1517BC56-BF7E-4F5A-AC6D-6DE08E7D232C}" type="presParOf" srcId="{D43C563B-6E04-4527-951C-A46950AB15A1}" destId="{83F54A0B-085E-4F80-B574-49207E002421}" srcOrd="2" destOrd="0" presId="urn:microsoft.com/office/officeart/2018/2/layout/IconVerticalSolidList"/>
    <dgm:cxn modelId="{83AB2120-7D9E-4A76-9ED4-8E8F25562888}" type="presParOf" srcId="{83F54A0B-085E-4F80-B574-49207E002421}" destId="{65499E2C-24C1-4D61-A318-7DD8C65FEF7A}" srcOrd="0" destOrd="0" presId="urn:microsoft.com/office/officeart/2018/2/layout/IconVerticalSolidList"/>
    <dgm:cxn modelId="{4E1B6163-5E0C-433C-8A6B-4C2BA0CD01C1}" type="presParOf" srcId="{83F54A0B-085E-4F80-B574-49207E002421}" destId="{D679DC93-CDC7-43F9-A1A8-8B99E8086710}" srcOrd="1" destOrd="0" presId="urn:microsoft.com/office/officeart/2018/2/layout/IconVerticalSolidList"/>
    <dgm:cxn modelId="{773CB10E-CE09-4602-AB72-B474AC176EE5}" type="presParOf" srcId="{83F54A0B-085E-4F80-B574-49207E002421}" destId="{5A018A82-FE55-48E9-9106-6D9CDA691B6A}" srcOrd="2" destOrd="0" presId="urn:microsoft.com/office/officeart/2018/2/layout/IconVerticalSolidList"/>
    <dgm:cxn modelId="{CFAD44E5-8A5C-4915-B50B-739E8841D3BF}" type="presParOf" srcId="{83F54A0B-085E-4F80-B574-49207E002421}" destId="{7EE9350B-3AC7-41D4-8539-D4BC6B19858D}" srcOrd="3" destOrd="0" presId="urn:microsoft.com/office/officeart/2018/2/layout/IconVerticalSolidList"/>
    <dgm:cxn modelId="{BFF18E04-E3C2-4123-AF0D-EA7A3717C8D0}" type="presParOf" srcId="{D43C563B-6E04-4527-951C-A46950AB15A1}" destId="{AE402A88-238F-4C0A-93C8-A113E01D53BE}" srcOrd="3" destOrd="0" presId="urn:microsoft.com/office/officeart/2018/2/layout/IconVerticalSolidList"/>
    <dgm:cxn modelId="{86D2090F-76A1-4B27-AF8E-B1DBC23A9037}" type="presParOf" srcId="{D43C563B-6E04-4527-951C-A46950AB15A1}" destId="{BC1A4E2E-5214-45F0-9226-21B65413E613}" srcOrd="4" destOrd="0" presId="urn:microsoft.com/office/officeart/2018/2/layout/IconVerticalSolidList"/>
    <dgm:cxn modelId="{D4CD4243-1D36-498D-9C5E-951C7877AA73}" type="presParOf" srcId="{BC1A4E2E-5214-45F0-9226-21B65413E613}" destId="{45C2FC35-13F2-47DA-89D5-B7989150DCCD}" srcOrd="0" destOrd="0" presId="urn:microsoft.com/office/officeart/2018/2/layout/IconVerticalSolidList"/>
    <dgm:cxn modelId="{83683A82-17CC-4EA2-ABD2-66F37AA3B160}" type="presParOf" srcId="{BC1A4E2E-5214-45F0-9226-21B65413E613}" destId="{B7A9AEE1-B9C1-45B4-9C02-DAC3AA7D4638}" srcOrd="1" destOrd="0" presId="urn:microsoft.com/office/officeart/2018/2/layout/IconVerticalSolidList"/>
    <dgm:cxn modelId="{208D53FD-104F-42D9-9794-8DB6C8B8E9A1}" type="presParOf" srcId="{BC1A4E2E-5214-45F0-9226-21B65413E613}" destId="{33097CF6-26E9-40DC-A466-AF4A8780C90B}" srcOrd="2" destOrd="0" presId="urn:microsoft.com/office/officeart/2018/2/layout/IconVerticalSolidList"/>
    <dgm:cxn modelId="{6D3D1417-10BB-4236-860A-4F14451BB0B1}" type="presParOf" srcId="{BC1A4E2E-5214-45F0-9226-21B65413E613}" destId="{679DF07C-31DF-4846-B71E-9F1A35A9E70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C431772-9FAB-4C70-BE56-F058692A5F70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EB59F1D3-C1D6-423E-B89C-5BFEBC41657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Outcome Prediction</a:t>
          </a:r>
          <a:r>
            <a: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assist in </a:t>
          </a:r>
          <a:r>
            <a:rPr lang="en-US" sz="18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predicting case outcomes </a:t>
          </a:r>
          <a:r>
            <a: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by analyzing past case data, helping lawyers estimate the likelihood of success based on case characteristics.</a:t>
          </a:r>
        </a:p>
      </dgm:t>
    </dgm:pt>
    <dgm:pt modelId="{7FBABDD3-BCE8-43A8-9768-7E68E597F6E5}" type="parTrans" cxnId="{038CCEE1-C901-4912-9A9F-AC3380D924B0}">
      <dgm:prSet/>
      <dgm:spPr/>
      <dgm:t>
        <a:bodyPr/>
        <a:lstStyle/>
        <a:p>
          <a:endParaRPr lang="en-US"/>
        </a:p>
      </dgm:t>
    </dgm:pt>
    <dgm:pt modelId="{F7DD0494-0DB7-41B2-AF43-37C2EFD84479}" type="sibTrans" cxnId="{038CCEE1-C901-4912-9A9F-AC3380D924B0}">
      <dgm:prSet/>
      <dgm:spPr/>
      <dgm:t>
        <a:bodyPr/>
        <a:lstStyle/>
        <a:p>
          <a:endParaRPr lang="en-US"/>
        </a:p>
      </dgm:t>
    </dgm:pt>
    <dgm:pt modelId="{5BA0A9D7-E774-493A-A661-66DF2E3CB71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Settlement Valuations</a:t>
          </a:r>
          <a:r>
            <a: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b</a:t>
          </a:r>
          <a:r>
            <a:rPr lang="en-US" sz="18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ased on historical settlement data</a:t>
          </a:r>
          <a:r>
            <a: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, can help attorneys </a:t>
          </a:r>
          <a:r>
            <a:rPr lang="en-US" sz="18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assess likely settlement values </a:t>
          </a:r>
          <a:r>
            <a: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for various types of cases, providing insights into risk assessment.</a:t>
          </a:r>
        </a:p>
      </dgm:t>
    </dgm:pt>
    <dgm:pt modelId="{B9F08F3F-4D69-44F4-A11F-F8E7C85861E0}" type="parTrans" cxnId="{044DE9E8-BCE7-45B3-ABD2-85C969FF311F}">
      <dgm:prSet/>
      <dgm:spPr/>
      <dgm:t>
        <a:bodyPr/>
        <a:lstStyle/>
        <a:p>
          <a:endParaRPr lang="en-US"/>
        </a:p>
      </dgm:t>
    </dgm:pt>
    <dgm:pt modelId="{74562A2F-C95B-4977-BFF0-D1E43CCECE96}" type="sibTrans" cxnId="{044DE9E8-BCE7-45B3-ABD2-85C969FF311F}">
      <dgm:prSet/>
      <dgm:spPr/>
      <dgm:t>
        <a:bodyPr/>
        <a:lstStyle/>
        <a:p>
          <a:endParaRPr lang="en-US"/>
        </a:p>
      </dgm:t>
    </dgm:pt>
    <dgm:pt modelId="{32A5CB5E-9920-4DA7-88D3-A7DB02E6628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Strategy Recommendations</a:t>
          </a:r>
          <a:r>
            <a: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</a:t>
          </a:r>
          <a:r>
            <a:rPr lang="en-US" sz="18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suggest litigation strategies </a:t>
          </a:r>
          <a:r>
            <a: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based on analysis of prior cases with similar legal issues, potentially informing decisions on whether to settle or proceed to trial.</a:t>
          </a:r>
        </a:p>
      </dgm:t>
    </dgm:pt>
    <dgm:pt modelId="{0FD30BF5-B706-4DDA-89AE-AB409363EA88}" type="parTrans" cxnId="{0E19079A-F1FE-4DFE-856A-79B9548E0D99}">
      <dgm:prSet/>
      <dgm:spPr/>
      <dgm:t>
        <a:bodyPr/>
        <a:lstStyle/>
        <a:p>
          <a:endParaRPr lang="en-US"/>
        </a:p>
      </dgm:t>
    </dgm:pt>
    <dgm:pt modelId="{DD47EDC4-E59D-46D8-8B4F-78760E66D662}" type="sibTrans" cxnId="{0E19079A-F1FE-4DFE-856A-79B9548E0D99}">
      <dgm:prSet/>
      <dgm:spPr/>
      <dgm:t>
        <a:bodyPr/>
        <a:lstStyle/>
        <a:p>
          <a:endParaRPr lang="en-US"/>
        </a:p>
      </dgm:t>
    </dgm:pt>
    <dgm:pt modelId="{A94989D4-0FF1-44AD-8CB8-C331981B323F}" type="pres">
      <dgm:prSet presAssocID="{BC431772-9FAB-4C70-BE56-F058692A5F70}" presName="root" presStyleCnt="0">
        <dgm:presLayoutVars>
          <dgm:dir/>
          <dgm:resizeHandles val="exact"/>
        </dgm:presLayoutVars>
      </dgm:prSet>
      <dgm:spPr/>
    </dgm:pt>
    <dgm:pt modelId="{6680236D-B7B0-493C-91B1-B07B2E1342CD}" type="pres">
      <dgm:prSet presAssocID="{EB59F1D3-C1D6-423E-B89C-5BFEBC416575}" presName="compNode" presStyleCnt="0"/>
      <dgm:spPr/>
    </dgm:pt>
    <dgm:pt modelId="{2AA5F35C-FCD1-4EB2-B188-0BDD5F239D21}" type="pres">
      <dgm:prSet presAssocID="{EB59F1D3-C1D6-423E-B89C-5BFEBC416575}" presName="bgRect" presStyleLbl="bgShp" presStyleIdx="0" presStyleCnt="3"/>
      <dgm:spPr/>
    </dgm:pt>
    <dgm:pt modelId="{A1402A53-2984-4A45-B4ED-4BF1B31C41A8}" type="pres">
      <dgm:prSet presAssocID="{EB59F1D3-C1D6-423E-B89C-5BFEBC416575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E68F7CEA-0D27-4B6B-B8F1-782CDA463477}" type="pres">
      <dgm:prSet presAssocID="{EB59F1D3-C1D6-423E-B89C-5BFEBC416575}" presName="spaceRect" presStyleCnt="0"/>
      <dgm:spPr/>
    </dgm:pt>
    <dgm:pt modelId="{5E42C2EB-485B-4341-80A6-82BDAC38361C}" type="pres">
      <dgm:prSet presAssocID="{EB59F1D3-C1D6-423E-B89C-5BFEBC416575}" presName="parTx" presStyleLbl="revTx" presStyleIdx="0" presStyleCnt="3">
        <dgm:presLayoutVars>
          <dgm:chMax val="0"/>
          <dgm:chPref val="0"/>
        </dgm:presLayoutVars>
      </dgm:prSet>
      <dgm:spPr/>
    </dgm:pt>
    <dgm:pt modelId="{FFC74E56-420E-4682-9020-A11071AD878C}" type="pres">
      <dgm:prSet presAssocID="{F7DD0494-0DB7-41B2-AF43-37C2EFD84479}" presName="sibTrans" presStyleCnt="0"/>
      <dgm:spPr/>
    </dgm:pt>
    <dgm:pt modelId="{DAA992DE-420B-4C68-A90E-713F09E05B84}" type="pres">
      <dgm:prSet presAssocID="{5BA0A9D7-E774-493A-A661-66DF2E3CB715}" presName="compNode" presStyleCnt="0"/>
      <dgm:spPr/>
    </dgm:pt>
    <dgm:pt modelId="{97066025-86FA-4EBF-ACA3-1FEE4319C85E}" type="pres">
      <dgm:prSet presAssocID="{5BA0A9D7-E774-493A-A661-66DF2E3CB715}" presName="bgRect" presStyleLbl="bgShp" presStyleIdx="1" presStyleCnt="3"/>
      <dgm:spPr/>
    </dgm:pt>
    <dgm:pt modelId="{3ADA71EC-A0C4-452E-8DD7-0BCD367302C4}" type="pres">
      <dgm:prSet presAssocID="{5BA0A9D7-E774-493A-A661-66DF2E3CB715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vel"/>
        </a:ext>
      </dgm:extLst>
    </dgm:pt>
    <dgm:pt modelId="{965F8099-333F-47A5-B9A0-4BF45E7E492E}" type="pres">
      <dgm:prSet presAssocID="{5BA0A9D7-E774-493A-A661-66DF2E3CB715}" presName="spaceRect" presStyleCnt="0"/>
      <dgm:spPr/>
    </dgm:pt>
    <dgm:pt modelId="{E896DF85-F062-484E-8BC6-C2B5FADED16F}" type="pres">
      <dgm:prSet presAssocID="{5BA0A9D7-E774-493A-A661-66DF2E3CB715}" presName="parTx" presStyleLbl="revTx" presStyleIdx="1" presStyleCnt="3">
        <dgm:presLayoutVars>
          <dgm:chMax val="0"/>
          <dgm:chPref val="0"/>
        </dgm:presLayoutVars>
      </dgm:prSet>
      <dgm:spPr/>
    </dgm:pt>
    <dgm:pt modelId="{D81C7711-3A5C-4258-BCC4-EC834507B7A6}" type="pres">
      <dgm:prSet presAssocID="{74562A2F-C95B-4977-BFF0-D1E43CCECE96}" presName="sibTrans" presStyleCnt="0"/>
      <dgm:spPr/>
    </dgm:pt>
    <dgm:pt modelId="{72C1CCD0-0F64-4956-A60C-BDEE9C37E239}" type="pres">
      <dgm:prSet presAssocID="{32A5CB5E-9920-4DA7-88D3-A7DB02E6628A}" presName="compNode" presStyleCnt="0"/>
      <dgm:spPr/>
    </dgm:pt>
    <dgm:pt modelId="{80D87156-CDBD-405C-A213-D94D0D5414FD}" type="pres">
      <dgm:prSet presAssocID="{32A5CB5E-9920-4DA7-88D3-A7DB02E6628A}" presName="bgRect" presStyleLbl="bgShp" presStyleIdx="2" presStyleCnt="3"/>
      <dgm:spPr/>
    </dgm:pt>
    <dgm:pt modelId="{C18EA750-2064-4B20-8EB2-4355F763477A}" type="pres">
      <dgm:prSet presAssocID="{32A5CB5E-9920-4DA7-88D3-A7DB02E6628A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C71BF973-D24D-40CB-8A44-EBB48C142595}" type="pres">
      <dgm:prSet presAssocID="{32A5CB5E-9920-4DA7-88D3-A7DB02E6628A}" presName="spaceRect" presStyleCnt="0"/>
      <dgm:spPr/>
    </dgm:pt>
    <dgm:pt modelId="{91ABC904-7285-4833-AC67-BA247238BFC0}" type="pres">
      <dgm:prSet presAssocID="{32A5CB5E-9920-4DA7-88D3-A7DB02E6628A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B86DB248-7037-4941-8312-6FC922B1C8B9}" type="presOf" srcId="{EB59F1D3-C1D6-423E-B89C-5BFEBC416575}" destId="{5E42C2EB-485B-4341-80A6-82BDAC38361C}" srcOrd="0" destOrd="0" presId="urn:microsoft.com/office/officeart/2018/2/layout/IconVerticalSolidList"/>
    <dgm:cxn modelId="{BAF24E91-D785-4290-A35D-63674E5D5BCB}" type="presOf" srcId="{32A5CB5E-9920-4DA7-88D3-A7DB02E6628A}" destId="{91ABC904-7285-4833-AC67-BA247238BFC0}" srcOrd="0" destOrd="0" presId="urn:microsoft.com/office/officeart/2018/2/layout/IconVerticalSolidList"/>
    <dgm:cxn modelId="{0E19079A-F1FE-4DFE-856A-79B9548E0D99}" srcId="{BC431772-9FAB-4C70-BE56-F058692A5F70}" destId="{32A5CB5E-9920-4DA7-88D3-A7DB02E6628A}" srcOrd="2" destOrd="0" parTransId="{0FD30BF5-B706-4DDA-89AE-AB409363EA88}" sibTransId="{DD47EDC4-E59D-46D8-8B4F-78760E66D662}"/>
    <dgm:cxn modelId="{3CEAFEAF-8AFC-437A-8CB9-2B36D2EA366A}" type="presOf" srcId="{5BA0A9D7-E774-493A-A661-66DF2E3CB715}" destId="{E896DF85-F062-484E-8BC6-C2B5FADED16F}" srcOrd="0" destOrd="0" presId="urn:microsoft.com/office/officeart/2018/2/layout/IconVerticalSolidList"/>
    <dgm:cxn modelId="{BFFEB6CA-7E5A-4E1A-8AB6-768DFBC260C4}" type="presOf" srcId="{BC431772-9FAB-4C70-BE56-F058692A5F70}" destId="{A94989D4-0FF1-44AD-8CB8-C331981B323F}" srcOrd="0" destOrd="0" presId="urn:microsoft.com/office/officeart/2018/2/layout/IconVerticalSolidList"/>
    <dgm:cxn modelId="{038CCEE1-C901-4912-9A9F-AC3380D924B0}" srcId="{BC431772-9FAB-4C70-BE56-F058692A5F70}" destId="{EB59F1D3-C1D6-423E-B89C-5BFEBC416575}" srcOrd="0" destOrd="0" parTransId="{7FBABDD3-BCE8-43A8-9768-7E68E597F6E5}" sibTransId="{F7DD0494-0DB7-41B2-AF43-37C2EFD84479}"/>
    <dgm:cxn modelId="{044DE9E8-BCE7-45B3-ABD2-85C969FF311F}" srcId="{BC431772-9FAB-4C70-BE56-F058692A5F70}" destId="{5BA0A9D7-E774-493A-A661-66DF2E3CB715}" srcOrd="1" destOrd="0" parTransId="{B9F08F3F-4D69-44F4-A11F-F8E7C85861E0}" sibTransId="{74562A2F-C95B-4977-BFF0-D1E43CCECE96}"/>
    <dgm:cxn modelId="{E23D3D3B-4166-4E6D-B49F-A15EEB87AD89}" type="presParOf" srcId="{A94989D4-0FF1-44AD-8CB8-C331981B323F}" destId="{6680236D-B7B0-493C-91B1-B07B2E1342CD}" srcOrd="0" destOrd="0" presId="urn:microsoft.com/office/officeart/2018/2/layout/IconVerticalSolidList"/>
    <dgm:cxn modelId="{C8542B7F-1069-4652-B537-B65C25B7F415}" type="presParOf" srcId="{6680236D-B7B0-493C-91B1-B07B2E1342CD}" destId="{2AA5F35C-FCD1-4EB2-B188-0BDD5F239D21}" srcOrd="0" destOrd="0" presId="urn:microsoft.com/office/officeart/2018/2/layout/IconVerticalSolidList"/>
    <dgm:cxn modelId="{4337E0C1-5DAA-4B4D-994A-862B5466B603}" type="presParOf" srcId="{6680236D-B7B0-493C-91B1-B07B2E1342CD}" destId="{A1402A53-2984-4A45-B4ED-4BF1B31C41A8}" srcOrd="1" destOrd="0" presId="urn:microsoft.com/office/officeart/2018/2/layout/IconVerticalSolidList"/>
    <dgm:cxn modelId="{C3F3F99F-9B03-4DBC-A43E-CDCD3013DB96}" type="presParOf" srcId="{6680236D-B7B0-493C-91B1-B07B2E1342CD}" destId="{E68F7CEA-0D27-4B6B-B8F1-782CDA463477}" srcOrd="2" destOrd="0" presId="urn:microsoft.com/office/officeart/2018/2/layout/IconVerticalSolidList"/>
    <dgm:cxn modelId="{7E8F5EFA-80A9-4307-8AD8-11FD9EB6FA61}" type="presParOf" srcId="{6680236D-B7B0-493C-91B1-B07B2E1342CD}" destId="{5E42C2EB-485B-4341-80A6-82BDAC38361C}" srcOrd="3" destOrd="0" presId="urn:microsoft.com/office/officeart/2018/2/layout/IconVerticalSolidList"/>
    <dgm:cxn modelId="{F8A275E2-DD9F-4AC4-AD0C-F8A8D27BFD77}" type="presParOf" srcId="{A94989D4-0FF1-44AD-8CB8-C331981B323F}" destId="{FFC74E56-420E-4682-9020-A11071AD878C}" srcOrd="1" destOrd="0" presId="urn:microsoft.com/office/officeart/2018/2/layout/IconVerticalSolidList"/>
    <dgm:cxn modelId="{6DB22788-0189-4742-BFB5-95F8DC0793F5}" type="presParOf" srcId="{A94989D4-0FF1-44AD-8CB8-C331981B323F}" destId="{DAA992DE-420B-4C68-A90E-713F09E05B84}" srcOrd="2" destOrd="0" presId="urn:microsoft.com/office/officeart/2018/2/layout/IconVerticalSolidList"/>
    <dgm:cxn modelId="{7CE48CA3-FDB2-4ED1-A58C-F1735020CBA7}" type="presParOf" srcId="{DAA992DE-420B-4C68-A90E-713F09E05B84}" destId="{97066025-86FA-4EBF-ACA3-1FEE4319C85E}" srcOrd="0" destOrd="0" presId="urn:microsoft.com/office/officeart/2018/2/layout/IconVerticalSolidList"/>
    <dgm:cxn modelId="{5094592E-7EEE-4F18-8FD5-705ABFBD3745}" type="presParOf" srcId="{DAA992DE-420B-4C68-A90E-713F09E05B84}" destId="{3ADA71EC-A0C4-452E-8DD7-0BCD367302C4}" srcOrd="1" destOrd="0" presId="urn:microsoft.com/office/officeart/2018/2/layout/IconVerticalSolidList"/>
    <dgm:cxn modelId="{1CB73082-DE3E-404F-AA64-853ED6283160}" type="presParOf" srcId="{DAA992DE-420B-4C68-A90E-713F09E05B84}" destId="{965F8099-333F-47A5-B9A0-4BF45E7E492E}" srcOrd="2" destOrd="0" presId="urn:microsoft.com/office/officeart/2018/2/layout/IconVerticalSolidList"/>
    <dgm:cxn modelId="{1B01B245-CF80-4053-B200-5DB30D46E519}" type="presParOf" srcId="{DAA992DE-420B-4C68-A90E-713F09E05B84}" destId="{E896DF85-F062-484E-8BC6-C2B5FADED16F}" srcOrd="3" destOrd="0" presId="urn:microsoft.com/office/officeart/2018/2/layout/IconVerticalSolidList"/>
    <dgm:cxn modelId="{C275C220-4E78-4EF9-A792-F5F9EEB9E1D9}" type="presParOf" srcId="{A94989D4-0FF1-44AD-8CB8-C331981B323F}" destId="{D81C7711-3A5C-4258-BCC4-EC834507B7A6}" srcOrd="3" destOrd="0" presId="urn:microsoft.com/office/officeart/2018/2/layout/IconVerticalSolidList"/>
    <dgm:cxn modelId="{3AA0F6B2-B98C-4588-9760-8452BAB16254}" type="presParOf" srcId="{A94989D4-0FF1-44AD-8CB8-C331981B323F}" destId="{72C1CCD0-0F64-4956-A60C-BDEE9C37E239}" srcOrd="4" destOrd="0" presId="urn:microsoft.com/office/officeart/2018/2/layout/IconVerticalSolidList"/>
    <dgm:cxn modelId="{7C6CBA55-678D-48EC-93DB-791A1BF6D72F}" type="presParOf" srcId="{72C1CCD0-0F64-4956-A60C-BDEE9C37E239}" destId="{80D87156-CDBD-405C-A213-D94D0D5414FD}" srcOrd="0" destOrd="0" presId="urn:microsoft.com/office/officeart/2018/2/layout/IconVerticalSolidList"/>
    <dgm:cxn modelId="{1FAFBB06-536E-45E8-A5E3-D93B4342B991}" type="presParOf" srcId="{72C1CCD0-0F64-4956-A60C-BDEE9C37E239}" destId="{C18EA750-2064-4B20-8EB2-4355F763477A}" srcOrd="1" destOrd="0" presId="urn:microsoft.com/office/officeart/2018/2/layout/IconVerticalSolidList"/>
    <dgm:cxn modelId="{57E2DCF1-F94F-4302-B8C8-49C7F6A62CDF}" type="presParOf" srcId="{72C1CCD0-0F64-4956-A60C-BDEE9C37E239}" destId="{C71BF973-D24D-40CB-8A44-EBB48C142595}" srcOrd="2" destOrd="0" presId="urn:microsoft.com/office/officeart/2018/2/layout/IconVerticalSolidList"/>
    <dgm:cxn modelId="{E3500F68-6883-4EF9-B007-2DC71011AC0C}" type="presParOf" srcId="{72C1CCD0-0F64-4956-A60C-BDEE9C37E239}" destId="{91ABC904-7285-4833-AC67-BA247238BFC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F3EA1F-DA1C-4ABE-91A5-4BC0D330C96E}">
      <dsp:nvSpPr>
        <dsp:cNvPr id="0" name=""/>
        <dsp:cNvSpPr/>
      </dsp:nvSpPr>
      <dsp:spPr>
        <a:xfrm>
          <a:off x="4049" y="252513"/>
          <a:ext cx="1323000" cy="1323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603211-1D72-47D3-B576-566AE7A4D6D2}">
      <dsp:nvSpPr>
        <dsp:cNvPr id="0" name=""/>
        <dsp:cNvSpPr/>
      </dsp:nvSpPr>
      <dsp:spPr>
        <a:xfrm>
          <a:off x="4049" y="1699759"/>
          <a:ext cx="3780000" cy="567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ABA Model Rules of Professional Conduct</a:t>
          </a:r>
        </a:p>
      </dsp:txBody>
      <dsp:txXfrm>
        <a:off x="4049" y="1699759"/>
        <a:ext cx="3780000" cy="567000"/>
      </dsp:txXfrm>
    </dsp:sp>
    <dsp:sp modelId="{2A31E273-5DC2-4466-BC09-3D9DB3E96BFA}">
      <dsp:nvSpPr>
        <dsp:cNvPr id="0" name=""/>
        <dsp:cNvSpPr/>
      </dsp:nvSpPr>
      <dsp:spPr>
        <a:xfrm>
          <a:off x="4049" y="2324548"/>
          <a:ext cx="3780000" cy="8174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Require: “to maintain the requisite knowledge and skill, a lawyer should keep abreast of changes in the law and its practice, including the benefits and risks associated with relevant technology”</a:t>
          </a:r>
        </a:p>
      </dsp:txBody>
      <dsp:txXfrm>
        <a:off x="4049" y="2324548"/>
        <a:ext cx="3780000" cy="817409"/>
      </dsp:txXfrm>
    </dsp:sp>
    <dsp:sp modelId="{7B07D6E4-1C42-4898-BB6D-922E0B44FB5F}">
      <dsp:nvSpPr>
        <dsp:cNvPr id="0" name=""/>
        <dsp:cNvSpPr/>
      </dsp:nvSpPr>
      <dsp:spPr>
        <a:xfrm>
          <a:off x="4445550" y="252513"/>
          <a:ext cx="1323000" cy="1323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F21ABF-C6BA-46B1-87AF-F6A141238981}">
      <dsp:nvSpPr>
        <dsp:cNvPr id="0" name=""/>
        <dsp:cNvSpPr/>
      </dsp:nvSpPr>
      <dsp:spPr>
        <a:xfrm>
          <a:off x="4445550" y="1699759"/>
          <a:ext cx="3780000" cy="567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ABA Task Force on Law and Artificial Intelligence </a:t>
          </a:r>
        </a:p>
      </dsp:txBody>
      <dsp:txXfrm>
        <a:off x="4445550" y="1699759"/>
        <a:ext cx="3780000" cy="567000"/>
      </dsp:txXfrm>
    </dsp:sp>
    <dsp:sp modelId="{B593A4E5-EE0B-477E-8A4E-0F9A4C5D5350}">
      <dsp:nvSpPr>
        <dsp:cNvPr id="0" name=""/>
        <dsp:cNvSpPr/>
      </dsp:nvSpPr>
      <dsp:spPr>
        <a:xfrm>
          <a:off x="4445550" y="2324548"/>
          <a:ext cx="3780000" cy="8174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“make recommendations and articulate principles to help ensure that the creation and incorporation of AI is done in accordance with the law and well-accepted standards”</a:t>
          </a:r>
        </a:p>
      </dsp:txBody>
      <dsp:txXfrm>
        <a:off x="4445550" y="2324548"/>
        <a:ext cx="3780000" cy="81740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4ED3F6-65D9-4200-977B-BE9381A59C1B}">
      <dsp:nvSpPr>
        <dsp:cNvPr id="0" name=""/>
        <dsp:cNvSpPr/>
      </dsp:nvSpPr>
      <dsp:spPr>
        <a:xfrm>
          <a:off x="0" y="414"/>
          <a:ext cx="8229600" cy="96961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87F808-3691-4755-8BF1-E450831ADA3D}">
      <dsp:nvSpPr>
        <dsp:cNvPr id="0" name=""/>
        <dsp:cNvSpPr/>
      </dsp:nvSpPr>
      <dsp:spPr>
        <a:xfrm>
          <a:off x="293307" y="218577"/>
          <a:ext cx="533286" cy="53328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4B1739-799E-4FD5-8773-FB09F9160C76}">
      <dsp:nvSpPr>
        <dsp:cNvPr id="0" name=""/>
        <dsp:cNvSpPr/>
      </dsp:nvSpPr>
      <dsp:spPr>
        <a:xfrm>
          <a:off x="1119902" y="414"/>
          <a:ext cx="7109697" cy="9696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617" tIns="102617" rIns="102617" bIns="102617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Template Generation</a:t>
          </a:r>
          <a:r>
            <a:rPr lang="en-US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for routine documents like motions, briefs, and discovery requests, can </a:t>
          </a:r>
          <a:r>
            <a:rPr lang="en-US" sz="1800" i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create templates </a:t>
          </a:r>
          <a:r>
            <a:rPr lang="en-US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that can be customized for specific cases.</a:t>
          </a:r>
        </a:p>
      </dsp:txBody>
      <dsp:txXfrm>
        <a:off x="1119902" y="414"/>
        <a:ext cx="7109697" cy="969612"/>
      </dsp:txXfrm>
    </dsp:sp>
    <dsp:sp modelId="{F66F4D39-7EE6-4EAC-90F3-2AC3B041ECDF}">
      <dsp:nvSpPr>
        <dsp:cNvPr id="0" name=""/>
        <dsp:cNvSpPr/>
      </dsp:nvSpPr>
      <dsp:spPr>
        <a:xfrm>
          <a:off x="0" y="1212429"/>
          <a:ext cx="8229600" cy="96961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7E0F11-9B94-4D0B-9A6A-410AC23824E1}">
      <dsp:nvSpPr>
        <dsp:cNvPr id="0" name=""/>
        <dsp:cNvSpPr/>
      </dsp:nvSpPr>
      <dsp:spPr>
        <a:xfrm>
          <a:off x="293307" y="1430592"/>
          <a:ext cx="533286" cy="53328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52306C-0BD4-49DD-86E7-2B13B97172C9}">
      <dsp:nvSpPr>
        <dsp:cNvPr id="0" name=""/>
        <dsp:cNvSpPr/>
      </dsp:nvSpPr>
      <dsp:spPr>
        <a:xfrm>
          <a:off x="1119902" y="1212429"/>
          <a:ext cx="7109697" cy="9696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617" tIns="102617" rIns="102617" bIns="102617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Text Extraction from PDFs</a:t>
          </a:r>
          <a:r>
            <a:rPr lang="en-US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</a:t>
          </a:r>
          <a:r>
            <a:rPr lang="en-US" sz="1800" i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extract and organize information </a:t>
          </a:r>
          <a:r>
            <a:rPr lang="en-US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from scanned PDFs or unstructured documents, saving time on data entry and analysis.</a:t>
          </a:r>
        </a:p>
      </dsp:txBody>
      <dsp:txXfrm>
        <a:off x="1119902" y="1212429"/>
        <a:ext cx="7109697" cy="969612"/>
      </dsp:txXfrm>
    </dsp:sp>
    <dsp:sp modelId="{79FDD9DE-3B08-4553-B9F3-9667A6D9FA04}">
      <dsp:nvSpPr>
        <dsp:cNvPr id="0" name=""/>
        <dsp:cNvSpPr/>
      </dsp:nvSpPr>
      <dsp:spPr>
        <a:xfrm>
          <a:off x="0" y="2424445"/>
          <a:ext cx="8229600" cy="96961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E4F40C-5905-4B70-A3D4-7E9B81528F34}">
      <dsp:nvSpPr>
        <dsp:cNvPr id="0" name=""/>
        <dsp:cNvSpPr/>
      </dsp:nvSpPr>
      <dsp:spPr>
        <a:xfrm>
          <a:off x="293307" y="2642608"/>
          <a:ext cx="533286" cy="53328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0AF8CD-E77F-4A38-A3DF-EAF566729F8F}">
      <dsp:nvSpPr>
        <dsp:cNvPr id="0" name=""/>
        <dsp:cNvSpPr/>
      </dsp:nvSpPr>
      <dsp:spPr>
        <a:xfrm>
          <a:off x="1119902" y="2424445"/>
          <a:ext cx="7109697" cy="9696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617" tIns="102617" rIns="102617" bIns="102617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Data Categorization</a:t>
          </a:r>
          <a:r>
            <a:rPr lang="en-US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</a:t>
          </a:r>
          <a:r>
            <a:rPr lang="en-US" sz="1800" i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categorize documents </a:t>
          </a:r>
          <a:r>
            <a:rPr lang="en-US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in a case by type (e.g., correspondence, pleadings, contracts) or topic, making it easier to manage case files.</a:t>
          </a:r>
        </a:p>
      </dsp:txBody>
      <dsp:txXfrm>
        <a:off x="1119902" y="2424445"/>
        <a:ext cx="7109697" cy="96961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E12BA5-3EF3-43A8-8B62-83AF98BBC935}">
      <dsp:nvSpPr>
        <dsp:cNvPr id="0" name=""/>
        <dsp:cNvSpPr/>
      </dsp:nvSpPr>
      <dsp:spPr>
        <a:xfrm>
          <a:off x="25368" y="325760"/>
          <a:ext cx="1082781" cy="108278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97034C-5BCC-4DB5-B286-016E961BF9A1}">
      <dsp:nvSpPr>
        <dsp:cNvPr id="0" name=""/>
        <dsp:cNvSpPr/>
      </dsp:nvSpPr>
      <dsp:spPr>
        <a:xfrm>
          <a:off x="252752" y="553144"/>
          <a:ext cx="628012" cy="6280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5E7337-67BF-4DA4-BCC4-EECA7C736DC8}">
      <dsp:nvSpPr>
        <dsp:cNvPr id="0" name=""/>
        <dsp:cNvSpPr/>
      </dsp:nvSpPr>
      <dsp:spPr>
        <a:xfrm>
          <a:off x="1340173" y="325760"/>
          <a:ext cx="2552269" cy="10827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Competent representation/competence</a:t>
          </a:r>
        </a:p>
      </dsp:txBody>
      <dsp:txXfrm>
        <a:off x="1340173" y="325760"/>
        <a:ext cx="2552269" cy="1082781"/>
      </dsp:txXfrm>
    </dsp:sp>
    <dsp:sp modelId="{FB1DC51C-45EC-4C62-ABA5-FE3316F84902}">
      <dsp:nvSpPr>
        <dsp:cNvPr id="0" name=""/>
        <dsp:cNvSpPr/>
      </dsp:nvSpPr>
      <dsp:spPr>
        <a:xfrm>
          <a:off x="4337156" y="325760"/>
          <a:ext cx="1082781" cy="108278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480094-6E3F-4055-AEC6-C7090AA1038C}">
      <dsp:nvSpPr>
        <dsp:cNvPr id="0" name=""/>
        <dsp:cNvSpPr/>
      </dsp:nvSpPr>
      <dsp:spPr>
        <a:xfrm>
          <a:off x="4564540" y="553144"/>
          <a:ext cx="628012" cy="6280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3A79D8-E912-4834-91D4-9387FE218D95}">
      <dsp:nvSpPr>
        <dsp:cNvPr id="0" name=""/>
        <dsp:cNvSpPr/>
      </dsp:nvSpPr>
      <dsp:spPr>
        <a:xfrm>
          <a:off x="5651962" y="325760"/>
          <a:ext cx="2552269" cy="10827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Client communication</a:t>
          </a:r>
        </a:p>
      </dsp:txBody>
      <dsp:txXfrm>
        <a:off x="5651962" y="325760"/>
        <a:ext cx="2552269" cy="1082781"/>
      </dsp:txXfrm>
    </dsp:sp>
    <dsp:sp modelId="{FBB67B20-35BA-4538-BC9E-4533D3BE1F28}">
      <dsp:nvSpPr>
        <dsp:cNvPr id="0" name=""/>
        <dsp:cNvSpPr/>
      </dsp:nvSpPr>
      <dsp:spPr>
        <a:xfrm>
          <a:off x="25368" y="1985533"/>
          <a:ext cx="1082781" cy="108278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6B8F26-B025-46DF-A1E6-681476D666FD}">
      <dsp:nvSpPr>
        <dsp:cNvPr id="0" name=""/>
        <dsp:cNvSpPr/>
      </dsp:nvSpPr>
      <dsp:spPr>
        <a:xfrm>
          <a:off x="252752" y="2212917"/>
          <a:ext cx="628012" cy="62801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4976AD-3EB7-46E4-AA3A-70A23B9D7002}">
      <dsp:nvSpPr>
        <dsp:cNvPr id="0" name=""/>
        <dsp:cNvSpPr/>
      </dsp:nvSpPr>
      <dsp:spPr>
        <a:xfrm>
          <a:off x="1340173" y="1985533"/>
          <a:ext cx="2552269" cy="10827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Client informed consent</a:t>
          </a:r>
        </a:p>
      </dsp:txBody>
      <dsp:txXfrm>
        <a:off x="1340173" y="1985533"/>
        <a:ext cx="2552269" cy="1082781"/>
      </dsp:txXfrm>
    </dsp:sp>
    <dsp:sp modelId="{9C44C95F-0B30-4ED0-8527-78317B20DB56}">
      <dsp:nvSpPr>
        <dsp:cNvPr id="0" name=""/>
        <dsp:cNvSpPr/>
      </dsp:nvSpPr>
      <dsp:spPr>
        <a:xfrm>
          <a:off x="4337156" y="1985533"/>
          <a:ext cx="1082781" cy="108278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5490C4-CCD2-4EC7-98DE-DBD174AFBD6B}">
      <dsp:nvSpPr>
        <dsp:cNvPr id="0" name=""/>
        <dsp:cNvSpPr/>
      </dsp:nvSpPr>
      <dsp:spPr>
        <a:xfrm>
          <a:off x="4564540" y="2212917"/>
          <a:ext cx="628012" cy="62801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A050B9-3205-4B08-ACE2-7F498C8BC63D}">
      <dsp:nvSpPr>
        <dsp:cNvPr id="0" name=""/>
        <dsp:cNvSpPr/>
      </dsp:nvSpPr>
      <dsp:spPr>
        <a:xfrm>
          <a:off x="5651962" y="1985533"/>
          <a:ext cx="2552269" cy="10827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Risks to client confidential data, inadvertent waiver of attorney-client and attorney work product privileges</a:t>
          </a:r>
        </a:p>
      </dsp:txBody>
      <dsp:txXfrm>
        <a:off x="5651962" y="1985533"/>
        <a:ext cx="2552269" cy="1082781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0FAE7E-4539-4791-BB5C-29B9441358DF}">
      <dsp:nvSpPr>
        <dsp:cNvPr id="0" name=""/>
        <dsp:cNvSpPr/>
      </dsp:nvSpPr>
      <dsp:spPr>
        <a:xfrm>
          <a:off x="301841" y="219075"/>
          <a:ext cx="1069956" cy="106995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F2B7BE-09C1-42C7-8305-8FA585A59824}">
      <dsp:nvSpPr>
        <dsp:cNvPr id="0" name=""/>
        <dsp:cNvSpPr/>
      </dsp:nvSpPr>
      <dsp:spPr>
        <a:xfrm>
          <a:off x="526532" y="443766"/>
          <a:ext cx="620574" cy="62057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2D8262-D946-4B23-BEC6-537D7B78686C}">
      <dsp:nvSpPr>
        <dsp:cNvPr id="0" name=""/>
        <dsp:cNvSpPr/>
      </dsp:nvSpPr>
      <dsp:spPr>
        <a:xfrm>
          <a:off x="1601074" y="44934"/>
          <a:ext cx="2522041" cy="14182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Enhanced Research Capabilities</a:t>
          </a:r>
          <a:r>
            <a:rPr lang="en-US" sz="12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quickly summarize case law, statutes, and legal precedents, </a:t>
          </a:r>
          <a:r>
            <a:rPr lang="en-US" sz="1200" i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allowing paralegals to retrieve essential information more efficiently</a:t>
          </a:r>
          <a:r>
            <a:rPr lang="en-US" sz="12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. This reduces time spent on repetitive research and enables them to provide faster, high-quality support to attorneys</a:t>
          </a:r>
        </a:p>
      </dsp:txBody>
      <dsp:txXfrm>
        <a:off x="1601074" y="44934"/>
        <a:ext cx="2522041" cy="1418238"/>
      </dsp:txXfrm>
    </dsp:sp>
    <dsp:sp modelId="{FC01B5A2-F47F-451B-93A6-7F3C59F5BBE8}">
      <dsp:nvSpPr>
        <dsp:cNvPr id="0" name=""/>
        <dsp:cNvSpPr/>
      </dsp:nvSpPr>
      <dsp:spPr>
        <a:xfrm>
          <a:off x="4562562" y="219075"/>
          <a:ext cx="1069956" cy="106995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90420F-5EAD-4A8E-890E-0B6100FDD341}">
      <dsp:nvSpPr>
        <dsp:cNvPr id="0" name=""/>
        <dsp:cNvSpPr/>
      </dsp:nvSpPr>
      <dsp:spPr>
        <a:xfrm>
          <a:off x="4787253" y="443766"/>
          <a:ext cx="620574" cy="62057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4636C7-D247-47E7-B91B-80E00CDE162F}">
      <dsp:nvSpPr>
        <dsp:cNvPr id="0" name=""/>
        <dsp:cNvSpPr/>
      </dsp:nvSpPr>
      <dsp:spPr>
        <a:xfrm>
          <a:off x="5861795" y="25247"/>
          <a:ext cx="2522041" cy="14576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Streamlined Document Review</a:t>
          </a:r>
          <a:r>
            <a:rPr lang="en-US" sz="12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assist paralegals in reviewing large volumes of documents, such as discovery materials, by identifying key themes, organizing evidence, and categorizing files. This increases productivity and </a:t>
          </a:r>
          <a:r>
            <a:rPr lang="en-US" sz="1200" i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gives paralegals more time to focus on higher-value tasks</a:t>
          </a:r>
        </a:p>
      </dsp:txBody>
      <dsp:txXfrm>
        <a:off x="5861795" y="25247"/>
        <a:ext cx="2522041" cy="1457612"/>
      </dsp:txXfrm>
    </dsp:sp>
    <dsp:sp modelId="{C9FC516A-48F3-4056-B4EE-7B8D5C5ED79E}">
      <dsp:nvSpPr>
        <dsp:cNvPr id="0" name=""/>
        <dsp:cNvSpPr/>
      </dsp:nvSpPr>
      <dsp:spPr>
        <a:xfrm>
          <a:off x="301841" y="2179361"/>
          <a:ext cx="1069956" cy="106995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B7A8EA-6BF2-4A48-BBC0-8BA381013A16}">
      <dsp:nvSpPr>
        <dsp:cNvPr id="0" name=""/>
        <dsp:cNvSpPr/>
      </dsp:nvSpPr>
      <dsp:spPr>
        <a:xfrm>
          <a:off x="526532" y="2404052"/>
          <a:ext cx="620574" cy="62057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60313F-BFE4-4343-A9EF-CC7364FBE614}">
      <dsp:nvSpPr>
        <dsp:cNvPr id="0" name=""/>
        <dsp:cNvSpPr/>
      </dsp:nvSpPr>
      <dsp:spPr>
        <a:xfrm>
          <a:off x="1481656" y="2059853"/>
          <a:ext cx="2760878" cy="13089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Client Communication Support</a:t>
          </a:r>
          <a:r>
            <a:rPr lang="en-US" sz="11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simplify complex legal language for client communications, </a:t>
          </a:r>
          <a:r>
            <a:rPr lang="en-US" sz="1100" i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helping paralegals draft letters and summaries that are easy for clients to understand</a:t>
          </a:r>
          <a:r>
            <a:rPr lang="en-US" sz="11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. This improves client interactions and ensures effective communication without requiring extensive rewrites</a:t>
          </a:r>
        </a:p>
      </dsp:txBody>
      <dsp:txXfrm>
        <a:off x="1481656" y="2059853"/>
        <a:ext cx="2760878" cy="1308974"/>
      </dsp:txXfrm>
    </dsp:sp>
    <dsp:sp modelId="{BA3CAA8F-6B0E-4AA7-B8EE-C50CCD0C0CB5}">
      <dsp:nvSpPr>
        <dsp:cNvPr id="0" name=""/>
        <dsp:cNvSpPr/>
      </dsp:nvSpPr>
      <dsp:spPr>
        <a:xfrm>
          <a:off x="4681981" y="2179361"/>
          <a:ext cx="1069956" cy="106995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76CEE0-FA98-4BF1-820C-92F5AE02A35A}">
      <dsp:nvSpPr>
        <dsp:cNvPr id="0" name=""/>
        <dsp:cNvSpPr/>
      </dsp:nvSpPr>
      <dsp:spPr>
        <a:xfrm>
          <a:off x="4906672" y="2404052"/>
          <a:ext cx="620574" cy="62057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7D3F95-2A04-4905-B459-19A1D65FBADD}">
      <dsp:nvSpPr>
        <dsp:cNvPr id="0" name=""/>
        <dsp:cNvSpPr/>
      </dsp:nvSpPr>
      <dsp:spPr>
        <a:xfrm>
          <a:off x="5981214" y="2179361"/>
          <a:ext cx="2522041" cy="10699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Efficient Contract Drafting and Review</a:t>
          </a:r>
          <a:r>
            <a:rPr lang="en-US" sz="11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By generating contract templates and suggesting revisions, </a:t>
          </a:r>
          <a:r>
            <a:rPr lang="en-US" sz="1100" i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paralegals can participate more actively in contract management</a:t>
          </a:r>
          <a:r>
            <a:rPr lang="en-US" sz="11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. They can ensure compliance, catch errors, and provide initial drafts for attorney review, adding value to their role in the contract lifecycle</a:t>
          </a:r>
        </a:p>
      </dsp:txBody>
      <dsp:txXfrm>
        <a:off x="5981214" y="2179361"/>
        <a:ext cx="2522041" cy="10699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B58559-6514-4FD8-819E-29978A222511}">
      <dsp:nvSpPr>
        <dsp:cNvPr id="0" name=""/>
        <dsp:cNvSpPr/>
      </dsp:nvSpPr>
      <dsp:spPr>
        <a:xfrm>
          <a:off x="1376489" y="2091"/>
          <a:ext cx="2607915" cy="156474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the simulation of human intelligence in machines</a:t>
          </a:r>
        </a:p>
      </dsp:txBody>
      <dsp:txXfrm>
        <a:off x="1376489" y="2091"/>
        <a:ext cx="2607915" cy="1564749"/>
      </dsp:txXfrm>
    </dsp:sp>
    <dsp:sp modelId="{4C7981A7-8572-419E-BC8D-1E15534E8216}">
      <dsp:nvSpPr>
        <dsp:cNvPr id="0" name=""/>
        <dsp:cNvSpPr/>
      </dsp:nvSpPr>
      <dsp:spPr>
        <a:xfrm>
          <a:off x="4245195" y="2091"/>
          <a:ext cx="2607915" cy="156474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 goal of AI is to mimic human cognitive activity</a:t>
          </a:r>
        </a:p>
      </dsp:txBody>
      <dsp:txXfrm>
        <a:off x="4245195" y="2091"/>
        <a:ext cx="2607915" cy="1564749"/>
      </dsp:txXfrm>
    </dsp:sp>
    <dsp:sp modelId="{36EFA2DC-2E07-483D-AD9D-C383B55801DA}">
      <dsp:nvSpPr>
        <dsp:cNvPr id="0" name=""/>
        <dsp:cNvSpPr/>
      </dsp:nvSpPr>
      <dsp:spPr>
        <a:xfrm>
          <a:off x="2810842" y="1827631"/>
          <a:ext cx="2607915" cy="156474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AI systems leverage intelligent algorithms that classify, analyze, and make predictions from large data collections</a:t>
          </a:r>
        </a:p>
      </dsp:txBody>
      <dsp:txXfrm>
        <a:off x="2810842" y="1827631"/>
        <a:ext cx="2607915" cy="15647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1E7BA1-2CA0-4968-A4B8-D732CB7D7C4A}">
      <dsp:nvSpPr>
        <dsp:cNvPr id="0" name=""/>
        <dsp:cNvSpPr/>
      </dsp:nvSpPr>
      <dsp:spPr>
        <a:xfrm>
          <a:off x="0" y="551601"/>
          <a:ext cx="8229600" cy="101834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278A6D-EDA8-4354-9F42-15F6AA9AA5F8}">
      <dsp:nvSpPr>
        <dsp:cNvPr id="0" name=""/>
        <dsp:cNvSpPr/>
      </dsp:nvSpPr>
      <dsp:spPr>
        <a:xfrm>
          <a:off x="308048" y="780728"/>
          <a:ext cx="560087" cy="5600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19388C-96FC-4DCE-A0EA-7796EDBA4FF7}">
      <dsp:nvSpPr>
        <dsp:cNvPr id="0" name=""/>
        <dsp:cNvSpPr/>
      </dsp:nvSpPr>
      <dsp:spPr>
        <a:xfrm>
          <a:off x="1176184" y="551601"/>
          <a:ext cx="3703320" cy="10183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774" tIns="107774" rIns="107774" bIns="107774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GenAI is a form of AI that can create a wide variety of data, such as images, videos, audio, text, and 3D models.</a:t>
          </a:r>
        </a:p>
      </dsp:txBody>
      <dsp:txXfrm>
        <a:off x="1176184" y="551601"/>
        <a:ext cx="3703320" cy="1018341"/>
      </dsp:txXfrm>
    </dsp:sp>
    <dsp:sp modelId="{F0F08365-DCC8-4C10-AD1C-8DD35B894361}">
      <dsp:nvSpPr>
        <dsp:cNvPr id="0" name=""/>
        <dsp:cNvSpPr/>
      </dsp:nvSpPr>
      <dsp:spPr>
        <a:xfrm>
          <a:off x="4879504" y="551601"/>
          <a:ext cx="3350095" cy="10183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774" tIns="107774" rIns="107774" bIns="10777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Learns patterns from existing data and then uses this knowledge to generate new and unique outputs</a:t>
          </a:r>
        </a:p>
      </dsp:txBody>
      <dsp:txXfrm>
        <a:off x="4879504" y="551601"/>
        <a:ext cx="3350095" cy="1018341"/>
      </dsp:txXfrm>
    </dsp:sp>
    <dsp:sp modelId="{5170249B-3FF6-46BE-B8A6-5D7B7AD065E4}">
      <dsp:nvSpPr>
        <dsp:cNvPr id="0" name=""/>
        <dsp:cNvSpPr/>
      </dsp:nvSpPr>
      <dsp:spPr>
        <a:xfrm>
          <a:off x="0" y="1824528"/>
          <a:ext cx="8229600" cy="101834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9EF3BD-2400-479C-85D9-17F4C7986C0E}">
      <dsp:nvSpPr>
        <dsp:cNvPr id="0" name=""/>
        <dsp:cNvSpPr/>
      </dsp:nvSpPr>
      <dsp:spPr>
        <a:xfrm>
          <a:off x="308048" y="2053655"/>
          <a:ext cx="560087" cy="5600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74ACF4-C892-4155-93B9-5E217BB5A2E4}">
      <dsp:nvSpPr>
        <dsp:cNvPr id="0" name=""/>
        <dsp:cNvSpPr/>
      </dsp:nvSpPr>
      <dsp:spPr>
        <a:xfrm>
          <a:off x="1176184" y="1824528"/>
          <a:ext cx="7053415" cy="10183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774" tIns="107774" rIns="107774" bIns="107774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Gained notoriety in 2022 with OpenAI’s launch of ChatGPT</a:t>
          </a:r>
        </a:p>
      </dsp:txBody>
      <dsp:txXfrm>
        <a:off x="1176184" y="1824528"/>
        <a:ext cx="7053415" cy="101834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3D5F7C-6C7A-47DE-BADF-62C938513B10}">
      <dsp:nvSpPr>
        <dsp:cNvPr id="0" name=""/>
        <dsp:cNvSpPr/>
      </dsp:nvSpPr>
      <dsp:spPr>
        <a:xfrm>
          <a:off x="0" y="414"/>
          <a:ext cx="8229600" cy="96961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DD535F-FC31-405E-9C7B-06ABD949ADE3}">
      <dsp:nvSpPr>
        <dsp:cNvPr id="0" name=""/>
        <dsp:cNvSpPr/>
      </dsp:nvSpPr>
      <dsp:spPr>
        <a:xfrm>
          <a:off x="293307" y="218577"/>
          <a:ext cx="533286" cy="53328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5FB74A-3CE4-4E40-978F-C624BBA15E8C}">
      <dsp:nvSpPr>
        <dsp:cNvPr id="0" name=""/>
        <dsp:cNvSpPr/>
      </dsp:nvSpPr>
      <dsp:spPr>
        <a:xfrm>
          <a:off x="1119902" y="414"/>
          <a:ext cx="7109697" cy="9696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617" tIns="102617" rIns="102617" bIns="102617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Quick Summaries</a:t>
          </a:r>
          <a:r>
            <a:rPr lang="en-US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quickly </a:t>
          </a:r>
          <a:r>
            <a:rPr lang="en-US" sz="1800" i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summarize</a:t>
          </a:r>
          <a:r>
            <a:rPr lang="en-US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case law, statutes, and regulations, helping to efficiently grasp the essential elements of complex legal texts.</a:t>
          </a:r>
        </a:p>
      </dsp:txBody>
      <dsp:txXfrm>
        <a:off x="1119902" y="414"/>
        <a:ext cx="7109697" cy="969612"/>
      </dsp:txXfrm>
    </dsp:sp>
    <dsp:sp modelId="{1B795CBC-5A88-41B1-8B39-AE5413957842}">
      <dsp:nvSpPr>
        <dsp:cNvPr id="0" name=""/>
        <dsp:cNvSpPr/>
      </dsp:nvSpPr>
      <dsp:spPr>
        <a:xfrm>
          <a:off x="0" y="1212429"/>
          <a:ext cx="8229600" cy="96961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A6F2B4-48B7-437B-9718-0AE35F2E604C}">
      <dsp:nvSpPr>
        <dsp:cNvPr id="0" name=""/>
        <dsp:cNvSpPr/>
      </dsp:nvSpPr>
      <dsp:spPr>
        <a:xfrm>
          <a:off x="293307" y="1430592"/>
          <a:ext cx="533286" cy="53328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24B34F-FEEB-466B-BA7A-11C643976AFE}">
      <dsp:nvSpPr>
        <dsp:cNvPr id="0" name=""/>
        <dsp:cNvSpPr/>
      </dsp:nvSpPr>
      <dsp:spPr>
        <a:xfrm>
          <a:off x="1119902" y="1212429"/>
          <a:ext cx="7109697" cy="9696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617" tIns="102617" rIns="102617" bIns="102617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Case Precedent Search</a:t>
          </a:r>
          <a:r>
            <a:rPr lang="en-US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by </a:t>
          </a:r>
          <a:r>
            <a:rPr lang="en-US" sz="1800" i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generating summaries of similar cases </a:t>
          </a:r>
          <a:r>
            <a:rPr lang="en-US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and identifying key judicial reasoning, can assist attorneys and paralegals in </a:t>
          </a:r>
          <a:r>
            <a:rPr lang="en-US" sz="1800" i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finding relevant precedent faster</a:t>
          </a:r>
          <a:r>
            <a:rPr lang="en-US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.</a:t>
          </a:r>
        </a:p>
      </dsp:txBody>
      <dsp:txXfrm>
        <a:off x="1119902" y="1212429"/>
        <a:ext cx="7109697" cy="969612"/>
      </dsp:txXfrm>
    </dsp:sp>
    <dsp:sp modelId="{4041AA48-4304-4F80-BD88-D1B6F168EAFE}">
      <dsp:nvSpPr>
        <dsp:cNvPr id="0" name=""/>
        <dsp:cNvSpPr/>
      </dsp:nvSpPr>
      <dsp:spPr>
        <a:xfrm>
          <a:off x="0" y="2424445"/>
          <a:ext cx="8229600" cy="96961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49548C-D51E-4762-AA6E-44F9F848EEB1}">
      <dsp:nvSpPr>
        <dsp:cNvPr id="0" name=""/>
        <dsp:cNvSpPr/>
      </dsp:nvSpPr>
      <dsp:spPr>
        <a:xfrm>
          <a:off x="293307" y="2642608"/>
          <a:ext cx="533286" cy="53328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B09E36-54C3-43AD-9728-69CAEDF5F3DD}">
      <dsp:nvSpPr>
        <dsp:cNvPr id="0" name=""/>
        <dsp:cNvSpPr/>
      </dsp:nvSpPr>
      <dsp:spPr>
        <a:xfrm>
          <a:off x="1119902" y="2424445"/>
          <a:ext cx="7109697" cy="9696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617" tIns="102617" rIns="102617" bIns="102617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Contextual Searches</a:t>
          </a:r>
          <a:r>
            <a:rPr lang="en-US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</a:t>
          </a:r>
          <a:r>
            <a:rPr lang="en-US" sz="1800" i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provide answers to specific legal questions </a:t>
          </a:r>
          <a:r>
            <a:rPr lang="en-US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by scanning through large volumes of legal documents, offering </a:t>
          </a:r>
          <a:r>
            <a:rPr lang="en-US" sz="1800" i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concise responses</a:t>
          </a:r>
          <a:r>
            <a:rPr lang="en-US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based on current laws and case precedents.</a:t>
          </a:r>
        </a:p>
      </dsp:txBody>
      <dsp:txXfrm>
        <a:off x="1119902" y="2424445"/>
        <a:ext cx="7109697" cy="96961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2443A6-8D07-41C7-9134-7FDD0F685D57}">
      <dsp:nvSpPr>
        <dsp:cNvPr id="0" name=""/>
        <dsp:cNvSpPr/>
      </dsp:nvSpPr>
      <dsp:spPr>
        <a:xfrm>
          <a:off x="1376489" y="2091"/>
          <a:ext cx="2607915" cy="156474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Automated Contract Drafting</a:t>
          </a:r>
          <a:r>
            <a:rPr lang="en-US" sz="14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</a:t>
          </a:r>
          <a:r>
            <a:rPr lang="en-US" sz="1400" i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draft initial versions </a:t>
          </a:r>
          <a:r>
            <a:rPr lang="en-US" sz="14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of legal documents, such as contracts, agreements, NDAs, and wills, based on specific inputs from the user. This speeds reduces drafting time.</a:t>
          </a:r>
        </a:p>
      </dsp:txBody>
      <dsp:txXfrm>
        <a:off x="1376489" y="2091"/>
        <a:ext cx="2607915" cy="1564749"/>
      </dsp:txXfrm>
    </dsp:sp>
    <dsp:sp modelId="{EF151EBA-A0DB-4F91-90A0-D7D7A5E4FDC7}">
      <dsp:nvSpPr>
        <dsp:cNvPr id="0" name=""/>
        <dsp:cNvSpPr/>
      </dsp:nvSpPr>
      <dsp:spPr>
        <a:xfrm>
          <a:off x="4245195" y="2091"/>
          <a:ext cx="2607915" cy="156474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Clause Comparison</a:t>
          </a:r>
          <a:r>
            <a:rPr lang="en-US" sz="14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</a:t>
          </a:r>
          <a:r>
            <a:rPr lang="en-US" sz="1400" i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highlight differences </a:t>
          </a:r>
          <a:r>
            <a:rPr lang="en-US" sz="14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between contract clauses, helping review terms and conditions more efficiently, ensuring </a:t>
          </a:r>
          <a:r>
            <a:rPr lang="en-US" sz="1400" i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consistency</a:t>
          </a:r>
          <a:r>
            <a:rPr lang="en-US" sz="14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, and </a:t>
          </a:r>
          <a:r>
            <a:rPr lang="en-US" sz="1400" i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spotting potential red flags</a:t>
          </a:r>
          <a:r>
            <a:rPr lang="en-US" sz="14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.</a:t>
          </a:r>
        </a:p>
      </dsp:txBody>
      <dsp:txXfrm>
        <a:off x="4245195" y="2091"/>
        <a:ext cx="2607915" cy="1564749"/>
      </dsp:txXfrm>
    </dsp:sp>
    <dsp:sp modelId="{421CD9F5-14CD-4F2C-9188-F6AEA649B854}">
      <dsp:nvSpPr>
        <dsp:cNvPr id="0" name=""/>
        <dsp:cNvSpPr/>
      </dsp:nvSpPr>
      <dsp:spPr>
        <a:xfrm>
          <a:off x="2810842" y="1827631"/>
          <a:ext cx="2607915" cy="156474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Contract Summaries</a:t>
          </a:r>
          <a:r>
            <a:rPr lang="en-US" sz="14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</a:t>
          </a:r>
          <a:r>
            <a:rPr lang="en-US" sz="1400" i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summarize lengthy contracts </a:t>
          </a:r>
          <a:r>
            <a:rPr lang="en-US" sz="14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into concise points, enabling attorneys, paralegals, or clients to review key terms quickly.</a:t>
          </a:r>
        </a:p>
      </dsp:txBody>
      <dsp:txXfrm>
        <a:off x="2810842" y="1827631"/>
        <a:ext cx="2607915" cy="156474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764F02-C490-4837-A9DB-63479FBB0EB9}">
      <dsp:nvSpPr>
        <dsp:cNvPr id="0" name=""/>
        <dsp:cNvSpPr/>
      </dsp:nvSpPr>
      <dsp:spPr>
        <a:xfrm>
          <a:off x="0" y="414"/>
          <a:ext cx="8229600" cy="96961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39EE5E-B750-4E90-8275-CE00FD607A20}">
      <dsp:nvSpPr>
        <dsp:cNvPr id="0" name=""/>
        <dsp:cNvSpPr/>
      </dsp:nvSpPr>
      <dsp:spPr>
        <a:xfrm>
          <a:off x="293307" y="218577"/>
          <a:ext cx="533286" cy="53328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88808F-153C-4CCB-AB7F-8C3CA03DCA8B}">
      <dsp:nvSpPr>
        <dsp:cNvPr id="0" name=""/>
        <dsp:cNvSpPr/>
      </dsp:nvSpPr>
      <dsp:spPr>
        <a:xfrm>
          <a:off x="1119902" y="414"/>
          <a:ext cx="7109697" cy="9696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617" tIns="102617" rIns="102617" bIns="102617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Deposition Preparation</a:t>
          </a:r>
          <a:r>
            <a:rPr lang="en-US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</a:t>
          </a:r>
          <a:r>
            <a:rPr lang="en-US" sz="1800" i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suggest deposition questions </a:t>
          </a:r>
          <a:r>
            <a:rPr lang="en-US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based on case facts or </a:t>
          </a:r>
          <a:r>
            <a:rPr lang="en-US" sz="1800" i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generate lists of questions </a:t>
          </a:r>
          <a:r>
            <a:rPr lang="en-US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for different stages of the litigation process.</a:t>
          </a:r>
        </a:p>
      </dsp:txBody>
      <dsp:txXfrm>
        <a:off x="1119902" y="414"/>
        <a:ext cx="7109697" cy="969612"/>
      </dsp:txXfrm>
    </dsp:sp>
    <dsp:sp modelId="{B5D5EB68-4E58-4AA2-A4FD-17ECA35999FF}">
      <dsp:nvSpPr>
        <dsp:cNvPr id="0" name=""/>
        <dsp:cNvSpPr/>
      </dsp:nvSpPr>
      <dsp:spPr>
        <a:xfrm>
          <a:off x="0" y="1212429"/>
          <a:ext cx="8229600" cy="96961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47C736-D440-4692-BAD4-A4A495E44EC3}">
      <dsp:nvSpPr>
        <dsp:cNvPr id="0" name=""/>
        <dsp:cNvSpPr/>
      </dsp:nvSpPr>
      <dsp:spPr>
        <a:xfrm>
          <a:off x="293307" y="1430592"/>
          <a:ext cx="533286" cy="53328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544D1B-6B3E-42BF-A07B-15415DEE1509}">
      <dsp:nvSpPr>
        <dsp:cNvPr id="0" name=""/>
        <dsp:cNvSpPr/>
      </dsp:nvSpPr>
      <dsp:spPr>
        <a:xfrm>
          <a:off x="1119902" y="1212429"/>
          <a:ext cx="7109697" cy="9696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617" tIns="102617" rIns="102617" bIns="102617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Evidence Review</a:t>
          </a:r>
          <a:r>
            <a:rPr lang="en-US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</a:t>
          </a:r>
          <a:r>
            <a:rPr lang="en-US" sz="1800" i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help organize and review large sets of evidence</a:t>
          </a:r>
          <a:r>
            <a:rPr lang="en-US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by extracting relevant information, identifying themes, and summarizing witness statements.</a:t>
          </a:r>
        </a:p>
      </dsp:txBody>
      <dsp:txXfrm>
        <a:off x="1119902" y="1212429"/>
        <a:ext cx="7109697" cy="969612"/>
      </dsp:txXfrm>
    </dsp:sp>
    <dsp:sp modelId="{361A0ED6-ABF5-4E7E-B825-B8E0613F10B6}">
      <dsp:nvSpPr>
        <dsp:cNvPr id="0" name=""/>
        <dsp:cNvSpPr/>
      </dsp:nvSpPr>
      <dsp:spPr>
        <a:xfrm>
          <a:off x="0" y="2424445"/>
          <a:ext cx="8229600" cy="96961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05736A-C5C5-4F4D-A1A4-0DDEBD87B24B}">
      <dsp:nvSpPr>
        <dsp:cNvPr id="0" name=""/>
        <dsp:cNvSpPr/>
      </dsp:nvSpPr>
      <dsp:spPr>
        <a:xfrm>
          <a:off x="293307" y="2642608"/>
          <a:ext cx="533286" cy="53328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5A78D1-C3C4-4FB6-8A5E-6A8423708885}">
      <dsp:nvSpPr>
        <dsp:cNvPr id="0" name=""/>
        <dsp:cNvSpPr/>
      </dsp:nvSpPr>
      <dsp:spPr>
        <a:xfrm>
          <a:off x="1119902" y="2424445"/>
          <a:ext cx="7109697" cy="9696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617" tIns="102617" rIns="102617" bIns="102617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Discovery Document Analysis</a:t>
          </a:r>
          <a:r>
            <a:rPr lang="en-US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</a:t>
          </a:r>
          <a:r>
            <a:rPr lang="en-US" sz="1800" i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analyze documents </a:t>
          </a:r>
          <a:r>
            <a:rPr lang="en-US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produced during discovery, helping attorneys identify significant facts, patterns, and key evidence within massive volumes of information</a:t>
          </a:r>
          <a:r>
            <a:rPr lang="en-US" sz="1800" kern="1200" dirty="0"/>
            <a:t>.</a:t>
          </a:r>
        </a:p>
      </dsp:txBody>
      <dsp:txXfrm>
        <a:off x="1119902" y="2424445"/>
        <a:ext cx="7109697" cy="96961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ACDB47-E859-4F0F-8C8F-F0C62DCCE417}">
      <dsp:nvSpPr>
        <dsp:cNvPr id="0" name=""/>
        <dsp:cNvSpPr/>
      </dsp:nvSpPr>
      <dsp:spPr>
        <a:xfrm>
          <a:off x="0" y="2847"/>
          <a:ext cx="8229600" cy="97547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5E78C4-BAE5-4EA7-BD94-C5170F2C1B40}">
      <dsp:nvSpPr>
        <dsp:cNvPr id="0" name=""/>
        <dsp:cNvSpPr/>
      </dsp:nvSpPr>
      <dsp:spPr>
        <a:xfrm>
          <a:off x="295080" y="222329"/>
          <a:ext cx="537034" cy="53651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A53626-D410-4BD7-8F16-62CEA0CB29EC}">
      <dsp:nvSpPr>
        <dsp:cNvPr id="0" name=""/>
        <dsp:cNvSpPr/>
      </dsp:nvSpPr>
      <dsp:spPr>
        <a:xfrm>
          <a:off x="1127196" y="2847"/>
          <a:ext cx="7043190" cy="9764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339" tIns="103339" rIns="103339" bIns="103339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Policy Analysis</a:t>
          </a:r>
          <a:r>
            <a:rPr lang="en-US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</a:t>
          </a:r>
          <a:r>
            <a:rPr lang="en-US" sz="1800" i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help review and interpret regulatory changes</a:t>
          </a:r>
          <a:r>
            <a:rPr lang="en-US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en-US" sz="1800" i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compare new policies with existing ones</a:t>
          </a:r>
          <a:r>
            <a:rPr lang="en-US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, and </a:t>
          </a:r>
          <a:r>
            <a:rPr lang="en-US" sz="1800" i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highlight relevant differences </a:t>
          </a:r>
          <a:r>
            <a:rPr lang="en-US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or impacts on clients’ operations.</a:t>
          </a:r>
        </a:p>
      </dsp:txBody>
      <dsp:txXfrm>
        <a:off x="1127196" y="2847"/>
        <a:ext cx="7043190" cy="976427"/>
      </dsp:txXfrm>
    </dsp:sp>
    <dsp:sp modelId="{65499E2C-24C1-4D61-A318-7DD8C65FEF7A}">
      <dsp:nvSpPr>
        <dsp:cNvPr id="0" name=""/>
        <dsp:cNvSpPr/>
      </dsp:nvSpPr>
      <dsp:spPr>
        <a:xfrm>
          <a:off x="0" y="1209022"/>
          <a:ext cx="8229600" cy="97547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79DC93-CDC7-43F9-A1A8-8B99E8086710}">
      <dsp:nvSpPr>
        <dsp:cNvPr id="0" name=""/>
        <dsp:cNvSpPr/>
      </dsp:nvSpPr>
      <dsp:spPr>
        <a:xfrm>
          <a:off x="295080" y="1428503"/>
          <a:ext cx="537034" cy="53651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E9350B-3AC7-41D4-8539-D4BC6B19858D}">
      <dsp:nvSpPr>
        <dsp:cNvPr id="0" name=""/>
        <dsp:cNvSpPr/>
      </dsp:nvSpPr>
      <dsp:spPr>
        <a:xfrm>
          <a:off x="1127196" y="1209022"/>
          <a:ext cx="7043190" cy="9764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339" tIns="103339" rIns="103339" bIns="103339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Compliance Assistance</a:t>
          </a:r>
          <a:r>
            <a:rPr lang="en-US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In heavily regulated industries, can </a:t>
          </a:r>
          <a:r>
            <a:rPr lang="en-US" sz="1800" i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aid in developing compliance frameworks</a:t>
          </a:r>
          <a:r>
            <a:rPr lang="en-US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en-US" sz="1800" i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updating protocols</a:t>
          </a:r>
          <a:r>
            <a:rPr lang="en-US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, and </a:t>
          </a:r>
          <a:r>
            <a:rPr lang="en-US" sz="1800" i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drafting regulatory reports</a:t>
          </a:r>
          <a:r>
            <a:rPr lang="en-US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.</a:t>
          </a:r>
        </a:p>
      </dsp:txBody>
      <dsp:txXfrm>
        <a:off x="1127196" y="1209022"/>
        <a:ext cx="7043190" cy="976427"/>
      </dsp:txXfrm>
    </dsp:sp>
    <dsp:sp modelId="{45C2FC35-13F2-47DA-89D5-B7989150DCCD}">
      <dsp:nvSpPr>
        <dsp:cNvPr id="0" name=""/>
        <dsp:cNvSpPr/>
      </dsp:nvSpPr>
      <dsp:spPr>
        <a:xfrm>
          <a:off x="0" y="2415197"/>
          <a:ext cx="8229600" cy="97547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A9AEE1-B9C1-45B4-9C02-DAC3AA7D4638}">
      <dsp:nvSpPr>
        <dsp:cNvPr id="0" name=""/>
        <dsp:cNvSpPr/>
      </dsp:nvSpPr>
      <dsp:spPr>
        <a:xfrm>
          <a:off x="295080" y="2634678"/>
          <a:ext cx="537034" cy="53651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9DF07C-31DF-4846-B71E-9F1A35A9E703}">
      <dsp:nvSpPr>
        <dsp:cNvPr id="0" name=""/>
        <dsp:cNvSpPr/>
      </dsp:nvSpPr>
      <dsp:spPr>
        <a:xfrm>
          <a:off x="1127196" y="2415197"/>
          <a:ext cx="7043190" cy="9764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339" tIns="103339" rIns="103339" bIns="103339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Automated Alerts</a:t>
          </a:r>
          <a:r>
            <a:rPr lang="en-US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</a:t>
          </a:r>
          <a:r>
            <a:rPr lang="en-US" sz="1800" i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monitor legal developments </a:t>
          </a:r>
          <a:r>
            <a:rPr lang="en-US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in specific areas, providing alerts and summaries on new rulings, laws, or regulations relevant to the firm’s clients.</a:t>
          </a:r>
        </a:p>
      </dsp:txBody>
      <dsp:txXfrm>
        <a:off x="1127196" y="2415197"/>
        <a:ext cx="7043190" cy="97642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ACDB47-E859-4F0F-8C8F-F0C62DCCE417}">
      <dsp:nvSpPr>
        <dsp:cNvPr id="0" name=""/>
        <dsp:cNvSpPr/>
      </dsp:nvSpPr>
      <dsp:spPr>
        <a:xfrm>
          <a:off x="0" y="2847"/>
          <a:ext cx="8229600" cy="97547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5E78C4-BAE5-4EA7-BD94-C5170F2C1B40}">
      <dsp:nvSpPr>
        <dsp:cNvPr id="0" name=""/>
        <dsp:cNvSpPr/>
      </dsp:nvSpPr>
      <dsp:spPr>
        <a:xfrm>
          <a:off x="295080" y="222329"/>
          <a:ext cx="537034" cy="53651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A53626-D410-4BD7-8F16-62CEA0CB29EC}">
      <dsp:nvSpPr>
        <dsp:cNvPr id="0" name=""/>
        <dsp:cNvSpPr/>
      </dsp:nvSpPr>
      <dsp:spPr>
        <a:xfrm>
          <a:off x="1127196" y="2847"/>
          <a:ext cx="7043190" cy="9764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339" tIns="103339" rIns="103339" bIns="103339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Legal Memos and Briefs</a:t>
          </a:r>
          <a:r>
            <a:rPr lang="en-US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</a:t>
          </a:r>
          <a:r>
            <a:rPr lang="en-US" sz="1800" i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generate drafts or outlines </a:t>
          </a:r>
          <a:r>
            <a:rPr lang="en-US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for legal memos, briefs, and letters, saving time on initial drafting.</a:t>
          </a:r>
        </a:p>
      </dsp:txBody>
      <dsp:txXfrm>
        <a:off x="1127196" y="2847"/>
        <a:ext cx="7043190" cy="976427"/>
      </dsp:txXfrm>
    </dsp:sp>
    <dsp:sp modelId="{65499E2C-24C1-4D61-A318-7DD8C65FEF7A}">
      <dsp:nvSpPr>
        <dsp:cNvPr id="0" name=""/>
        <dsp:cNvSpPr/>
      </dsp:nvSpPr>
      <dsp:spPr>
        <a:xfrm>
          <a:off x="0" y="1209022"/>
          <a:ext cx="8229600" cy="97547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79DC93-CDC7-43F9-A1A8-8B99E8086710}">
      <dsp:nvSpPr>
        <dsp:cNvPr id="0" name=""/>
        <dsp:cNvSpPr/>
      </dsp:nvSpPr>
      <dsp:spPr>
        <a:xfrm>
          <a:off x="295080" y="1428503"/>
          <a:ext cx="537034" cy="53651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E9350B-3AC7-41D4-8539-D4BC6B19858D}">
      <dsp:nvSpPr>
        <dsp:cNvPr id="0" name=""/>
        <dsp:cNvSpPr/>
      </dsp:nvSpPr>
      <dsp:spPr>
        <a:xfrm>
          <a:off x="1127196" y="1209022"/>
          <a:ext cx="7043190" cy="9764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339" tIns="103339" rIns="103339" bIns="103339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Proofreading and Formatting</a:t>
          </a:r>
          <a:r>
            <a:rPr lang="en-US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</a:t>
          </a:r>
          <a:r>
            <a:rPr lang="en-US" sz="1800" i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suggest corrections</a:t>
          </a:r>
          <a:r>
            <a:rPr lang="en-US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en-US" sz="1800" i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improve grammar</a:t>
          </a:r>
          <a:r>
            <a:rPr lang="en-US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, check for legal citation formats, and ensure that documents are </a:t>
          </a:r>
          <a:r>
            <a:rPr lang="en-US" sz="1800" i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consistent in style and presentation</a:t>
          </a:r>
          <a:r>
            <a:rPr lang="en-US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.</a:t>
          </a:r>
        </a:p>
      </dsp:txBody>
      <dsp:txXfrm>
        <a:off x="1127196" y="1209022"/>
        <a:ext cx="7043190" cy="976427"/>
      </dsp:txXfrm>
    </dsp:sp>
    <dsp:sp modelId="{45C2FC35-13F2-47DA-89D5-B7989150DCCD}">
      <dsp:nvSpPr>
        <dsp:cNvPr id="0" name=""/>
        <dsp:cNvSpPr/>
      </dsp:nvSpPr>
      <dsp:spPr>
        <a:xfrm>
          <a:off x="0" y="2415197"/>
          <a:ext cx="8229600" cy="97547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A9AEE1-B9C1-45B4-9C02-DAC3AA7D4638}">
      <dsp:nvSpPr>
        <dsp:cNvPr id="0" name=""/>
        <dsp:cNvSpPr/>
      </dsp:nvSpPr>
      <dsp:spPr>
        <a:xfrm>
          <a:off x="295080" y="2634678"/>
          <a:ext cx="537034" cy="53651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9DF07C-31DF-4846-B71E-9F1A35A9E703}">
      <dsp:nvSpPr>
        <dsp:cNvPr id="0" name=""/>
        <dsp:cNvSpPr/>
      </dsp:nvSpPr>
      <dsp:spPr>
        <a:xfrm>
          <a:off x="1127196" y="2415197"/>
          <a:ext cx="7043190" cy="9764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339" tIns="103339" rIns="103339" bIns="103339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Simplifying Language for Clients</a:t>
          </a:r>
          <a:r>
            <a:rPr lang="en-US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For attorneys working with clients who may not be familiar with legal terminology, GenAI can </a:t>
          </a:r>
          <a:r>
            <a:rPr lang="en-US" sz="1800" i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translate complex legal terms and jargon into more accessible language</a:t>
          </a:r>
          <a:r>
            <a:rPr lang="en-US" sz="1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.</a:t>
          </a:r>
        </a:p>
      </dsp:txBody>
      <dsp:txXfrm>
        <a:off x="1127196" y="2415197"/>
        <a:ext cx="7043190" cy="97642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A5F35C-FCD1-4EB2-B188-0BDD5F239D21}">
      <dsp:nvSpPr>
        <dsp:cNvPr id="0" name=""/>
        <dsp:cNvSpPr/>
      </dsp:nvSpPr>
      <dsp:spPr>
        <a:xfrm>
          <a:off x="0" y="2847"/>
          <a:ext cx="8229600" cy="97547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402A53-2984-4A45-B4ED-4BF1B31C41A8}">
      <dsp:nvSpPr>
        <dsp:cNvPr id="0" name=""/>
        <dsp:cNvSpPr/>
      </dsp:nvSpPr>
      <dsp:spPr>
        <a:xfrm>
          <a:off x="295080" y="222329"/>
          <a:ext cx="537034" cy="53651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42C2EB-485B-4341-80A6-82BDAC38361C}">
      <dsp:nvSpPr>
        <dsp:cNvPr id="0" name=""/>
        <dsp:cNvSpPr/>
      </dsp:nvSpPr>
      <dsp:spPr>
        <a:xfrm>
          <a:off x="1127196" y="2847"/>
          <a:ext cx="7043190" cy="9764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339" tIns="103339" rIns="103339" bIns="103339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Outcome Prediction</a:t>
          </a:r>
          <a:r>
            <a:rPr lang="en-US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assist in </a:t>
          </a:r>
          <a:r>
            <a:rPr lang="en-US" sz="1800" i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predicting case outcomes </a:t>
          </a:r>
          <a:r>
            <a:rPr lang="en-US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by analyzing past case data, helping lawyers estimate the likelihood of success based on case characteristics.</a:t>
          </a:r>
        </a:p>
      </dsp:txBody>
      <dsp:txXfrm>
        <a:off x="1127196" y="2847"/>
        <a:ext cx="7043190" cy="976427"/>
      </dsp:txXfrm>
    </dsp:sp>
    <dsp:sp modelId="{97066025-86FA-4EBF-ACA3-1FEE4319C85E}">
      <dsp:nvSpPr>
        <dsp:cNvPr id="0" name=""/>
        <dsp:cNvSpPr/>
      </dsp:nvSpPr>
      <dsp:spPr>
        <a:xfrm>
          <a:off x="0" y="1209022"/>
          <a:ext cx="8229600" cy="97547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DA71EC-A0C4-452E-8DD7-0BCD367302C4}">
      <dsp:nvSpPr>
        <dsp:cNvPr id="0" name=""/>
        <dsp:cNvSpPr/>
      </dsp:nvSpPr>
      <dsp:spPr>
        <a:xfrm>
          <a:off x="295080" y="1428503"/>
          <a:ext cx="537034" cy="53651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96DF85-F062-484E-8BC6-C2B5FADED16F}">
      <dsp:nvSpPr>
        <dsp:cNvPr id="0" name=""/>
        <dsp:cNvSpPr/>
      </dsp:nvSpPr>
      <dsp:spPr>
        <a:xfrm>
          <a:off x="1127196" y="1209022"/>
          <a:ext cx="7043190" cy="9764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339" tIns="103339" rIns="103339" bIns="103339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Settlement Valuations</a:t>
          </a:r>
          <a:r>
            <a:rPr lang="en-US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b</a:t>
          </a:r>
          <a:r>
            <a:rPr lang="en-US" sz="1800" i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ased on historical settlement data</a:t>
          </a:r>
          <a:r>
            <a:rPr lang="en-US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, can help attorneys </a:t>
          </a:r>
          <a:r>
            <a:rPr lang="en-US" sz="1800" i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assess likely settlement values </a:t>
          </a:r>
          <a:r>
            <a:rPr lang="en-US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for various types of cases, providing insights into risk assessment.</a:t>
          </a:r>
        </a:p>
      </dsp:txBody>
      <dsp:txXfrm>
        <a:off x="1127196" y="1209022"/>
        <a:ext cx="7043190" cy="976427"/>
      </dsp:txXfrm>
    </dsp:sp>
    <dsp:sp modelId="{80D87156-CDBD-405C-A213-D94D0D5414FD}">
      <dsp:nvSpPr>
        <dsp:cNvPr id="0" name=""/>
        <dsp:cNvSpPr/>
      </dsp:nvSpPr>
      <dsp:spPr>
        <a:xfrm>
          <a:off x="0" y="2415197"/>
          <a:ext cx="8229600" cy="97547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8EA750-2064-4B20-8EB2-4355F763477A}">
      <dsp:nvSpPr>
        <dsp:cNvPr id="0" name=""/>
        <dsp:cNvSpPr/>
      </dsp:nvSpPr>
      <dsp:spPr>
        <a:xfrm>
          <a:off x="295080" y="2634678"/>
          <a:ext cx="537034" cy="53651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ABC904-7285-4833-AC67-BA247238BFC0}">
      <dsp:nvSpPr>
        <dsp:cNvPr id="0" name=""/>
        <dsp:cNvSpPr/>
      </dsp:nvSpPr>
      <dsp:spPr>
        <a:xfrm>
          <a:off x="1127196" y="2415197"/>
          <a:ext cx="7043190" cy="9764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339" tIns="103339" rIns="103339" bIns="103339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Strategy Recommendations</a:t>
          </a:r>
          <a:r>
            <a:rPr lang="en-US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</a:t>
          </a:r>
          <a:r>
            <a:rPr lang="en-US" sz="1800" i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suggest litigation strategies </a:t>
          </a:r>
          <a:r>
            <a:rPr lang="en-US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based on analysis of prior cases with similar legal issues, potentially informing decisions on whether to settle or proceed to trial.</a:t>
          </a:r>
        </a:p>
      </dsp:txBody>
      <dsp:txXfrm>
        <a:off x="1127196" y="2415197"/>
        <a:ext cx="7043190" cy="9764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075" cy="463567"/>
          </a:xfrm>
          <a:prstGeom prst="rect">
            <a:avLst/>
          </a:prstGeom>
        </p:spPr>
        <p:txBody>
          <a:bodyPr vert="horz" lIns="92528" tIns="46264" rIns="92528" bIns="4626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8566" y="0"/>
            <a:ext cx="3013075" cy="463567"/>
          </a:xfrm>
          <a:prstGeom prst="rect">
            <a:avLst/>
          </a:prstGeom>
        </p:spPr>
        <p:txBody>
          <a:bodyPr vert="horz" lIns="92528" tIns="46264" rIns="92528" bIns="46264" rtlCol="0"/>
          <a:lstStyle>
            <a:lvl1pPr algn="r">
              <a:defRPr sz="1200"/>
            </a:lvl1pPr>
          </a:lstStyle>
          <a:p>
            <a:fld id="{4D2F7B0C-51E4-7949-9E7C-5E22B910341E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6725" cy="31194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528" tIns="46264" rIns="92528" bIns="4626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325" y="4446389"/>
            <a:ext cx="5562600" cy="3637955"/>
          </a:xfrm>
          <a:prstGeom prst="rect">
            <a:avLst/>
          </a:prstGeom>
        </p:spPr>
        <p:txBody>
          <a:bodyPr vert="horz" lIns="92528" tIns="46264" rIns="92528" bIns="4626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5684"/>
            <a:ext cx="3013075" cy="463566"/>
          </a:xfrm>
          <a:prstGeom prst="rect">
            <a:avLst/>
          </a:prstGeom>
        </p:spPr>
        <p:txBody>
          <a:bodyPr vert="horz" lIns="92528" tIns="46264" rIns="92528" bIns="4626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8566" y="8775684"/>
            <a:ext cx="3013075" cy="463566"/>
          </a:xfrm>
          <a:prstGeom prst="rect">
            <a:avLst/>
          </a:prstGeom>
        </p:spPr>
        <p:txBody>
          <a:bodyPr vert="horz" lIns="92528" tIns="46264" rIns="92528" bIns="46264" rtlCol="0" anchor="b"/>
          <a:lstStyle>
            <a:lvl1pPr algn="r">
              <a:defRPr sz="1200"/>
            </a:lvl1pPr>
          </a:lstStyle>
          <a:p>
            <a:fld id="{184DA316-391A-5A4F-B8CB-88A83F057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424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DA316-391A-5A4F-B8CB-88A83F0575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165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DA316-391A-5A4F-B8CB-88A83F05751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1393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DA316-391A-5A4F-B8CB-88A83F05751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7948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DA316-391A-5A4F-B8CB-88A83F05751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6399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DA316-391A-5A4F-B8CB-88A83F05751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5971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DA316-391A-5A4F-B8CB-88A83F05751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1526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DA316-391A-5A4F-B8CB-88A83F05751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4423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DA316-391A-5A4F-B8CB-88A83F05751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3321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DA316-391A-5A4F-B8CB-88A83F05751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0339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DA316-391A-5A4F-B8CB-88A83F05751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4925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DA316-391A-5A4F-B8CB-88A83F05751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674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DA316-391A-5A4F-B8CB-88A83F05751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9311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DA316-391A-5A4F-B8CB-88A83F05751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5267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DA316-391A-5A4F-B8CB-88A83F05751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8651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DA316-391A-5A4F-B8CB-88A83F05751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1268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DA316-391A-5A4F-B8CB-88A83F05751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6351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DA316-391A-5A4F-B8CB-88A83F05751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7520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DA316-391A-5A4F-B8CB-88A83F05751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3922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DA316-391A-5A4F-B8CB-88A83F05751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1253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DA316-391A-5A4F-B8CB-88A83F05751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3319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DA316-391A-5A4F-B8CB-88A83F05751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223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DA316-391A-5A4F-B8CB-88A83F05751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904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DA316-391A-5A4F-B8CB-88A83F05751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9001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9629F-6DD6-4E4F-AEF5-794A22045BA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1748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DA316-391A-5A4F-B8CB-88A83F05751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9085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DA316-391A-5A4F-B8CB-88A83F05751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8304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DA316-391A-5A4F-B8CB-88A83F05751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5629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DA316-391A-5A4F-B8CB-88A83F05751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719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p-background-title.png">
            <a:extLst>
              <a:ext uri="{FF2B5EF4-FFF2-40B4-BE49-F238E27FC236}">
                <a16:creationId xmlns:a16="http://schemas.microsoft.com/office/drawing/2014/main" id="{75871102-3E78-434E-9893-6BECE40814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6570"/>
            <a:ext cx="9144000" cy="5150069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5055D3-62CB-2045-AED1-E2E733D510C0}"/>
              </a:ext>
            </a:extLst>
          </p:cNvPr>
          <p:cNvSpPr txBox="1"/>
          <p:nvPr userDrawn="1"/>
        </p:nvSpPr>
        <p:spPr>
          <a:xfrm>
            <a:off x="533769" y="4391352"/>
            <a:ext cx="2662277" cy="433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3000"/>
              </a:lnSpc>
            </a:pPr>
            <a:fld id="{1E3B682A-3A0B-F040-BC85-DA104AB35E1F}" type="datetime4">
              <a:rPr lang="en-US" sz="1800" cap="all" smtClean="0">
                <a:solidFill>
                  <a:schemeClr val="bg1"/>
                </a:solidFill>
                <a:latin typeface="Arial"/>
                <a:cs typeface="Arial"/>
              </a:rPr>
              <a:pPr algn="l">
                <a:lnSpc>
                  <a:spcPts val="3000"/>
                </a:lnSpc>
              </a:pPr>
              <a:t>October 30, 2024</a:t>
            </a:fld>
            <a:endParaRPr lang="en-US" sz="1800" cap="all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9673492-8F7A-C747-BA04-F0E4EB4902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3769" y="2631995"/>
            <a:ext cx="6713538" cy="630238"/>
          </a:xfrm>
        </p:spPr>
        <p:txBody>
          <a:bodyPr/>
          <a:lstStyle>
            <a:lvl1pPr marL="0" indent="0">
              <a:buNone/>
              <a:defRPr sz="28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A2629F8-EB25-F646-826F-1CD746C840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769" y="602369"/>
            <a:ext cx="8076460" cy="1909137"/>
          </a:xfrm>
        </p:spPr>
        <p:txBody>
          <a:bodyPr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 descr="UHart-Logo-Stacked-01.png">
            <a:extLst>
              <a:ext uri="{FF2B5EF4-FFF2-40B4-BE49-F238E27FC236}">
                <a16:creationId xmlns:a16="http://schemas.microsoft.com/office/drawing/2014/main" id="{CEA95669-A3D7-A247-8605-AF03FA115F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150" y="4434897"/>
            <a:ext cx="1604119" cy="38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14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198528" cy="857250"/>
          </a:xfrm>
        </p:spPr>
        <p:txBody>
          <a:bodyPr>
            <a:noAutofit/>
          </a:bodyPr>
          <a:lstStyle>
            <a:lvl1pPr>
              <a:defRPr sz="4400" b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2567" y="1200151"/>
            <a:ext cx="3653161" cy="339447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42355545-B0DF-9944-AAF7-78056246A801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0" y="1201544"/>
            <a:ext cx="4819650" cy="339267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36079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-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0138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914650"/>
            <a:ext cx="7086600" cy="131445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0384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169836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p-background-title.png">
            <a:extLst>
              <a:ext uri="{FF2B5EF4-FFF2-40B4-BE49-F238E27FC236}">
                <a16:creationId xmlns:a16="http://schemas.microsoft.com/office/drawing/2014/main" id="{75871102-3E78-434E-9893-6BECE40814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933" y="-43235"/>
            <a:ext cx="9285865" cy="5229970"/>
          </a:xfrm>
          <a:prstGeom prst="rect">
            <a:avLst/>
          </a:prstGeom>
        </p:spPr>
      </p:pic>
      <p:pic>
        <p:nvPicPr>
          <p:cNvPr id="5" name="Picture 4" descr="UHart-Logo-Stacked-01.png">
            <a:extLst>
              <a:ext uri="{FF2B5EF4-FFF2-40B4-BE49-F238E27FC236}">
                <a16:creationId xmlns:a16="http://schemas.microsoft.com/office/drawing/2014/main" id="{C6FD7E5B-A337-AE4D-B8ED-7F52C36AD2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969" y="2287152"/>
            <a:ext cx="2322576" cy="56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529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Opener 1">
    <p:bg>
      <p:bgPr>
        <a:gradFill>
          <a:gsLst>
            <a:gs pos="100000">
              <a:schemeClr val="accent6"/>
            </a:gs>
            <a:gs pos="45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19790"/>
            <a:ext cx="7772400" cy="1102519"/>
          </a:xfrm>
        </p:spPr>
        <p:txBody>
          <a:bodyPr anchor="b">
            <a:noAutofit/>
          </a:bodyPr>
          <a:lstStyle>
            <a:lvl1pPr>
              <a:defRPr sz="3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622310"/>
            <a:ext cx="5108608" cy="2054542"/>
          </a:xfrm>
        </p:spPr>
        <p:txBody>
          <a:bodyPr>
            <a:noAutofit/>
          </a:bodyPr>
          <a:lstStyle>
            <a:lvl1pPr marL="0" indent="0" algn="l">
              <a:buNone/>
              <a:defRPr sz="2000" i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2108A5-A30D-0F49-9823-76EC80F6C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874" b="3713"/>
          <a:stretch/>
        </p:blipFill>
        <p:spPr>
          <a:xfrm>
            <a:off x="6720721" y="3071673"/>
            <a:ext cx="2423279" cy="207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285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Opener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52C7243-870C-A147-A2EB-1D651E936F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519790"/>
            <a:ext cx="7772400" cy="1102519"/>
          </a:xfrm>
        </p:spPr>
        <p:txBody>
          <a:bodyPr>
            <a:noAutofit/>
          </a:bodyPr>
          <a:lstStyle>
            <a:lvl1pPr>
              <a:defRPr sz="3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B27E60D-256E-734B-87F1-05AFD2DF89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1622310"/>
            <a:ext cx="5108608" cy="2054542"/>
          </a:xfrm>
        </p:spPr>
        <p:txBody>
          <a:bodyPr>
            <a:noAutofit/>
          </a:bodyPr>
          <a:lstStyle>
            <a:lvl1pPr marL="0" indent="0" algn="l">
              <a:buNone/>
              <a:defRPr sz="2000" i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BBE611-8734-0641-85C5-8DCDAF7BF1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69399" y="3369750"/>
            <a:ext cx="1613185" cy="1356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569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Opener 3">
    <p:bg>
      <p:bgPr>
        <a:gradFill>
          <a:gsLst>
            <a:gs pos="100000">
              <a:schemeClr val="accent6"/>
            </a:gs>
            <a:gs pos="45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19790"/>
            <a:ext cx="7772400" cy="1102519"/>
          </a:xfrm>
        </p:spPr>
        <p:txBody>
          <a:bodyPr>
            <a:noAutofit/>
          </a:bodyPr>
          <a:lstStyle>
            <a:lvl1pPr>
              <a:defRPr sz="3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622310"/>
            <a:ext cx="5108608" cy="2054542"/>
          </a:xfrm>
        </p:spPr>
        <p:txBody>
          <a:bodyPr>
            <a:noAutofit/>
          </a:bodyPr>
          <a:lstStyle>
            <a:lvl1pPr marL="0" indent="0" algn="l">
              <a:buNone/>
              <a:defRPr sz="2000" i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739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3566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AD7AF1-F959-BF4D-A152-300E24BFBE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11143" y="3825129"/>
            <a:ext cx="1071441" cy="90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470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9338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5860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3653161" cy="857250"/>
          </a:xfrm>
        </p:spPr>
        <p:txBody>
          <a:bodyPr>
            <a:noAutofit/>
          </a:bodyPr>
          <a:lstStyle>
            <a:lvl1pPr>
              <a:defRPr sz="2400" b="1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3653161" cy="339447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1609E2D9-2C8D-9F4E-AC3C-FE2D75EDB058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4233863" y="205979"/>
            <a:ext cx="4723706" cy="438864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067968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p-bottom-ribbon-wide.png">
            <a:extLst>
              <a:ext uri="{FF2B5EF4-FFF2-40B4-BE49-F238E27FC236}">
                <a16:creationId xmlns:a16="http://schemas.microsoft.com/office/drawing/2014/main" id="{D13F1698-4F47-4941-8134-43813A191EA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429" cy="5143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F3AAEC-F9F9-2C4E-8703-35066996528C}"/>
              </a:ext>
            </a:extLst>
          </p:cNvPr>
          <p:cNvSpPr txBox="1"/>
          <p:nvPr userDrawn="1"/>
        </p:nvSpPr>
        <p:spPr>
          <a:xfrm>
            <a:off x="8419400" y="4808263"/>
            <a:ext cx="600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E9ADFDE-CD67-1F4A-A8DC-BE674F899F31}" type="slidenum">
              <a:rPr lang="en-US" sz="1200" cap="all" smtClean="0">
                <a:solidFill>
                  <a:schemeClr val="bg1"/>
                </a:solidFill>
                <a:latin typeface="Arial"/>
                <a:cs typeface="Arial"/>
              </a:rPr>
              <a:pPr algn="r"/>
              <a:t>‹#›</a:t>
            </a:fld>
            <a:endParaRPr lang="en-US" sz="1200" cap="all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9" name="Picture 8" descr="UHart-Logo-Horizontal-white.png">
            <a:extLst>
              <a:ext uri="{FF2B5EF4-FFF2-40B4-BE49-F238E27FC236}">
                <a16:creationId xmlns:a16="http://schemas.microsoft.com/office/drawing/2014/main" id="{F621F8CE-A8BA-2647-AB85-F727E1036495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50" y="4896295"/>
            <a:ext cx="1760220" cy="1333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535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64" r:id="rId2"/>
    <p:sldLayoutId id="2147483663" r:id="rId3"/>
    <p:sldLayoutId id="2147483665" r:id="rId4"/>
    <p:sldLayoutId id="2147483650" r:id="rId5"/>
    <p:sldLayoutId id="2147483661" r:id="rId6"/>
    <p:sldLayoutId id="2147483660" r:id="rId7"/>
    <p:sldLayoutId id="2147483657" r:id="rId8"/>
    <p:sldLayoutId id="2147483666" r:id="rId9"/>
    <p:sldLayoutId id="2147483667" r:id="rId10"/>
    <p:sldLayoutId id="2147483655" r:id="rId11"/>
    <p:sldLayoutId id="2147483649" r:id="rId12"/>
    <p:sldLayoutId id="2147483652" r:id="rId13"/>
    <p:sldLayoutId id="2147483681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42275A-32F4-4A42-B9EB-5ABCA411D7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519790"/>
            <a:ext cx="7772400" cy="1102519"/>
          </a:xfrm>
        </p:spPr>
        <p:txBody>
          <a:bodyPr anchor="b">
            <a:normAutofit/>
          </a:bodyPr>
          <a:lstStyle/>
          <a:p>
            <a:pPr algn="ctr"/>
            <a:r>
              <a:rPr lang="en-US" sz="3300" dirty="0"/>
              <a:t>Unlocking the Future: An Introduction to Artificial Intelligence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B2666C-4C11-BC4E-B4FA-397E88C2D6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1622309"/>
            <a:ext cx="7607744" cy="336532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ACC In-house Paralegal Conference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Regina Graziani, Esq.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October 30, 2024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8252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AD09D-B66A-9F76-945F-D021BA463A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40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 Tools in Legal Practice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807E6E-8597-0CF1-36B0-19AF22A354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799" y="1622310"/>
            <a:ext cx="7772400" cy="2054542"/>
          </a:xfrm>
        </p:spPr>
        <p:txBody>
          <a:bodyPr/>
          <a:lstStyle/>
          <a:p>
            <a:pPr algn="ctr"/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secret of change is to focus all of your energy not on fighting the old but building on the new.</a:t>
            </a:r>
          </a:p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Socrates</a:t>
            </a:r>
          </a:p>
        </p:txBody>
      </p:sp>
    </p:spTree>
    <p:extLst>
      <p:ext uri="{BB962C8B-B14F-4D97-AF65-F5344CB8AC3E}">
        <p14:creationId xmlns:p14="http://schemas.microsoft.com/office/powerpoint/2010/main" val="731174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17EE5F2-BB92-5026-0CD2-3A9CC476E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GenAI in Use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0B48903-A000-52CB-BDD9-3A24BC9EB2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64566" y="1063229"/>
            <a:ext cx="6338001" cy="333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662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FB7CB-4824-7E75-D202-D4C23DB70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Lawyer’s Skills v. Artificial Intelligence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33FE04B-F7D4-1563-C907-0EDC8FD16E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5814201"/>
              </p:ext>
            </p:extLst>
          </p:nvPr>
        </p:nvGraphicFramePr>
        <p:xfrm>
          <a:off x="457200" y="1255835"/>
          <a:ext cx="8229600" cy="32786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80360">
                  <a:extLst>
                    <a:ext uri="{9D8B030D-6E8A-4147-A177-3AD203B41FA5}">
                      <a16:colId xmlns:a16="http://schemas.microsoft.com/office/drawing/2014/main" val="3518127006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val="932055439"/>
                    </a:ext>
                  </a:extLst>
                </a:gridCol>
                <a:gridCol w="2880360">
                  <a:extLst>
                    <a:ext uri="{9D8B030D-6E8A-4147-A177-3AD203B41FA5}">
                      <a16:colId xmlns:a16="http://schemas.microsoft.com/office/drawing/2014/main" val="3181578028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val="60777618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Lawyer’s skills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AI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Lawyer’s skills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AI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6767395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Analysing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Problem solving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9046235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Attention to detail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Reasoning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538491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Commercial acumen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Relationship building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1029759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Communication – oral and listening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Research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1249507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Communication – written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Resilience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7153247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Contextualising information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Reviewing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663537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Decision making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Summarizing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968397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Drafting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Tasks done at scale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71084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Emotional intelligence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Tasks done concurrently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0541652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Experience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Tasks done to deadlines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7379942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Extracting information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Teamwork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3576798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Independence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Time management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5210131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Initiative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Think abstractly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6799276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Judgment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Think critically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0669882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Negotiating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Think logically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1529660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19095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E8858-3BB0-74BE-3512-8DD453352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 anchor="b"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Legal Research and Case Analysis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92894B2-A0BA-0E42-DC59-63BB7927DC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456011"/>
              </p:ext>
            </p:extLst>
          </p:nvPr>
        </p:nvGraphicFramePr>
        <p:xfrm>
          <a:off x="457200" y="1200151"/>
          <a:ext cx="8229600" cy="3394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983417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CF53C-AB58-4598-AFD3-0CD4F1367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Summary of a Statute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33B7D5F-197B-48AE-8A31-5DFE043A5FA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74" b="74"/>
          <a:stretch/>
        </p:blipFill>
        <p:spPr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231E4-2F63-4B82-89F1-05808F752DC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Query: please summarize the landlord’s remedies upon the death of a tenant under Connecticut General Statute § 47a-11d</a:t>
            </a:r>
          </a:p>
        </p:txBody>
      </p:sp>
    </p:spTree>
    <p:extLst>
      <p:ext uri="{BB962C8B-B14F-4D97-AF65-F5344CB8AC3E}">
        <p14:creationId xmlns:p14="http://schemas.microsoft.com/office/powerpoint/2010/main" val="4402805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BFC9C38-7EE7-404A-B9DD-7FE2E98A2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Summary of a Case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48C2CB4-FACD-460B-8251-06877842B59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1978" b="1978"/>
          <a:stretch/>
        </p:blipFill>
        <p:spPr/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9494F6-BAEC-4CA1-B1CC-3D5FD62737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9266" y="3980744"/>
            <a:ext cx="4960204" cy="551570"/>
          </a:xfrm>
        </p:spPr>
        <p:txBody>
          <a:bodyPr/>
          <a:lstStyle/>
          <a:p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Query: please explain the court’s analysis of the cases regarding domesticated and wild animals using the uploaded case opinion (Conti v. ASPCA).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74970CAE-0DF2-4183-9B14-A93311A75DE3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5105400" y="1446213"/>
            <a:ext cx="4038600" cy="2901950"/>
          </a:xfrm>
        </p:spPr>
      </p:pic>
    </p:spTree>
    <p:extLst>
      <p:ext uri="{BB962C8B-B14F-4D97-AF65-F5344CB8AC3E}">
        <p14:creationId xmlns:p14="http://schemas.microsoft.com/office/powerpoint/2010/main" val="2885979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CF66862-D826-7738-1F42-A03C2B0AB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 anchor="b"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Contract Review and Drafting</a:t>
            </a: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60D2DBD6-FDA6-F51E-7811-C7618291F85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2591153"/>
              </p:ext>
            </p:extLst>
          </p:nvPr>
        </p:nvGraphicFramePr>
        <p:xfrm>
          <a:off x="457200" y="1200151"/>
          <a:ext cx="8229600" cy="3394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368421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4135D-6822-1302-9482-304891A82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Contract Drafting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34C06F0-569F-D76C-2E80-F5BB751298D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t="12935" b="12935"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2113B7-49BC-47A7-BC6D-A1929AA1A5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4165" y="4025506"/>
            <a:ext cx="4953810" cy="543320"/>
          </a:xfrm>
        </p:spPr>
        <p:txBody>
          <a:bodyPr/>
          <a:lstStyle/>
          <a:p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Query: create a contract for the same of a 2023 Toyota Prius from Jane Doe to John Smith in Connecticut for the sale price of $15,000.  The contract should contain the usual representations and warranties for such a sale.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0BA42DA-4620-4F99-B856-7A14EBF3CC5D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4"/>
          <a:stretch>
            <a:fillRect/>
          </a:stretch>
        </p:blipFill>
        <p:spPr>
          <a:xfrm>
            <a:off x="5105400" y="1225550"/>
            <a:ext cx="4038600" cy="3343275"/>
          </a:xfrm>
        </p:spPr>
      </p:pic>
    </p:spTree>
    <p:extLst>
      <p:ext uri="{BB962C8B-B14F-4D97-AF65-F5344CB8AC3E}">
        <p14:creationId xmlns:p14="http://schemas.microsoft.com/office/powerpoint/2010/main" val="1956752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A8AC6-2AC6-424B-AD56-1F8EBE820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 anchor="b"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Litigation Support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C980C25-24BB-3555-9ACB-765708B7EA8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4679166"/>
              </p:ext>
            </p:extLst>
          </p:nvPr>
        </p:nvGraphicFramePr>
        <p:xfrm>
          <a:off x="457200" y="1200151"/>
          <a:ext cx="8229600" cy="3394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533041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FB0DB-3960-8AB5-BCCF-8EB16616D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Deposition Preparation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4FF6B52-3F07-4419-FE81-8972AE52B3F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t="14661" b="14661"/>
          <a:stretch/>
        </p:blipFill>
        <p:spPr/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41FFDC4-00D2-4B1D-A8AE-A9D33719D7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0898" y="4080275"/>
            <a:ext cx="4924502" cy="603647"/>
          </a:xfrm>
        </p:spPr>
        <p:txBody>
          <a:bodyPr/>
          <a:lstStyle/>
          <a:p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Query: develop a list of deposition questions for the plaintiff in a routine motor vehicle accident in Connecticut.</a:t>
            </a:r>
          </a:p>
          <a:p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1959A14-3158-87C6-87DA-78EB56500DEA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4"/>
          <a:stretch>
            <a:fillRect/>
          </a:stretch>
        </p:blipFill>
        <p:spPr>
          <a:xfrm>
            <a:off x="5105400" y="1368425"/>
            <a:ext cx="4038600" cy="3057525"/>
          </a:xfrm>
        </p:spPr>
      </p:pic>
    </p:spTree>
    <p:extLst>
      <p:ext uri="{BB962C8B-B14F-4D97-AF65-F5344CB8AC3E}">
        <p14:creationId xmlns:p14="http://schemas.microsoft.com/office/powerpoint/2010/main" val="3979786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B9071-3DC3-5C03-7B69-CEA3C705D4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40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Importance of this Conversation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9C4698-F432-D461-152F-166C7E257F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5170" y="1622310"/>
            <a:ext cx="7933660" cy="2054542"/>
          </a:xfrm>
        </p:spPr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If the only tool you have is a hammer, you tend to see everything problem as a nail.</a:t>
            </a:r>
          </a:p>
          <a:p>
            <a:pPr algn="ctr"/>
            <a:r>
              <a:rPr lang="en-US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Maslow</a:t>
            </a:r>
          </a:p>
          <a:p>
            <a:pPr algn="ctr"/>
            <a:endParaRPr lang="en-US" i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skate to where the puck is going, not where it has been.</a:t>
            </a:r>
          </a:p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Wayne Gretzky</a:t>
            </a:r>
          </a:p>
        </p:txBody>
      </p:sp>
    </p:spTree>
    <p:extLst>
      <p:ext uri="{BB962C8B-B14F-4D97-AF65-F5344CB8AC3E}">
        <p14:creationId xmlns:p14="http://schemas.microsoft.com/office/powerpoint/2010/main" val="16656550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F15A256-68AB-3AA9-B113-483368846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Compliance and Regulatory Monitoring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6ED3B83-9C39-A1B8-CD52-EB7BBBA29E7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4107176"/>
              </p:ext>
            </p:extLst>
          </p:nvPr>
        </p:nvGraphicFramePr>
        <p:xfrm>
          <a:off x="457200" y="1200151"/>
          <a:ext cx="8229600" cy="3394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12721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F15A256-68AB-3AA9-B113-483368846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Drafting and Editing for Legal Communications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6ED3B83-9C39-A1B8-CD52-EB7BBBA29E7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6786890"/>
              </p:ext>
            </p:extLst>
          </p:nvPr>
        </p:nvGraphicFramePr>
        <p:xfrm>
          <a:off x="457200" y="1200151"/>
          <a:ext cx="8229600" cy="3394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209150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EEBD1-3E51-470C-B643-ACA6AA1B9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Drafting Legal Communication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BEA6C00-F8F6-4538-88B9-C91022DFEA2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1304995"/>
            <a:ext cx="4038600" cy="3184384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D2F61D4-067B-4894-9956-088A7685BC7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1611391"/>
            <a:ext cx="4038600" cy="2495720"/>
          </a:xfrm>
        </p:spPr>
      </p:pic>
    </p:spTree>
    <p:extLst>
      <p:ext uri="{BB962C8B-B14F-4D97-AF65-F5344CB8AC3E}">
        <p14:creationId xmlns:p14="http://schemas.microsoft.com/office/powerpoint/2010/main" val="18103706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C1AA00F-C570-7C9C-0C58-F1A080FC9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 anchor="b"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Predictive Analytics in Litigation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A7E0E28-E1A8-9941-ACA6-95BCD94202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7350625"/>
              </p:ext>
            </p:extLst>
          </p:nvPr>
        </p:nvGraphicFramePr>
        <p:xfrm>
          <a:off x="457200" y="1200151"/>
          <a:ext cx="8229600" cy="3394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056757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C6579-86DB-FAC5-9633-D8003244F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Document Automation and Management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75E08F8-49EB-51F4-ADC7-FBEB6E7966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5024014"/>
              </p:ext>
            </p:extLst>
          </p:nvPr>
        </p:nvGraphicFramePr>
        <p:xfrm>
          <a:off x="457200" y="1200151"/>
          <a:ext cx="8229600" cy="3394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956582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07CCC-9FDA-40AF-8181-14BCA1A8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Document Automation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6058984-E3EC-02B3-DE8A-6B7A8E30456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t="15505" b="15505"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B90680-99BD-4923-B60F-BA66EA6E69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376" y="4025504"/>
            <a:ext cx="4902655" cy="603647"/>
          </a:xfrm>
        </p:spPr>
        <p:txBody>
          <a:bodyPr/>
          <a:lstStyle/>
          <a:p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Query: draft a client intake template for a small general practice law firm in Connecticut.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AF80C33-BB64-FD31-95FD-B58475DC8D4A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4"/>
          <a:stretch>
            <a:fillRect/>
          </a:stretch>
        </p:blipFill>
        <p:spPr>
          <a:xfrm>
            <a:off x="5105400" y="1206500"/>
            <a:ext cx="4038600" cy="3381375"/>
          </a:xfrm>
        </p:spPr>
      </p:pic>
    </p:spTree>
    <p:extLst>
      <p:ext uri="{BB962C8B-B14F-4D97-AF65-F5344CB8AC3E}">
        <p14:creationId xmlns:p14="http://schemas.microsoft.com/office/powerpoint/2010/main" val="14346838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E0A1B-854A-6103-EC1C-A77343A24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GenAI Challenges/Risks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0D1A11-2FC5-1EA1-CAA2-8554A459EB0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Hallucinations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Produce text that appears credible, but isn’t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Make up facts, cases, create erroneous outcomes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6662CF6-2A4B-4EF6-8058-AE6FD534FF3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970462" y="1200150"/>
            <a:ext cx="3394075" cy="3394075"/>
          </a:xfrm>
        </p:spPr>
      </p:pic>
    </p:spTree>
    <p:extLst>
      <p:ext uri="{BB962C8B-B14F-4D97-AF65-F5344CB8AC3E}">
        <p14:creationId xmlns:p14="http://schemas.microsoft.com/office/powerpoint/2010/main" val="21903213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BBDC4-E5C4-3866-6A3A-F5713C481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 anchor="b"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GenAI Challenges/Risks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E5F12-0D1B-8BE1-8B65-82FAEF61C9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Incompleteness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Failure to address the user’s query properly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Failure to provide proper case (or other) citations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Inconsistency in responses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0857895-3F24-49D3-A78E-F272B441250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970462" y="1200150"/>
            <a:ext cx="3394075" cy="3394075"/>
          </a:xfrm>
        </p:spPr>
      </p:pic>
    </p:spTree>
    <p:extLst>
      <p:ext uri="{BB962C8B-B14F-4D97-AF65-F5344CB8AC3E}">
        <p14:creationId xmlns:p14="http://schemas.microsoft.com/office/powerpoint/2010/main" val="2797062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D0CA9-DE58-8EF1-3C53-457EB8225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 anchor="b"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GenAI Challenges/Risks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F1860F-2BA2-7B93-1CBC-C8A1B50474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Bias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Misconception: with removal (or reduction) of human decision making comes a decision clean from implicit bias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Reality: AI algorithms can collect biases historical data – AI system may also inadvertently produce biased results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DAF9565-26CE-4A2E-BB09-7765AF39084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970462" y="1200150"/>
            <a:ext cx="3394075" cy="3394075"/>
          </a:xfrm>
        </p:spPr>
      </p:pic>
    </p:spTree>
    <p:extLst>
      <p:ext uri="{BB962C8B-B14F-4D97-AF65-F5344CB8AC3E}">
        <p14:creationId xmlns:p14="http://schemas.microsoft.com/office/powerpoint/2010/main" val="632946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E8604-A611-B63C-EA5C-EFDACF3EF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Ethical Considerations/Concerns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97EF66D-4AA0-0106-986E-AB985833AA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1369882"/>
              </p:ext>
            </p:extLst>
          </p:nvPr>
        </p:nvGraphicFramePr>
        <p:xfrm>
          <a:off x="457200" y="1200150"/>
          <a:ext cx="8229600" cy="3394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11822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379F8-FEBC-6BF9-EFBB-0D32956DF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 anchor="b">
            <a:normAutofit/>
          </a:bodyPr>
          <a:lstStyle/>
          <a:p>
            <a:r>
              <a:rPr lang="en-US" dirty="0"/>
              <a:t>Why this Conversation is Important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7CC4D0D-71B3-96E7-5284-E20D348BE2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6681372"/>
              </p:ext>
            </p:extLst>
          </p:nvPr>
        </p:nvGraphicFramePr>
        <p:xfrm>
          <a:off x="457200" y="1200151"/>
          <a:ext cx="8229600" cy="3394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961782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03DA6-C257-4825-BB5C-54B5C8B5211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06375"/>
            <a:ext cx="8229600" cy="857250"/>
          </a:xfrm>
        </p:spPr>
        <p:txBody>
          <a:bodyPr anchor="b">
            <a:normAutofit/>
          </a:bodyPr>
          <a:lstStyle/>
          <a:p>
            <a:r>
              <a:rPr lang="en-US" sz="3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Does This Mean for Paralegals?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F3E0C95-A361-6194-023A-A06E19E11F72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049473739"/>
              </p:ext>
            </p:extLst>
          </p:nvPr>
        </p:nvGraphicFramePr>
        <p:xfrm>
          <a:off x="-1" y="1200150"/>
          <a:ext cx="8805097" cy="3394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336041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C306B-283E-4237-BF6C-909D17EB5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Key Takeaways for Paralegals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3218C7-65A7-4305-B5BA-DDC202D258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 Skills and Knowledge Needed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Identification and assessment of what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GenAI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use and for what purposes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Familiarity with AI concepts and models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Prompt engineering for law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Data literacy and ethics</a:t>
            </a:r>
          </a:p>
        </p:txBody>
      </p:sp>
    </p:spTree>
    <p:extLst>
      <p:ext uri="{BB962C8B-B14F-4D97-AF65-F5344CB8AC3E}">
        <p14:creationId xmlns:p14="http://schemas.microsoft.com/office/powerpoint/2010/main" val="35501642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647FE-FAE8-47A7-99CD-0F8311439E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519790"/>
            <a:ext cx="7772400" cy="1102519"/>
          </a:xfrm>
        </p:spPr>
        <p:txBody>
          <a:bodyPr anchor="b">
            <a:normAutofit/>
          </a:bodyPr>
          <a:lstStyle/>
          <a:p>
            <a:r>
              <a:rPr lang="en-US"/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4327F7-F981-47F0-ABEC-AC8D610AD3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1622310"/>
            <a:ext cx="5108608" cy="2054542"/>
          </a:xfrm>
        </p:spPr>
        <p:txBody>
          <a:bodyPr>
            <a:normAutofit/>
          </a:bodyPr>
          <a:lstStyle/>
          <a:p>
            <a:r>
              <a:rPr lang="en-US" i="1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7400643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80198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70B94-41FA-8625-9E32-C224D67D36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519790"/>
            <a:ext cx="7772400" cy="1102519"/>
          </a:xfrm>
        </p:spPr>
        <p:txBody>
          <a:bodyPr anchor="b">
            <a:normAutofit/>
          </a:bodyPr>
          <a:lstStyle/>
          <a:p>
            <a:r>
              <a:rPr lang="en-US" sz="40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Lawyers Are Saying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378733-E6A7-70C7-57A7-4C18AC3E2E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1622310"/>
            <a:ext cx="5108608" cy="205454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GenAI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use on the rise:</a:t>
            </a:r>
          </a:p>
          <a:p>
            <a:pPr lvl="1" algn="l">
              <a:lnSpc>
                <a:spcPct val="90000"/>
              </a:lnSpc>
            </a:pP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Corporate legal</a:t>
            </a:r>
          </a:p>
          <a:p>
            <a:pPr lvl="2" algn="l">
              <a:lnSpc>
                <a:spcPct val="90000"/>
              </a:lnSpc>
            </a:pP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2023: 30% considering</a:t>
            </a:r>
          </a:p>
          <a:p>
            <a:pPr lvl="2" algn="l">
              <a:lnSpc>
                <a:spcPct val="90000"/>
              </a:lnSpc>
            </a:pP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2024: 41% considering</a:t>
            </a:r>
          </a:p>
          <a:p>
            <a:pPr lvl="1" algn="l">
              <a:lnSpc>
                <a:spcPct val="90000"/>
              </a:lnSpc>
            </a:pP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Corporate tax, accounting, and audit</a:t>
            </a:r>
          </a:p>
          <a:p>
            <a:pPr lvl="2" algn="l">
              <a:lnSpc>
                <a:spcPct val="90000"/>
              </a:lnSpc>
            </a:pP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2023: 21% considering</a:t>
            </a:r>
          </a:p>
          <a:p>
            <a:pPr lvl="2" algn="l">
              <a:lnSpc>
                <a:spcPct val="90000"/>
              </a:lnSpc>
            </a:pP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2024: 31% considering</a:t>
            </a:r>
          </a:p>
          <a:p>
            <a:pPr lvl="2" algn="l">
              <a:lnSpc>
                <a:spcPct val="90000"/>
              </a:lnSpc>
            </a:pPr>
            <a:endParaRPr lang="en-US" sz="1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2" algn="l">
              <a:lnSpc>
                <a:spcPct val="90000"/>
              </a:lnSpc>
            </a:pP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*Thomson Reuters Institute 2024 Generative AI in Professional Services study</a:t>
            </a:r>
          </a:p>
        </p:txBody>
      </p:sp>
    </p:spTree>
    <p:extLst>
      <p:ext uri="{BB962C8B-B14F-4D97-AF65-F5344CB8AC3E}">
        <p14:creationId xmlns:p14="http://schemas.microsoft.com/office/powerpoint/2010/main" val="4166573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5895E85-D2B2-1D45-AD28-11307A249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9399" y="3369750"/>
            <a:ext cx="1613185" cy="135601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FD648CC-065B-194E-A203-A23D270F7C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40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is Artificial Intelligence?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F95FFD5E-684F-5945-9D1B-F9ED1043B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7192" y="1622310"/>
            <a:ext cx="7584558" cy="2054542"/>
          </a:xfrm>
        </p:spPr>
        <p:txBody>
          <a:bodyPr/>
          <a:lstStyle/>
          <a:p>
            <a:pPr algn="ctr"/>
            <a:endParaRPr lang="en-US" dirty="0"/>
          </a:p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Innovation is taking two things that exist and putting them together in a new way.</a:t>
            </a:r>
          </a:p>
          <a:p>
            <a:pPr algn="ctr"/>
            <a:endParaRPr lang="en-US" sz="9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- </a:t>
            </a:r>
            <a:r>
              <a:rPr lang="en-US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Tom </a:t>
            </a:r>
            <a:r>
              <a:rPr lang="en-US" i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Freston</a:t>
            </a:r>
            <a:r>
              <a:rPr lang="en-US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(cofounder of MTV)</a:t>
            </a:r>
          </a:p>
        </p:txBody>
      </p:sp>
    </p:spTree>
    <p:extLst>
      <p:ext uri="{BB962C8B-B14F-4D97-AF65-F5344CB8AC3E}">
        <p14:creationId xmlns:p14="http://schemas.microsoft.com/office/powerpoint/2010/main" val="2475318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 anchor="b">
            <a:normAutofit/>
          </a:bodyPr>
          <a:lstStyle/>
          <a:p>
            <a:r>
              <a:rPr lang="en-US"/>
              <a:t>What is AI?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CA34C35-FFD8-0D88-3B9F-A99893E39D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3440458"/>
              </p:ext>
            </p:extLst>
          </p:nvPr>
        </p:nvGraphicFramePr>
        <p:xfrm>
          <a:off x="457200" y="1200151"/>
          <a:ext cx="8229600" cy="3394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469903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B006F-1C50-6FFD-EF3B-8B890CAD1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 anchor="b"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is AI?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A97B7-D8B4-D332-C61C-C82D2F1383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 first appeared in the 1950s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Scientists, mathematicians, and philosophers began to develop programs designed to </a:t>
            </a:r>
            <a:r>
              <a:rPr lang="en-US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mimic problem-solving skills of a human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Integrated into technology, banking, marketing, and entertainment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03B4A59-2C75-4689-9DF6-C77F62A0F06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970462" y="1200150"/>
            <a:ext cx="3394075" cy="339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295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EF6D4-5F28-B889-4C9F-6C7C8333E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 anchor="b"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is AI?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32758E1-09AF-49C2-8611-FB55F1E12AC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15948" r="5" b="5"/>
          <a:stretch/>
        </p:blipFill>
        <p:spPr>
          <a:xfrm>
            <a:off x="457200" y="1200151"/>
            <a:ext cx="4038600" cy="3394472"/>
          </a:xfr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498F36-7DD9-A4E2-4141-7356106E33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>
            <a:normAutofit/>
          </a:bodyPr>
          <a:lstStyle/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Large part of our lives:</a:t>
            </a:r>
          </a:p>
          <a:p>
            <a:pPr lvl="2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Siri, Alexa</a:t>
            </a:r>
          </a:p>
          <a:p>
            <a:pPr lvl="2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Email spam filters</a:t>
            </a:r>
          </a:p>
          <a:p>
            <a:pPr lvl="2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Netflix recommendations</a:t>
            </a:r>
          </a:p>
          <a:p>
            <a:pPr lvl="2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Facebook recommendations</a:t>
            </a:r>
          </a:p>
          <a:p>
            <a:pPr lvl="2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Word predictors on phone and Word</a:t>
            </a:r>
          </a:p>
          <a:p>
            <a:pPr lvl="2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Self-driving cars</a:t>
            </a:r>
          </a:p>
          <a:p>
            <a:pPr lvl="2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Google searches</a:t>
            </a:r>
          </a:p>
        </p:txBody>
      </p:sp>
    </p:spTree>
    <p:extLst>
      <p:ext uri="{BB962C8B-B14F-4D97-AF65-F5344CB8AC3E}">
        <p14:creationId xmlns:p14="http://schemas.microsoft.com/office/powerpoint/2010/main" val="2502365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88E52-7D7B-6D1E-F0F0-40F15DFBB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 anchor="b"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Is Generative AI?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BF226B6B-1242-A2AF-DAF7-5FEEE41156F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5437984"/>
              </p:ext>
            </p:extLst>
          </p:nvPr>
        </p:nvGraphicFramePr>
        <p:xfrm>
          <a:off x="457200" y="1200151"/>
          <a:ext cx="8229600" cy="3394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33632981"/>
      </p:ext>
    </p:extLst>
  </p:cSld>
  <p:clrMapOvr>
    <a:masterClrMapping/>
  </p:clrMapOvr>
</p:sld>
</file>

<file path=ppt/theme/theme1.xml><?xml version="1.0" encoding="utf-8"?>
<a:theme xmlns:a="http://schemas.openxmlformats.org/drawingml/2006/main" name="UHart Theme Main Slide">
  <a:themeElements>
    <a:clrScheme name="UHart Brand">
      <a:dk1>
        <a:srgbClr val="000000"/>
      </a:dk1>
      <a:lt1>
        <a:srgbClr val="FFFFFF"/>
      </a:lt1>
      <a:dk2>
        <a:srgbClr val="3F4858"/>
      </a:dk2>
      <a:lt2>
        <a:srgbClr val="E7E6E6"/>
      </a:lt2>
      <a:accent1>
        <a:srgbClr val="DA1A32"/>
      </a:accent1>
      <a:accent2>
        <a:srgbClr val="FFC20E"/>
      </a:accent2>
      <a:accent3>
        <a:srgbClr val="5EC0E5"/>
      </a:accent3>
      <a:accent4>
        <a:srgbClr val="0097DC"/>
      </a:accent4>
      <a:accent5>
        <a:srgbClr val="002241"/>
      </a:accent5>
      <a:accent6>
        <a:srgbClr val="803056"/>
      </a:accent6>
      <a:hlink>
        <a:srgbClr val="0563C1"/>
      </a:hlink>
      <a:folHlink>
        <a:srgbClr val="954F7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6" id="{54D2D2E3-63BB-7648-AC7B-0C19C71B986E}" vid="{02B5AE36-1933-FD4D-8C2F-D47F7770D5B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d55a9b9-5f62-4ee2-8f97-bb1829df2423">
      <UserInfo>
        <DisplayName>Parke, Sean</DisplayName>
        <AccountId>28</AccountId>
        <AccountType/>
      </UserInfo>
      <UserInfo>
        <DisplayName>Ribeiro, Paula</DisplayName>
        <AccountId>6</AccountId>
        <AccountType/>
      </UserInfo>
      <UserInfo>
        <DisplayName>Karlson, Kristina</DisplayName>
        <AccountId>29</AccountId>
        <AccountType/>
      </UserInfo>
      <UserInfo>
        <DisplayName>Olsen, Sophia</DisplayName>
        <AccountId>34</AccountId>
        <AccountType/>
      </UserInfo>
      <UserInfo>
        <DisplayName>Wheeler, Janet</DisplayName>
        <AccountId>35</AccountId>
        <AccountType/>
      </UserInfo>
      <UserInfo>
        <DisplayName>Kurkerstewart, Nicole</DisplayName>
        <AccountId>37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78985BDE764F4C933C3743DD54D29F" ma:contentTypeVersion="12" ma:contentTypeDescription="Create a new document." ma:contentTypeScope="" ma:versionID="42937093b86d27ff6742af706c59a418">
  <xsd:schema xmlns:xsd="http://www.w3.org/2001/XMLSchema" xmlns:xs="http://www.w3.org/2001/XMLSchema" xmlns:p="http://schemas.microsoft.com/office/2006/metadata/properties" xmlns:ns2="8dec2222-38c1-48d9-9ed1-9ba0779a92f6" xmlns:ns3="dd55a9b9-5f62-4ee2-8f97-bb1829df2423" targetNamespace="http://schemas.microsoft.com/office/2006/metadata/properties" ma:root="true" ma:fieldsID="db1833622990ba9968c1ec71854bc9cd" ns2:_="" ns3:_="">
    <xsd:import namespace="8dec2222-38c1-48d9-9ed1-9ba0779a92f6"/>
    <xsd:import namespace="dd55a9b9-5f62-4ee2-8f97-bb1829df24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ec2222-38c1-48d9-9ed1-9ba0779a92f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55a9b9-5f62-4ee2-8f97-bb1829df242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FC86C08-3050-42D7-98AE-B06BBB00C43C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www.w3.org/XML/1998/namespace"/>
    <ds:schemaRef ds:uri="http://purl.org/dc/dcmitype/"/>
    <ds:schemaRef ds:uri="dd55a9b9-5f62-4ee2-8f97-bb1829df2423"/>
    <ds:schemaRef ds:uri="8dec2222-38c1-48d9-9ed1-9ba0779a92f6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F5D9F11-D90A-4008-A0EC-650918AB9E9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dec2222-38c1-48d9-9ed1-9ba0779a92f6"/>
    <ds:schemaRef ds:uri="dd55a9b9-5f62-4ee2-8f97-bb1829df242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D045176-F29D-4CD2-AF9F-59B1107C5AC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UHart PPT 2020 (1)</Template>
  <TotalTime>1349</TotalTime>
  <Words>1626</Words>
  <Application>Microsoft Office PowerPoint</Application>
  <PresentationFormat>On-screen Show (16:9)</PresentationFormat>
  <Paragraphs>225</Paragraphs>
  <Slides>33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6" baseType="lpstr">
      <vt:lpstr>Arial</vt:lpstr>
      <vt:lpstr>Calibri</vt:lpstr>
      <vt:lpstr>UHart Theme Main Slide</vt:lpstr>
      <vt:lpstr>Unlocking the Future: An Introduction to Artificial Intelligence</vt:lpstr>
      <vt:lpstr>Importance of this Conversation</vt:lpstr>
      <vt:lpstr>Why this Conversation is Important</vt:lpstr>
      <vt:lpstr>What Lawyers Are Saying</vt:lpstr>
      <vt:lpstr>What is Artificial Intelligence?</vt:lpstr>
      <vt:lpstr>What is AI?</vt:lpstr>
      <vt:lpstr>What is AI?</vt:lpstr>
      <vt:lpstr>What is AI?</vt:lpstr>
      <vt:lpstr>What Is Generative AI?</vt:lpstr>
      <vt:lpstr>AI Tools in Legal Practice</vt:lpstr>
      <vt:lpstr>GenAI in Use</vt:lpstr>
      <vt:lpstr>Lawyer’s Skills v. Artificial Intelligence</vt:lpstr>
      <vt:lpstr>Legal Research and Case Analysis</vt:lpstr>
      <vt:lpstr>Summary of a Statute</vt:lpstr>
      <vt:lpstr>Summary of a Case</vt:lpstr>
      <vt:lpstr>Contract Review and Drafting</vt:lpstr>
      <vt:lpstr>Contract Drafting</vt:lpstr>
      <vt:lpstr>Litigation Support </vt:lpstr>
      <vt:lpstr>Deposition Preparation</vt:lpstr>
      <vt:lpstr>Compliance and Regulatory Monitoring</vt:lpstr>
      <vt:lpstr>Drafting and Editing for Legal Communications</vt:lpstr>
      <vt:lpstr>Drafting Legal Communication</vt:lpstr>
      <vt:lpstr>Predictive Analytics in Litigation</vt:lpstr>
      <vt:lpstr>Document Automation and Management</vt:lpstr>
      <vt:lpstr>Document Automation</vt:lpstr>
      <vt:lpstr>GenAI Challenges/Risks</vt:lpstr>
      <vt:lpstr>GenAI Challenges/Risks</vt:lpstr>
      <vt:lpstr>GenAI Challenges/Risks</vt:lpstr>
      <vt:lpstr>Ethical Considerations/Concerns</vt:lpstr>
      <vt:lpstr>What Does This Mean for Paralegals?</vt:lpstr>
      <vt:lpstr>Key Takeaways for Paralegals</vt:lpstr>
      <vt:lpstr>Thank you!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 Heading</dc:title>
  <dc:creator>Graziani, Regina</dc:creator>
  <cp:lastModifiedBy>Graziani, Regina</cp:lastModifiedBy>
  <cp:revision>28</cp:revision>
  <cp:lastPrinted>2024-10-28T21:08:35Z</cp:lastPrinted>
  <dcterms:created xsi:type="dcterms:W3CDTF">2020-09-11T19:11:14Z</dcterms:created>
  <dcterms:modified xsi:type="dcterms:W3CDTF">2024-10-30T21:05:27Z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0x0101009978985BDE764F4C933C3743DD54D29F</vt:lpwstr>
  </property>
</Properties>
</file>