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docProps\app.xml><?xml version="1.0" encoding="utf-8"?>
<Properties xmlns:vt="http://schemas.openxmlformats.org/officeDocument/2006/docPropsVTypes" xmlns="http://schemas.openxmlformats.org/officeDocument/2006/extended-properties">
  <Company/>
  <PresentationFormat>On-screen Show (16:9)</PresentationFormat>
  <Paragraphs>0</Paragraphs>
  <Slides>0</Slides>
  <Notes>0</Notes>
  <TotalTime>0</TotalTime>
  <HiddenSlides>0</HiddenSlides>
  <MMClips>0</MMClips>
  <ScaleCrop>0</ScaleCrop>
  <LinksUpToDate>0</LinksUpToDate>
  <SharedDoc>0</SharedDoc>
  <HyperlinksChanged>0</HyperlinksChanged>
  <Application>Aspose.Slides for .NET</Application>
  <AppVersion>23.0200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cp:lastPrinted>1601-01-01T00:00:00.000</cp:lastPrinted>
  <dcterms:created xsi:type="dcterms:W3CDTF">1601-01-01T00:00:00Z</dcterms:created>
  <dcterms:modified xsi:type="dcterms:W3CDTF">1601-01-01T00:00:00Z</dcterms:modified>
</cp:coreProperties>
</file>

<file path=docProps\custom.xml><?xml version="1.0" encoding="utf-8"?>
<Properties xmlns:vt="http://schemas.openxmlformats.org/officeDocument/2006/docPropsVTypes" xmlns="http://schemas.openxmlformats.org/officeDocument/2006/custom-properties"/>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 Type="http://schemas.openxmlformats.org/officeDocument/2006/relationships/slide" Target="slides/slide2.xml" /><Relationship Id="rId50" Type="http://schemas.openxmlformats.org/officeDocument/2006/relationships/slide" Target="slides/slide47.xml" /><Relationship Id="rId51" Type="http://schemas.openxmlformats.org/officeDocument/2006/relationships/slide" Target="slides/slide48.xml" /><Relationship Id="rId52" Type="http://schemas.openxmlformats.org/officeDocument/2006/relationships/slide" Target="slides/slide49.xml" /><Relationship Id="rId53" Type="http://schemas.openxmlformats.org/officeDocument/2006/relationships/slide" Target="slides/slide50.xml" /><Relationship Id="rId54" Type="http://schemas.openxmlformats.org/officeDocument/2006/relationships/slide" Target="slides/slide51.xml" /><Relationship Id="rId55" Type="http://schemas.openxmlformats.org/officeDocument/2006/relationships/slide" Target="slides/slide52.xml" /><Relationship Id="rId56" Type="http://schemas.openxmlformats.org/officeDocument/2006/relationships/slide" Target="slides/slide53.xml" /><Relationship Id="rId57" Type="http://schemas.openxmlformats.org/officeDocument/2006/relationships/tags" Target="tags/tag1.xml" /><Relationship Id="rId58" Type="http://schemas.openxmlformats.org/officeDocument/2006/relationships/font" Target="fonts/font1.fntdata" /><Relationship Id="rId59" Type="http://schemas.openxmlformats.org/officeDocument/2006/relationships/font" Target="fonts/font2.fntdata" /><Relationship Id="rId6" Type="http://schemas.openxmlformats.org/officeDocument/2006/relationships/slide" Target="slides/slide3.xml" /><Relationship Id="rId60" Type="http://schemas.openxmlformats.org/officeDocument/2006/relationships/font" Target="fonts/font3.fntdata" /><Relationship Id="rId61" Type="http://schemas.openxmlformats.org/officeDocument/2006/relationships/font" Target="fonts/font4.fntdata" /><Relationship Id="rId62" Type="http://schemas.openxmlformats.org/officeDocument/2006/relationships/presProps" Target="presProps.xml" /><Relationship Id="rId63" Type="http://schemas.openxmlformats.org/officeDocument/2006/relationships/viewProps" Target="viewProps.xml" /><Relationship Id="rId64" Type="http://schemas.openxmlformats.org/officeDocument/2006/relationships/theme" Target="theme/theme1.xml" /><Relationship Id="rId65" Type="http://schemas.openxmlformats.org/officeDocument/2006/relationships/tableStyles" Target="tableStyles.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Header Placeholder 1">
            <a:extLst>
              <a:ext uri="{FF2B5EF4-FFF2-40B4-BE49-F238E27FC236}">
                <a16:creationId xmlns:a16="http://schemas.microsoft.com/office/drawing/2014/main" id="{3FD6358D-D590-44CB-62CF-D48D3BE0946B}"/>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B8E5FF-7097-FBEB-A156-0BF24A81B464}"/>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C6E27E42-8F79-49B9-9102-336220CFD7C9}" type="datetimeFigureOut">
              <a:rPr lang="en-US" smtClean="0"/>
              <a:t>12/6/2024</a:t>
            </a:fld>
            <a:endParaRPr lang="en-US"/>
          </a:p>
        </p:txBody>
      </p:sp>
      <p:sp>
        <p:nvSpPr>
          <p:cNvPr id="5" name="Slide Number Placeholder 4">
            <a:extLst>
              <a:ext uri="{FF2B5EF4-FFF2-40B4-BE49-F238E27FC236}">
                <a16:creationId xmlns:a16="http://schemas.microsoft.com/office/drawing/2014/main" id="{AA6326AA-F16F-5335-E5E1-D2F9DE9E85B8}"/>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874E01EC-EDC5-4003-8AEA-15A249FAE5A3}" type="slidenum">
              <a:rPr lang="en-US" smtClean="0"/>
              <a:t>‹#›</a:t>
            </a:fld>
            <a:endParaRPr lang="en-US"/>
          </a:p>
        </p:txBody>
      </p:sp>
    </p:spTree>
    <p:extLst>
      <p:ext uri="{BB962C8B-B14F-4D97-AF65-F5344CB8AC3E}">
        <p14:creationId xmlns:p14="http://schemas.microsoft.com/office/powerpoint/2010/main" val="1094048095"/>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Shape 2"/>
        <p:cNvGrpSpPr/>
        <p:nvPr/>
      </p:nvGrpSpPr>
      <p:grpSpPr>
        <a:xfrm>
          <a:off x="0" y="0"/>
          <a:ext cx="0" cy="0"/>
        </a:xfrm>
      </p:grpSpPr>
      <p:sp>
        <p:nvSpPr>
          <p:cNvPr id="3" name="Google Shape;3;n"/>
          <p:cNvSpPr>
            <a:spLocks noGrp="1" noRot="1" noChangeAspect="1"/>
          </p:cNvSpPr>
          <p:nvPr>
            <p:ph type="sldImg" idx="2"/>
          </p:nvPr>
        </p:nvSpPr>
        <p:spPr>
          <a:xfrm>
            <a:off x="396875" y="692150"/>
            <a:ext cx="6156325" cy="3463925"/>
          </a:xfrm>
          <a:custGeom>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008" y="4387136"/>
            <a:ext cx="5560060" cy="4156234"/>
          </a:xfrm>
          <a:prstGeom prst="rect">
            <a:avLst/>
          </a:prstGeom>
          <a:noFill/>
          <a:ln>
            <a:noFill/>
          </a:ln>
        </p:spPr>
        <p:txBody>
          <a:bodyPr spcFirstLastPara="1" wrap="square" lIns="92476" tIns="92476" rIns="92476" bIns="92476" anchor="t" anchorCtr="0">
            <a:noAutofit/>
          </a:bodyPr>
          <a:lstStyle>
            <a:lvl1pPr marL="457200" lvl="0" indent="-298450">
              <a:spcBef>
                <a:spcPct val="0"/>
              </a:spcBef>
              <a:spcAft>
                <a:spcPct val="0"/>
              </a:spcAft>
              <a:buSzPts val="1100"/>
              <a:buChar char="●"/>
              <a:defRPr sz="1100"/>
            </a:lvl1pPr>
            <a:lvl2pPr marL="914400" lvl="1" indent="-298450">
              <a:spcBef>
                <a:spcPct val="0"/>
              </a:spcBef>
              <a:spcAft>
                <a:spcPct val="0"/>
              </a:spcAft>
              <a:buSzPts val="1100"/>
              <a:buChar char="○"/>
              <a:defRPr sz="1100"/>
            </a:lvl2pPr>
            <a:lvl3pPr marL="1371600" lvl="2" indent="-298450">
              <a:spcBef>
                <a:spcPct val="0"/>
              </a:spcBef>
              <a:spcAft>
                <a:spcPct val="0"/>
              </a:spcAft>
              <a:buSzPts val="1100"/>
              <a:buChar char="■"/>
              <a:defRPr sz="1100"/>
            </a:lvl3pPr>
            <a:lvl4pPr marL="1828800" lvl="3" indent="-298450">
              <a:spcBef>
                <a:spcPct val="0"/>
              </a:spcBef>
              <a:spcAft>
                <a:spcPct val="0"/>
              </a:spcAft>
              <a:buSzPts val="1100"/>
              <a:buChar char="●"/>
              <a:defRPr sz="1100"/>
            </a:lvl4pPr>
            <a:lvl5pPr marL="2286000" lvl="4" indent="-298450">
              <a:spcBef>
                <a:spcPct val="0"/>
              </a:spcBef>
              <a:spcAft>
                <a:spcPct val="0"/>
              </a:spcAft>
              <a:buSzPts val="1100"/>
              <a:buChar char="○"/>
              <a:defRPr sz="1100"/>
            </a:lvl5pPr>
            <a:lvl6pPr marL="2743200" lvl="5" indent="-298450">
              <a:spcBef>
                <a:spcPct val="0"/>
              </a:spcBef>
              <a:spcAft>
                <a:spcPct val="0"/>
              </a:spcAft>
              <a:buSzPts val="1100"/>
              <a:buChar char="■"/>
              <a:defRPr sz="1100"/>
            </a:lvl6pPr>
            <a:lvl7pPr marL="3200400" lvl="6" indent="-298450">
              <a:spcBef>
                <a:spcPct val="0"/>
              </a:spcBef>
              <a:spcAft>
                <a:spcPct val="0"/>
              </a:spcAft>
              <a:buSzPts val="1100"/>
              <a:buChar char="●"/>
              <a:defRPr sz="1100"/>
            </a:lvl7pPr>
            <a:lvl8pPr marL="3657600" lvl="7" indent="-298450">
              <a:spcBef>
                <a:spcPct val="0"/>
              </a:spcBef>
              <a:spcAft>
                <a:spcPct val="0"/>
              </a:spcAft>
              <a:buSzPts val="1100"/>
              <a:buChar char="○"/>
              <a:defRPr sz="1100"/>
            </a:lvl8pPr>
            <a:lvl9pPr marL="4114800" lvl="8" indent="-298450">
              <a:spcBef>
                <a:spcPct val="0"/>
              </a:spcBef>
              <a:spcAft>
                <a:spcPct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0.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41.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42.xml.rels>&#65279;<?xml version="1.0" encoding="utf-8" standalone="yes"?><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s>
</file>

<file path=ppt\notesSlides\_rels\notesSlide43.xml.rels>&#65279;<?xml version="1.0" encoding="utf-8" standalone="yes"?><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s>
</file>

<file path=ppt\notesSlides\_rels\notesSlide44.xml.rels>&#65279;<?xml version="1.0" encoding="utf-8" standalone="yes"?><Relationships xmlns="http://schemas.openxmlformats.org/package/2006/relationships"><Relationship Id="rId1" Type="http://schemas.openxmlformats.org/officeDocument/2006/relationships/slide" Target="../slides/slide44.xml" /><Relationship Id="rId2" Type="http://schemas.openxmlformats.org/officeDocument/2006/relationships/notesMaster" Target="../notesMasters/notesMaster1.xml" /></Relationships>
</file>

<file path=ppt\notesSlides\_rels\notesSlide45.xml.rels>&#65279;<?xml version="1.0" encoding="utf-8" standalone="yes"?><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s>
</file>

<file path=ppt\notesSlides\_rels\notesSlide46.xml.rels>&#65279;<?xml version="1.0" encoding="utf-8" standalone="yes"?><Relationships xmlns="http://schemas.openxmlformats.org/package/2006/relationships"><Relationship Id="rId1" Type="http://schemas.openxmlformats.org/officeDocument/2006/relationships/slide" Target="../slides/slide46.xml" /><Relationship Id="rId2" Type="http://schemas.openxmlformats.org/officeDocument/2006/relationships/notesMaster" Target="../notesMasters/notesMaster1.xml" /></Relationships>
</file>

<file path=ppt\notesSlides\_rels\notesSlide47.xml.rels>&#65279;<?xml version="1.0" encoding="utf-8" standalone="yes"?><Relationships xmlns="http://schemas.openxmlformats.org/package/2006/relationships"><Relationship Id="rId1" Type="http://schemas.openxmlformats.org/officeDocument/2006/relationships/slide" Target="../slides/slide47.xml" /><Relationship Id="rId2" Type="http://schemas.openxmlformats.org/officeDocument/2006/relationships/notesMaster" Target="../notesMasters/notesMaster1.xml" /></Relationships>
</file>

<file path=ppt\notesSlides\_rels\notesSlide48.xml.rels>&#65279;<?xml version="1.0" encoding="utf-8" standalone="yes"?><Relationships xmlns="http://schemas.openxmlformats.org/package/2006/relationships"><Relationship Id="rId1" Type="http://schemas.openxmlformats.org/officeDocument/2006/relationships/slide" Target="../slides/slide48.xml" /><Relationship Id="rId2" Type="http://schemas.openxmlformats.org/officeDocument/2006/relationships/notesMaster" Target="../notesMasters/notesMaster1.xml" /></Relationships>
</file>

<file path=ppt\notesSlides\_rels\notesSlide49.xml.rels>&#65279;<?xml version="1.0" encoding="utf-8" standalone="yes"?><Relationships xmlns="http://schemas.openxmlformats.org/package/2006/relationships"><Relationship Id="rId1" Type="http://schemas.openxmlformats.org/officeDocument/2006/relationships/slide" Target="../slides/slide49.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50.xml.rels>&#65279;<?xml version="1.0" encoding="utf-8" standalone="yes"?><Relationships xmlns="http://schemas.openxmlformats.org/package/2006/relationships"><Relationship Id="rId1" Type="http://schemas.openxmlformats.org/officeDocument/2006/relationships/slide" Target="../slides/slide50.xml" /><Relationship Id="rId2" Type="http://schemas.openxmlformats.org/officeDocument/2006/relationships/notesMaster" Target="../notesMasters/notesMaster1.xml" /></Relationships>
</file>

<file path=ppt\notesSlides\_rels\notesSlide51.xml.rels>&#65279;<?xml version="1.0" encoding="utf-8" standalone="yes"?><Relationships xmlns="http://schemas.openxmlformats.org/package/2006/relationships"><Relationship Id="rId1" Type="http://schemas.openxmlformats.org/officeDocument/2006/relationships/slide" Target="../slides/slide51.xml" /><Relationship Id="rId2" Type="http://schemas.openxmlformats.org/officeDocument/2006/relationships/notesMaster" Target="../notesMasters/notesMaster1.xml" /></Relationships>
</file>

<file path=ppt\notesSlides\_rels\notesSlide52.xml.rels>&#65279;<?xml version="1.0" encoding="utf-8" standalone="yes"?><Relationships xmlns="http://schemas.openxmlformats.org/package/2006/relationships"><Relationship Id="rId1" Type="http://schemas.openxmlformats.org/officeDocument/2006/relationships/slide" Target="../slides/slide52.xml" /><Relationship Id="rId2" Type="http://schemas.openxmlformats.org/officeDocument/2006/relationships/notesMaster" Target="../notesMasters/notesMaster1.xml" /></Relationships>
</file>

<file path=ppt\notesSlides\_rels\notesSlide53.xml.rels>&#65279;<?xml version="1.0" encoding="utf-8" standalone="yes"?><Relationships xmlns="http://schemas.openxmlformats.org/package/2006/relationships"><Relationship Id="rId1" Type="http://schemas.openxmlformats.org/officeDocument/2006/relationships/slide" Target="../slides/slide53.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3397523"/>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9998904"/>
      </p:ext>
    </p:extLst>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4468000"/>
      </p:ext>
    </p:extLst>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48911191"/>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8496020"/>
      </p:ext>
    </p:extLst>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9422361"/>
      </p:ext>
    </p:extLst>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9685825"/>
      </p:ext>
    </p:extLst>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1481898"/>
      </p:ext>
    </p:extLst>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02418903"/>
      </p:ext>
    </p:extLst>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7373275"/>
      </p:ext>
    </p:extLst>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85643030"/>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3659027"/>
      </p:ext>
    </p:extLst>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1488180"/>
      </p:ext>
    </p:extLst>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7235386"/>
      </p:ext>
    </p:extLst>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3297266"/>
      </p:ext>
    </p:extLst>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70779433"/>
      </p:ext>
    </p:extLst>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9562181"/>
      </p:ext>
    </p:extLst>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08790816"/>
      </p:ext>
    </p:extLst>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078951"/>
      </p:ext>
    </p:extLst>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7896453"/>
      </p:ext>
    </p:extLst>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5613382"/>
      </p:ext>
    </p:extLst>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1581690"/>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0573716"/>
      </p:ext>
    </p:extLst>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75954686"/>
      </p:ext>
    </p:extLst>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2735629"/>
      </p:ext>
    </p:extLst>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067510"/>
      </p:ext>
    </p:extLst>
  </p:cSld>
  <p:clrMapOvr>
    <a:masterClrMapping/>
  </p:clrMapOvr>
</p:notes>
</file>

<file path=ppt\notesSlides\notesSlide3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6840221"/>
      </p:ext>
    </p:extLst>
  </p:cSld>
  <p:clrMapOvr>
    <a:masterClrMapping/>
  </p:clrMapOvr>
</p:notes>
</file>

<file path=ppt\notesSlides\notesSlide3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6378868"/>
      </p:ext>
    </p:extLst>
  </p:cSld>
  <p:clrMapOvr>
    <a:masterClrMapping/>
  </p:clrMapOvr>
</p:notes>
</file>

<file path=ppt\notesSlides\notesSlide3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4860620"/>
      </p:ext>
    </p:extLst>
  </p:cSld>
  <p:clrMapOvr>
    <a:masterClrMapping/>
  </p:clrMapOvr>
</p:notes>
</file>

<file path=ppt\notesSlides\notesSlide3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8746077"/>
      </p:ext>
    </p:extLst>
  </p:cSld>
  <p:clrMapOvr>
    <a:masterClrMapping/>
  </p:clrMapOvr>
</p:notes>
</file>

<file path=ppt\notesSlides\notesSlide3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1343850"/>
      </p:ext>
    </p:extLst>
  </p:cSld>
  <p:clrMapOvr>
    <a:masterClrMapping/>
  </p:clrMapOvr>
</p:notes>
</file>

<file path=ppt\notesSlides\notesSlide3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226121"/>
      </p:ext>
    </p:extLst>
  </p:cSld>
  <p:clrMapOvr>
    <a:masterClrMapping/>
  </p:clrMapOvr>
</p:notes>
</file>

<file path=ppt\notesSlides\notesSlide3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5223589"/>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4593064"/>
      </p:ext>
    </p:extLst>
  </p:cSld>
  <p:clrMapOvr>
    <a:masterClrMapping/>
  </p:clrMapOvr>
</p:notes>
</file>

<file path=ppt\notesSlides\notesSlide4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8449311"/>
      </p:ext>
    </p:extLst>
  </p:cSld>
  <p:clrMapOvr>
    <a:masterClrMapping/>
  </p:clrMapOvr>
</p:notes>
</file>

<file path=ppt\notesSlides\notesSlide4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solidFill>
                <a:srgbClr val="000000"/>
              </a:solidFill>
              <a:effectLst/>
              <a:latin typeface="Arial" panose="020b0604020202020204" pitchFamily="34" charset="0"/>
            </a:endParaRPr>
          </a:p>
          <a:p>
            <a:pPr lvl="1"/>
            <a:endParaRPr lang="en-US"/>
          </a:p>
          <a:p>
            <a:endParaRPr lang="en-US"/>
          </a:p>
        </p:txBody>
      </p:sp>
    </p:spTree>
    <p:extLst>
      <p:ext uri="{BB962C8B-B14F-4D97-AF65-F5344CB8AC3E}">
        <p14:creationId xmlns:p14="http://schemas.microsoft.com/office/powerpoint/2010/main" val="3717711084"/>
      </p:ext>
    </p:extLst>
  </p:cSld>
  <p:clrMapOvr>
    <a:masterClrMapping/>
  </p:clrMapOvr>
</p:notes>
</file>

<file path=ppt\notesSlides\notesSlide4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solidFill>
                <a:srgbClr val="000000"/>
              </a:solidFill>
              <a:effectLst/>
              <a:latin typeface="Arial" panose="020b0604020202020204" pitchFamily="34" charset="0"/>
            </a:endParaRPr>
          </a:p>
          <a:p>
            <a:pPr lvl="1"/>
            <a:endParaRPr lang="en-US"/>
          </a:p>
          <a:p>
            <a:endParaRPr lang="en-US"/>
          </a:p>
        </p:txBody>
      </p:sp>
    </p:spTree>
    <p:extLst>
      <p:ext uri="{BB962C8B-B14F-4D97-AF65-F5344CB8AC3E}">
        <p14:creationId xmlns:p14="http://schemas.microsoft.com/office/powerpoint/2010/main" val="861288641"/>
      </p:ext>
    </p:extLst>
  </p:cSld>
  <p:clrMapOvr>
    <a:masterClrMapping/>
  </p:clrMapOvr>
</p:notes>
</file>

<file path=ppt\notesSlides\notesSlide4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solidFill>
                <a:srgbClr val="000000"/>
              </a:solidFill>
              <a:effectLst/>
              <a:latin typeface="Arial" panose="020b0604020202020204" pitchFamily="34" charset="0"/>
            </a:endParaRPr>
          </a:p>
          <a:p>
            <a:pPr lvl="1"/>
            <a:endParaRPr lang="en-US"/>
          </a:p>
          <a:p>
            <a:endParaRPr lang="en-US"/>
          </a:p>
        </p:txBody>
      </p:sp>
    </p:spTree>
    <p:extLst>
      <p:ext uri="{BB962C8B-B14F-4D97-AF65-F5344CB8AC3E}">
        <p14:creationId xmlns:p14="http://schemas.microsoft.com/office/powerpoint/2010/main" val="4130055336"/>
      </p:ext>
    </p:extLst>
  </p:cSld>
  <p:clrMapOvr>
    <a:masterClrMapping/>
  </p:clrMapOvr>
</p:notes>
</file>

<file path=ppt\notesSlides\notesSlide4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Tree>
    <p:extLst>
      <p:ext uri="{BB962C8B-B14F-4D97-AF65-F5344CB8AC3E}">
        <p14:creationId xmlns:p14="http://schemas.microsoft.com/office/powerpoint/2010/main" val="2028659562"/>
      </p:ext>
    </p:extLst>
  </p:cSld>
  <p:clrMapOvr>
    <a:masterClrMapping/>
  </p:clrMapOvr>
</p:notes>
</file>

<file path=ppt\notesSlides\notesSlide4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solidFill>
                <a:srgbClr val="000000"/>
              </a:solidFill>
              <a:effectLst/>
              <a:latin typeface="Arial" panose="020b0604020202020204" pitchFamily="34" charset="0"/>
            </a:endParaRPr>
          </a:p>
          <a:p>
            <a:pPr lvl="1"/>
            <a:endParaRPr lang="en-US"/>
          </a:p>
          <a:p>
            <a:endParaRPr lang="en-US"/>
          </a:p>
        </p:txBody>
      </p:sp>
    </p:spTree>
    <p:extLst>
      <p:ext uri="{BB962C8B-B14F-4D97-AF65-F5344CB8AC3E}">
        <p14:creationId xmlns:p14="http://schemas.microsoft.com/office/powerpoint/2010/main" val="3059911722"/>
      </p:ext>
    </p:extLst>
  </p:cSld>
  <p:clrMapOvr>
    <a:masterClrMapping/>
  </p:clrMapOvr>
</p:notes>
</file>

<file path=ppt\notesSlides\notesSlide4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Tree>
    <p:extLst>
      <p:ext uri="{BB962C8B-B14F-4D97-AF65-F5344CB8AC3E}">
        <p14:creationId xmlns:p14="http://schemas.microsoft.com/office/powerpoint/2010/main" val="4154113001"/>
      </p:ext>
    </p:extLst>
  </p:cSld>
  <p:clrMapOvr>
    <a:masterClrMapping/>
  </p:clrMapOvr>
</p:notes>
</file>

<file path=ppt\notesSlides\notesSlide4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6861572"/>
      </p:ext>
    </p:extLst>
  </p:cSld>
  <p:clrMapOvr>
    <a:masterClrMapping/>
  </p:clrMapOvr>
</p:notes>
</file>

<file path=ppt\notesSlides\notesSlide4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5521217"/>
      </p:ext>
    </p:extLst>
  </p:cSld>
  <p:clrMapOvr>
    <a:masterClrMapping/>
  </p:clrMapOvr>
</p:notes>
</file>

<file path=ppt\notesSlides\notesSlide4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35246335"/>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2615841"/>
      </p:ext>
    </p:extLst>
  </p:cSld>
  <p:clrMapOvr>
    <a:masterClrMapping/>
  </p:clrMapOvr>
</p:notes>
</file>

<file path=ppt\notesSlides\notesSlide5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07435"/>
      </p:ext>
    </p:extLst>
  </p:cSld>
  <p:clrMapOvr>
    <a:masterClrMapping/>
  </p:clrMapOvr>
</p:notes>
</file>

<file path=ppt\notesSlides\notesSlide5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p>
        </p:txBody>
      </p:sp>
    </p:spTree>
    <p:extLst>
      <p:ext uri="{BB962C8B-B14F-4D97-AF65-F5344CB8AC3E}">
        <p14:creationId xmlns:p14="http://schemas.microsoft.com/office/powerpoint/2010/main" val="2196462916"/>
      </p:ext>
    </p:extLst>
  </p:cSld>
  <p:clrMapOvr>
    <a:masterClrMapping/>
  </p:clrMapOvr>
</p:notes>
</file>

<file path=ppt\notesSlides\notesSlide5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p>
        </p:txBody>
      </p:sp>
    </p:spTree>
    <p:extLst>
      <p:ext uri="{BB962C8B-B14F-4D97-AF65-F5344CB8AC3E}">
        <p14:creationId xmlns:p14="http://schemas.microsoft.com/office/powerpoint/2010/main" val="1688662248"/>
      </p:ext>
    </p:extLst>
  </p:cSld>
  <p:clrMapOvr>
    <a:masterClrMapping/>
  </p:clrMapOvr>
</p:notes>
</file>

<file path=ppt\notesSlides\notesSlide5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3930792"/>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1021358"/>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24475091"/>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264983"/>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8963051"/>
      </p:ext>
    </p:extLst>
  </p:cSld>
  <p:clrMapOvr>
    <a:masterClrMapping/>
  </p:clrMapOvr>
</p:notes>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0"/>
    </p:ext>
  </p:extLst>
</p:presentationPr>
</file>

<file path=ppt\presentation.xml><?xml version="1.0" encoding="utf-8"?>
<!--Generated by Aspose.Slides for .NET 23.2-->
<p:presentation xmlns:r="http://schemas.openxmlformats.org/officeDocument/2006/relationships" xmlns:a="http://schemas.openxmlformats.org/drawingml/2006/main" xmlns:p="http://schemas.openxmlformats.org/presentationml/2006/main" removePersonalInfoOnSave="1" strictFirstAndLastChars="0" embedTrueTypeFonts="1" autoCompressPictures="0">
  <p:sldMasterIdLst>
    <p:sldMasterId id="2147483696" r:id="rId1"/>
  </p:sldMasterIdLst>
  <p:notesMasterIdLst>
    <p:notesMasterId r:id="rId2"/>
  </p:notesMasterIdLst>
  <p:handoutMasterIdLst>
    <p:handoutMasterId r:id="rId3"/>
  </p:handoutMasterIdLst>
  <p:sldIdLst>
    <p:sldId id="262" r:id="rId4"/>
    <p:sldId id="302" r:id="rId5"/>
    <p:sldId id="263" r:id="rId6"/>
    <p:sldId id="280" r:id="rId7"/>
    <p:sldId id="303" r:id="rId8"/>
    <p:sldId id="304" r:id="rId9"/>
    <p:sldId id="305" r:id="rId10"/>
    <p:sldId id="306" r:id="rId11"/>
    <p:sldId id="308" r:id="rId12"/>
    <p:sldId id="309" r:id="rId13"/>
    <p:sldId id="310" r:id="rId14"/>
    <p:sldId id="311" r:id="rId15"/>
    <p:sldId id="312" r:id="rId16"/>
    <p:sldId id="313" r:id="rId17"/>
    <p:sldId id="314" r:id="rId18"/>
    <p:sldId id="315" r:id="rId19"/>
    <p:sldId id="316" r:id="rId20"/>
    <p:sldId id="319" r:id="rId21"/>
    <p:sldId id="320" r:id="rId22"/>
    <p:sldId id="318" r:id="rId23"/>
    <p:sldId id="317" r:id="rId24"/>
    <p:sldId id="337" r:id="rId25"/>
    <p:sldId id="338" r:id="rId26"/>
    <p:sldId id="339" r:id="rId27"/>
    <p:sldId id="340" r:id="rId28"/>
    <p:sldId id="341" r:id="rId29"/>
    <p:sldId id="342" r:id="rId30"/>
    <p:sldId id="343" r:id="rId31"/>
    <p:sldId id="346" r:id="rId32"/>
    <p:sldId id="347" r:id="rId33"/>
    <p:sldId id="344" r:id="rId34"/>
    <p:sldId id="345" r:id="rId35"/>
    <p:sldId id="351" r:id="rId36"/>
    <p:sldId id="348" r:id="rId37"/>
    <p:sldId id="349" r:id="rId38"/>
    <p:sldId id="350" r:id="rId39"/>
    <p:sldId id="322" r:id="rId40"/>
    <p:sldId id="323" r:id="rId41"/>
    <p:sldId id="328" r:id="rId42"/>
    <p:sldId id="329" r:id="rId43"/>
    <p:sldId id="330" r:id="rId44"/>
    <p:sldId id="331" r:id="rId45"/>
    <p:sldId id="332" r:id="rId46"/>
    <p:sldId id="334" r:id="rId47"/>
    <p:sldId id="333" r:id="rId48"/>
    <p:sldId id="335" r:id="rId49"/>
    <p:sldId id="324" r:id="rId50"/>
    <p:sldId id="325" r:id="rId51"/>
    <p:sldId id="326" r:id="rId52"/>
    <p:sldId id="327" r:id="rId53"/>
    <p:sldId id="336" r:id="rId54"/>
    <p:sldId id="352" r:id="rId55"/>
    <p:sldId id="261" r:id="rId56"/>
  </p:sldIdLst>
  <p:sldSz cx="9144000" cy="5143500" type="screen16x9"/>
  <p:notesSz cx="6950075" cy="9236075"/>
  <p:embeddedFontLst>
    <p:embeddedFont>
      <p:font typeface="Franklin Gothic Book" panose="020B0503020102020204" pitchFamily="34" charset="0"/>
      <p:regular r:id="rId58"/>
      <p:italic r:id="rId59"/>
    </p:embeddedFont>
    <p:embeddedFont>
      <p:font typeface="Franklin Gothic Medium" panose="020B0603020102020204" pitchFamily="34" charset="0"/>
      <p:regular r:id="rId60"/>
      <p:italic r:id="rId61"/>
    </p:embeddedFont>
  </p:embeddedFontLst>
  <p:custDataLst>
    <p:tags r:id="rId57"/>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image" Target="../media/image9.png" /><Relationship Id="rId3"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image" Target="../media/image5.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image" Target="../media/image8.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image" Target="../media/image9.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image" Target="../media/image5.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8.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image" Target="../media/image9.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19.xml.rels>&#65279;<?xml version="1.0" encoding="utf-8" standalone="yes"?><Relationships xmlns="http://schemas.openxmlformats.org/package/2006/relationships"><Relationship Id="rId1" Type="http://schemas.openxmlformats.org/officeDocument/2006/relationships/image" Target="../media/image5.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3.png" /><Relationship Id="rId3"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image" Target="../media/image5.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image" Target="../media/image5.png" /><Relationship Id="rId3"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image" Target="../media/image5.png" /><Relationship Id="rId3"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image" Target="../media/image5.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image" Target="../media/image5.png" /><Relationship Id="rId3"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image" Target="../media/image8.png" /><Relationship Id="rId2" Type="http://schemas.openxmlformats.org/officeDocument/2006/relationships/image" Target="../media/image6.png" /><Relationship Id="rId3"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 Main">
    <p:spTree>
      <p:nvGrpSpPr>
        <p:cNvPr id="1" name=""/>
        <p:cNvGrpSpPr/>
        <p:nvPr/>
      </p:nvGrpSpPr>
      <p:grpSpPr>
        <a:xfrm>
          <a:off x="0" y="0"/>
          <a:ext cx="0" cy="0"/>
        </a:xfrm>
      </p:grpSpPr>
      <p:pic>
        <p:nvPicPr>
          <p:cNvPr id="4" name="Picture 3" descr="A black and white pattern with white lines&#10;&#10;Description automatically generated">
            <a:extLst>
              <a:ext uri="{FF2B5EF4-FFF2-40B4-BE49-F238E27FC236}">
                <a16:creationId xmlns:a16="http://schemas.microsoft.com/office/drawing/2014/main" id="{6C5C648C-5FFB-501D-BAFD-76DE6BC08C30}"/>
              </a:ext>
            </a:extLst>
          </p:cNvPr>
          <p:cNvPicPr/>
          <p:nvPr userDrawn="1"/>
        </p:nvPicPr>
        <p:blipFill>
          <a:blip r:embed="rId1">
            <a:alphaModFix amt="3000"/>
          </a:blip>
          <a:srcRect t="1235" b="28523"/>
          <a:stretch>
            <a:fillRect/>
          </a:stretch>
        </p:blipFill>
        <p:spPr>
          <a:xfrm>
            <a:off x="0" y="0"/>
            <a:ext cx="9144000" cy="3612900"/>
          </a:xfrm>
          <a:prstGeom prst="rect">
            <a:avLst/>
          </a:prstGeom>
        </p:spPr>
      </p:pic>
      <p:sp>
        <p:nvSpPr>
          <p:cNvPr id="5" name="Google Shape;10;p2">
            <a:extLst>
              <a:ext uri="{FF2B5EF4-FFF2-40B4-BE49-F238E27FC236}">
                <a16:creationId xmlns:a16="http://schemas.microsoft.com/office/drawing/2014/main" id="{CE1EAB4A-668F-2326-6FAF-C1D13DF40A03}"/>
              </a:ext>
            </a:extLst>
          </p:cNvPr>
          <p:cNvSpPr/>
          <p:nvPr userDrawn="1"/>
        </p:nvSpPr>
        <p:spPr>
          <a:xfrm>
            <a:off x="0" y="-7200"/>
            <a:ext cx="9144000" cy="3620100"/>
          </a:xfrm>
          <a:prstGeom prst="rect">
            <a:avLst/>
          </a:prstGeom>
          <a:solidFill>
            <a:schemeClr val="dk1"/>
          </a:solidFill>
          <a:ln>
            <a:noFill/>
          </a:ln>
        </p:spPr>
        <p:txBody>
          <a:bodyPr spcFirstLastPara="1" wrap="square" lIns="68569" tIns="68569" rIns="68569" bIns="68569" anchor="ctr" anchorCtr="0">
            <a:noAutofit/>
          </a:bodyPr>
          <a:lstStyle/>
          <a:p>
            <a:pPr marL="0" lvl="0" indent="0" algn="l" rtl="0">
              <a:spcBef>
                <a:spcPct val="0"/>
              </a:spcBef>
              <a:spcAft>
                <a:spcPct val="0"/>
              </a:spcAft>
              <a:buNone/>
            </a:pPr>
            <a:endParaRPr sz="1050"/>
          </a:p>
        </p:txBody>
      </p:sp>
      <p:pic>
        <p:nvPicPr>
          <p:cNvPr id="6" name="Picture 5" descr="A black and white pattern with white lines&#10;&#10;Description automatically generated">
            <a:extLst>
              <a:ext uri="{FF2B5EF4-FFF2-40B4-BE49-F238E27FC236}">
                <a16:creationId xmlns:a16="http://schemas.microsoft.com/office/drawing/2014/main" id="{D0F534EB-C6A7-6B93-A67B-B41F56F2993E}"/>
              </a:ext>
            </a:extLst>
          </p:cNvPr>
          <p:cNvPicPr>
            <a:picLocks noChangeAspect="1"/>
          </p:cNvPicPr>
          <p:nvPr userDrawn="1"/>
        </p:nvPicPr>
        <p:blipFill>
          <a:blip r:embed="rId1">
            <a:alphaModFix amt="3000"/>
          </a:blip>
          <a:srcRect t="1235" b="28523"/>
          <a:stretch>
            <a:fillRect/>
          </a:stretch>
        </p:blipFill>
        <p:spPr>
          <a:xfrm>
            <a:off x="0" y="0"/>
            <a:ext cx="9144000" cy="3612900"/>
          </a:xfrm>
          <a:prstGeom prst="rect">
            <a:avLst/>
          </a:prstGeom>
        </p:spPr>
      </p:pic>
      <p:sp>
        <p:nvSpPr>
          <p:cNvPr id="7" name="Google Shape;12;p2">
            <a:extLst>
              <a:ext uri="{FF2B5EF4-FFF2-40B4-BE49-F238E27FC236}">
                <a16:creationId xmlns:a16="http://schemas.microsoft.com/office/drawing/2014/main" id="{807A140C-E5A6-44AF-06EC-404D0BD932DB}"/>
              </a:ext>
            </a:extLst>
          </p:cNvPr>
          <p:cNvSpPr txBox="1">
            <a:spLocks noGrp="1"/>
          </p:cNvSpPr>
          <p:nvPr>
            <p:ph type="title"/>
          </p:nvPr>
        </p:nvSpPr>
        <p:spPr>
          <a:xfrm>
            <a:off x="838202" y="500550"/>
            <a:ext cx="6931500" cy="1306200"/>
          </a:xfrm>
          <a:prstGeom prst="rect">
            <a:avLst/>
          </a:prstGeom>
        </p:spPr>
        <p:txBody>
          <a:bodyPr spcFirstLastPara="1" wrap="square" lIns="91425" tIns="91425" rIns="91425" bIns="91425" anchor="b" anchorCtr="0">
            <a:normAutofit/>
          </a:bodyPr>
          <a:lstStyle>
            <a:lvl1pPr lvl="0">
              <a:spcBef>
                <a:spcPct val="0"/>
              </a:spcBef>
              <a:spcAft>
                <a:spcPct val="0"/>
              </a:spcAft>
              <a:buClr>
                <a:schemeClr val="lt1"/>
              </a:buClr>
              <a:buSzPts val="4000"/>
              <a:buNone/>
              <a:defRPr sz="3600" spc="50" baseline="0">
                <a:solidFill>
                  <a:schemeClr val="lt1"/>
                </a:solidFill>
                <a:latin typeface="+mj-lt"/>
              </a:defRPr>
            </a:lvl1pPr>
            <a:lvl2pPr lvl="1">
              <a:spcBef>
                <a:spcPct val="0"/>
              </a:spcBef>
              <a:spcAft>
                <a:spcPct val="0"/>
              </a:spcAft>
              <a:buSzPts val="4000"/>
              <a:buNone/>
              <a:defRPr sz="3000"/>
            </a:lvl2pPr>
            <a:lvl3pPr lvl="2">
              <a:spcBef>
                <a:spcPct val="0"/>
              </a:spcBef>
              <a:spcAft>
                <a:spcPct val="0"/>
              </a:spcAft>
              <a:buSzPts val="4000"/>
              <a:buNone/>
              <a:defRPr sz="3000"/>
            </a:lvl3pPr>
            <a:lvl4pPr lvl="3">
              <a:spcBef>
                <a:spcPct val="0"/>
              </a:spcBef>
              <a:spcAft>
                <a:spcPct val="0"/>
              </a:spcAft>
              <a:buSzPts val="4000"/>
              <a:buNone/>
              <a:defRPr sz="3000"/>
            </a:lvl4pPr>
            <a:lvl5pPr lvl="4">
              <a:spcBef>
                <a:spcPct val="0"/>
              </a:spcBef>
              <a:spcAft>
                <a:spcPct val="0"/>
              </a:spcAft>
              <a:buSzPts val="4000"/>
              <a:buNone/>
              <a:defRPr sz="3000"/>
            </a:lvl5pPr>
            <a:lvl6pPr lvl="5">
              <a:spcBef>
                <a:spcPct val="0"/>
              </a:spcBef>
              <a:spcAft>
                <a:spcPct val="0"/>
              </a:spcAft>
              <a:buSzPts val="4000"/>
              <a:buNone/>
              <a:defRPr sz="3000"/>
            </a:lvl6pPr>
            <a:lvl7pPr lvl="6">
              <a:spcBef>
                <a:spcPct val="0"/>
              </a:spcBef>
              <a:spcAft>
                <a:spcPct val="0"/>
              </a:spcAft>
              <a:buSzPts val="4000"/>
              <a:buNone/>
              <a:defRPr sz="3000"/>
            </a:lvl7pPr>
            <a:lvl8pPr lvl="7">
              <a:spcBef>
                <a:spcPct val="0"/>
              </a:spcBef>
              <a:spcAft>
                <a:spcPct val="0"/>
              </a:spcAft>
              <a:buSzPts val="4000"/>
              <a:buNone/>
              <a:defRPr sz="3000"/>
            </a:lvl8pPr>
            <a:lvl9pPr lvl="8">
              <a:spcBef>
                <a:spcPct val="0"/>
              </a:spcBef>
              <a:spcAft>
                <a:spcPct val="0"/>
              </a:spcAft>
              <a:buSzPts val="4000"/>
              <a:buNone/>
              <a:defRPr sz="3000"/>
            </a:lvl9pPr>
          </a:lstStyle>
          <a:p>
            <a:r>
              <a:rPr lang="en-US"/>
              <a:t>Click to edit Master title style</a:t>
            </a:r>
            <a:endParaRPr/>
          </a:p>
        </p:txBody>
      </p:sp>
      <p:cxnSp>
        <p:nvCxnSpPr>
          <p:cNvPr id="8" name="Google Shape;14;p2">
            <a:extLst>
              <a:ext uri="{FF2B5EF4-FFF2-40B4-BE49-F238E27FC236}">
                <a16:creationId xmlns:a16="http://schemas.microsoft.com/office/drawing/2014/main" id="{E22E52C1-3182-C206-18D1-00219F64CBBA}"/>
              </a:ext>
            </a:extLst>
          </p:cNvPr>
          <p:cNvCxnSpPr/>
          <p:nvPr userDrawn="1"/>
        </p:nvCxnSpPr>
        <p:spPr>
          <a:xfrm>
            <a:off x="914402" y="1827075"/>
            <a:ext cx="2517300" cy="0"/>
          </a:xfrm>
          <a:prstGeom prst="straightConnector1">
            <a:avLst/>
          </a:prstGeom>
          <a:noFill/>
          <a:ln w="19050" cap="flat" cmpd="sng">
            <a:solidFill>
              <a:schemeClr val="accent3"/>
            </a:solidFill>
            <a:prstDash val="solid"/>
            <a:round/>
            <a:headEnd type="none" w="med" len="med"/>
            <a:tailEnd type="none" w="med" len="med"/>
          </a:ln>
        </p:spPr>
      </p:cxnSp>
      <p:sp>
        <p:nvSpPr>
          <p:cNvPr id="9" name="Google Shape;15;p2">
            <a:extLst>
              <a:ext uri="{FF2B5EF4-FFF2-40B4-BE49-F238E27FC236}">
                <a16:creationId xmlns:a16="http://schemas.microsoft.com/office/drawing/2014/main" id="{3C7B312B-AF58-CED4-64ED-5E3993B65296}"/>
              </a:ext>
            </a:extLst>
          </p:cNvPr>
          <p:cNvSpPr txBox="1">
            <a:spLocks noGrp="1"/>
          </p:cNvSpPr>
          <p:nvPr>
            <p:ph type="subTitle" idx="1"/>
          </p:nvPr>
        </p:nvSpPr>
        <p:spPr>
          <a:xfrm>
            <a:off x="838201" y="1844850"/>
            <a:ext cx="6931500" cy="765000"/>
          </a:xfrm>
          <a:prstGeom prst="rect">
            <a:avLst/>
          </a:prstGeom>
        </p:spPr>
        <p:txBody>
          <a:bodyPr spcFirstLastPara="1" wrap="square" lIns="91425" tIns="91425" rIns="91425" bIns="91425" anchor="t" anchorCtr="0">
            <a:normAutofit/>
          </a:bodyPr>
          <a:lstStyle>
            <a:lvl1pPr marL="0" lvl="0">
              <a:lnSpc>
                <a:spcPct val="100000"/>
              </a:lnSpc>
              <a:spcBef>
                <a:spcPct val="0"/>
              </a:spcBef>
              <a:spcAft>
                <a:spcPct val="0"/>
              </a:spcAft>
              <a:buClr>
                <a:schemeClr val="lt1"/>
              </a:buClr>
              <a:buSzPts val="1500"/>
              <a:buNone/>
              <a:defRPr sz="2000" spc="50" baseline="0">
                <a:solidFill>
                  <a:schemeClr val="lt1"/>
                </a:solidFill>
                <a:latin typeface="+mn-lt"/>
              </a:defRPr>
            </a:lvl1pPr>
            <a:lvl2pPr lvl="1">
              <a:lnSpc>
                <a:spcPct val="100000"/>
              </a:lnSpc>
              <a:spcBef>
                <a:spcPct val="0"/>
              </a:spcBef>
              <a:spcAft>
                <a:spcPct val="0"/>
              </a:spcAft>
              <a:buSzPts val="1500"/>
              <a:buNone/>
              <a:defRPr sz="1125"/>
            </a:lvl2pPr>
            <a:lvl3pPr lvl="2">
              <a:lnSpc>
                <a:spcPct val="100000"/>
              </a:lnSpc>
              <a:spcBef>
                <a:spcPct val="0"/>
              </a:spcBef>
              <a:spcAft>
                <a:spcPct val="0"/>
              </a:spcAft>
              <a:buSzPts val="1500"/>
              <a:buNone/>
              <a:defRPr sz="1125"/>
            </a:lvl3pPr>
            <a:lvl4pPr lvl="3">
              <a:lnSpc>
                <a:spcPct val="100000"/>
              </a:lnSpc>
              <a:spcBef>
                <a:spcPct val="0"/>
              </a:spcBef>
              <a:spcAft>
                <a:spcPct val="0"/>
              </a:spcAft>
              <a:buSzPts val="1500"/>
              <a:buNone/>
              <a:defRPr sz="1125"/>
            </a:lvl4pPr>
            <a:lvl5pPr lvl="4">
              <a:lnSpc>
                <a:spcPct val="100000"/>
              </a:lnSpc>
              <a:spcBef>
                <a:spcPct val="0"/>
              </a:spcBef>
              <a:spcAft>
                <a:spcPct val="0"/>
              </a:spcAft>
              <a:buSzPts val="1500"/>
              <a:buNone/>
              <a:defRPr sz="1125"/>
            </a:lvl5pPr>
            <a:lvl6pPr lvl="5">
              <a:lnSpc>
                <a:spcPct val="100000"/>
              </a:lnSpc>
              <a:spcBef>
                <a:spcPct val="0"/>
              </a:spcBef>
              <a:spcAft>
                <a:spcPct val="0"/>
              </a:spcAft>
              <a:buSzPts val="1500"/>
              <a:buNone/>
              <a:defRPr sz="1125"/>
            </a:lvl6pPr>
            <a:lvl7pPr lvl="6">
              <a:lnSpc>
                <a:spcPct val="100000"/>
              </a:lnSpc>
              <a:spcBef>
                <a:spcPct val="0"/>
              </a:spcBef>
              <a:spcAft>
                <a:spcPct val="0"/>
              </a:spcAft>
              <a:buSzPts val="1500"/>
              <a:buNone/>
              <a:defRPr sz="1125"/>
            </a:lvl7pPr>
            <a:lvl8pPr lvl="7">
              <a:lnSpc>
                <a:spcPct val="100000"/>
              </a:lnSpc>
              <a:spcBef>
                <a:spcPct val="0"/>
              </a:spcBef>
              <a:spcAft>
                <a:spcPct val="0"/>
              </a:spcAft>
              <a:buSzPts val="1500"/>
              <a:buNone/>
              <a:defRPr sz="1125"/>
            </a:lvl8pPr>
            <a:lvl9pPr lvl="8">
              <a:lnSpc>
                <a:spcPct val="100000"/>
              </a:lnSpc>
              <a:spcBef>
                <a:spcPct val="0"/>
              </a:spcBef>
              <a:spcAft>
                <a:spcPct val="0"/>
              </a:spcAft>
              <a:buSzPts val="1500"/>
              <a:buNone/>
              <a:defRPr sz="1125"/>
            </a:lvl9pPr>
          </a:lstStyle>
          <a:p>
            <a:r>
              <a:rPr lang="en-US"/>
              <a:t>Click to edit Master subtitle style</a:t>
            </a:r>
            <a:endParaRPr/>
          </a:p>
        </p:txBody>
      </p:sp>
      <p:sp>
        <p:nvSpPr>
          <p:cNvPr id="10" name="Google Shape;16;p2">
            <a:extLst>
              <a:ext uri="{FF2B5EF4-FFF2-40B4-BE49-F238E27FC236}">
                <a16:creationId xmlns:a16="http://schemas.microsoft.com/office/drawing/2014/main" id="{9AE05D24-E2A6-B374-0619-A8E3546D8109}"/>
              </a:ext>
            </a:extLst>
          </p:cNvPr>
          <p:cNvSpPr>
            <a:spLocks noGrp="1"/>
          </p:cNvSpPr>
          <p:nvPr>
            <p:ph type="pic" idx="2" hasCustomPrompt="1"/>
          </p:nvPr>
        </p:nvSpPr>
        <p:spPr>
          <a:xfrm>
            <a:off x="445951" y="3906625"/>
            <a:ext cx="936900" cy="936900"/>
          </a:xfrm>
          <a:prstGeom prst="ellipse">
            <a:avLst/>
          </a:prstGeom>
          <a:noFill/>
          <a:ln>
            <a:noFill/>
          </a:ln>
        </p:spPr>
        <p:txBody>
          <a:bodyPr>
            <a:normAutofit/>
          </a:bodyPr>
          <a:lstStyle>
            <a:lvl1pPr marL="0" indent="0" algn="ctr">
              <a:buNone/>
              <a:defRPr sz="1050"/>
            </a:lvl1pPr>
          </a:lstStyle>
          <a:p>
            <a:r>
              <a:rPr lang="en-US"/>
              <a:t>Click to add speaker picture</a:t>
            </a:r>
          </a:p>
        </p:txBody>
      </p:sp>
      <p:pic>
        <p:nvPicPr>
          <p:cNvPr id="12" name="Picture 11">
            <a:extLst>
              <a:ext uri="{FF2B5EF4-FFF2-40B4-BE49-F238E27FC236}">
                <a16:creationId xmlns:a16="http://schemas.microsoft.com/office/drawing/2014/main" id="{870D8ED8-1575-AB13-FAD7-280FF039AF9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176336" y="3760529"/>
            <a:ext cx="2842023" cy="1241367"/>
          </a:xfrm>
          <a:prstGeom prst="rect">
            <a:avLst/>
          </a:prstGeom>
        </p:spPr>
      </p:pic>
      <p:sp>
        <p:nvSpPr>
          <p:cNvPr id="15" name="Text Placeholder 14">
            <a:extLst>
              <a:ext uri="{FF2B5EF4-FFF2-40B4-BE49-F238E27FC236}">
                <a16:creationId xmlns:a16="http://schemas.microsoft.com/office/drawing/2014/main" id="{ED2091DC-AFE1-F14D-B910-8360A04BCED4}"/>
              </a:ext>
            </a:extLst>
          </p:cNvPr>
          <p:cNvSpPr>
            <a:spLocks noGrp="1"/>
          </p:cNvSpPr>
          <p:nvPr>
            <p:ph type="body" sz="quarter" idx="10" hasCustomPrompt="1"/>
          </p:nvPr>
        </p:nvSpPr>
        <p:spPr>
          <a:xfrm>
            <a:off x="1432279" y="3906563"/>
            <a:ext cx="2657121" cy="936900"/>
          </a:xfrm>
        </p:spPr>
        <p:txBody>
          <a:bodyPr anchor="ctr" anchorCtr="0">
            <a:normAutofit/>
          </a:bodyPr>
          <a:lstStyle>
            <a:lvl1pPr marL="0" indent="0">
              <a:buNone/>
              <a:defRPr sz="1600" b="1">
                <a:latin typeface="+mn-lt"/>
              </a:defRPr>
            </a:lvl1pPr>
          </a:lstStyle>
          <a:p>
            <a:pPr lvl="0"/>
            <a:r>
              <a:rPr lang="en-US"/>
              <a:t>Click to add contact info</a:t>
            </a:r>
          </a:p>
        </p:txBody>
      </p:sp>
    </p:spTree>
    <p:extLst>
      <p:ext uri="{BB962C8B-B14F-4D97-AF65-F5344CB8AC3E}">
        <p14:creationId xmlns:p14="http://schemas.microsoft.com/office/powerpoint/2010/main" val="340314670"/>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ull Text - Pale Blue">
    <p:spTree>
      <p:nvGrpSpPr>
        <p:cNvPr id="1" name=""/>
        <p:cNvGrpSpPr/>
        <p:nvPr/>
      </p:nvGrpSpPr>
      <p:grpSpPr>
        <a:xfrm>
          <a:off x="0" y="0"/>
          <a:ext cx="0" cy="0"/>
        </a:xfrm>
      </p:grpSpPr>
      <p:pic>
        <p:nvPicPr>
          <p:cNvPr id="4" name="Google Shape;115;p16">
            <a:extLst>
              <a:ext uri="{FF2B5EF4-FFF2-40B4-BE49-F238E27FC236}">
                <a16:creationId xmlns:a16="http://schemas.microsoft.com/office/drawing/2014/main" id="{F0134A1E-12B8-221E-783D-517F1704D58A}"/>
              </a:ext>
            </a:extLst>
          </p:cNvPr>
          <p:cNvPicPr preferRelativeResize="0"/>
          <p:nvPr userDrawn="1"/>
        </p:nvPicPr>
        <p:blipFill>
          <a:blip r:embed="rId1">
            <a:alphaModFix/>
          </a:blip>
          <a:srcRect l="4421" r="4412"/>
          <a:stretch>
            <a:fillRect/>
          </a:stretch>
        </p:blipFill>
        <p:spPr>
          <a:xfrm>
            <a:off x="152400" y="4884975"/>
            <a:ext cx="890861" cy="155700"/>
          </a:xfrm>
          <a:prstGeom prst="rect">
            <a:avLst/>
          </a:prstGeom>
          <a:noFill/>
          <a:ln>
            <a:noFill/>
          </a:ln>
        </p:spPr>
      </p:pic>
      <p:pic>
        <p:nvPicPr>
          <p:cNvPr id="5" name="Google Shape;118;p16">
            <a:extLst>
              <a:ext uri="{FF2B5EF4-FFF2-40B4-BE49-F238E27FC236}">
                <a16:creationId xmlns:a16="http://schemas.microsoft.com/office/drawing/2014/main" id="{CC862433-9EC0-0A97-C2DE-1E6712A236AA}"/>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cxnSp>
        <p:nvCxnSpPr>
          <p:cNvPr id="6" name="Google Shape;120;p16">
            <a:extLst>
              <a:ext uri="{FF2B5EF4-FFF2-40B4-BE49-F238E27FC236}">
                <a16:creationId xmlns:a16="http://schemas.microsoft.com/office/drawing/2014/main" id="{004D6535-4DE9-7D50-A243-E3C0A7B44379}"/>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3">
            <a:extLst>
              <a:ext uri="{FF2B5EF4-FFF2-40B4-BE49-F238E27FC236}">
                <a16:creationId xmlns:a16="http://schemas.microsoft.com/office/drawing/2014/main" id="{D5DDA220-3C44-947A-D117-EA1D339EFC49}"/>
              </a:ext>
            </a:extLst>
          </p:cNvPr>
          <p:cNvSpPr>
            <a:spLocks noGrp="1"/>
          </p:cNvSpPr>
          <p:nvPr>
            <p:ph type="sldNum" idx="10"/>
          </p:nvPr>
        </p:nvSpPr>
        <p:spPr>
          <a:xfrm>
            <a:off x="8636853" y="4769375"/>
            <a:ext cx="380999" cy="296700"/>
          </a:xfrm>
        </p:spPr>
        <p:txBody>
          <a:bodyPr/>
          <a:lstStyle/>
          <a:p>
            <a:fld id="{00000000-1234-1234-1234-123412341234}" type="slidenum">
              <a:rPr lang="en" smtClean="0"/>
              <a:t>‹#›</a:t>
            </a:fld>
            <a:endParaRPr lang="en"/>
          </a:p>
        </p:txBody>
      </p:sp>
      <p:sp>
        <p:nvSpPr>
          <p:cNvPr id="2" name="Text Placeholder 2">
            <a:extLst>
              <a:ext uri="{FF2B5EF4-FFF2-40B4-BE49-F238E27FC236}">
                <a16:creationId xmlns:a16="http://schemas.microsoft.com/office/drawing/2014/main" id="{A09B1F7E-D0C4-3412-843C-D04FC520FFA7}"/>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1">
            <a:extLst>
              <a:ext uri="{FF2B5EF4-FFF2-40B4-BE49-F238E27FC236}">
                <a16:creationId xmlns:a16="http://schemas.microsoft.com/office/drawing/2014/main" id="{7869B1CC-FD77-4C0E-F3A7-2A82CBF0A68A}"/>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a:t>Click to edit Master title style</a:t>
            </a:r>
          </a:p>
        </p:txBody>
      </p:sp>
    </p:spTree>
    <p:extLst>
      <p:ext uri="{BB962C8B-B14F-4D97-AF65-F5344CB8AC3E}">
        <p14:creationId xmlns:p14="http://schemas.microsoft.com/office/powerpoint/2010/main" val="3888545132"/>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ull Text - White">
    <p:spTree>
      <p:nvGrpSpPr>
        <p:cNvPr id="1" name=""/>
        <p:cNvGrpSpPr/>
        <p:nvPr/>
      </p:nvGrpSpPr>
      <p:grpSpPr>
        <a:xfrm>
          <a:off x="0" y="0"/>
          <a:ext cx="0" cy="0"/>
        </a:xfrm>
      </p:grpSpPr>
      <p:pic>
        <p:nvPicPr>
          <p:cNvPr id="4" name="Google Shape;98;p14">
            <a:extLst>
              <a:ext uri="{FF2B5EF4-FFF2-40B4-BE49-F238E27FC236}">
                <a16:creationId xmlns:a16="http://schemas.microsoft.com/office/drawing/2014/main" id="{D8480C9E-0170-D874-3C45-BD16B8B1AEC0}"/>
              </a:ext>
            </a:extLst>
          </p:cNvPr>
          <p:cNvPicPr preferRelativeResize="0"/>
          <p:nvPr userDrawn="1"/>
        </p:nvPicPr>
        <p:blipFill>
          <a:blip r:embed="rId1">
            <a:alphaModFix/>
          </a:blip>
          <a:stretch>
            <a:fillRect/>
          </a:stretch>
        </p:blipFill>
        <p:spPr>
          <a:xfrm>
            <a:off x="6356265" y="0"/>
            <a:ext cx="2787737" cy="5143501"/>
          </a:xfrm>
          <a:prstGeom prst="rect">
            <a:avLst/>
          </a:prstGeom>
          <a:noFill/>
          <a:ln>
            <a:noFill/>
          </a:ln>
        </p:spPr>
      </p:pic>
      <p:pic>
        <p:nvPicPr>
          <p:cNvPr id="5" name="Google Shape;100;p14">
            <a:extLst>
              <a:ext uri="{FF2B5EF4-FFF2-40B4-BE49-F238E27FC236}">
                <a16:creationId xmlns:a16="http://schemas.microsoft.com/office/drawing/2014/main" id="{D1AD3365-539F-0C97-632C-A693E41386ED}"/>
              </a:ext>
            </a:extLst>
          </p:cNvPr>
          <p:cNvPicPr preferRelativeResize="0"/>
          <p:nvPr userDrawn="1"/>
        </p:nvPicPr>
        <p:blipFill>
          <a:blip r:embed="rId2">
            <a:alphaModFix/>
          </a:blip>
          <a:srcRect l="4421" r="4412"/>
          <a:stretch>
            <a:fillRect/>
          </a:stretch>
        </p:blipFill>
        <p:spPr>
          <a:xfrm>
            <a:off x="152400" y="4884975"/>
            <a:ext cx="890861" cy="155700"/>
          </a:xfrm>
          <a:prstGeom prst="rect">
            <a:avLst/>
          </a:prstGeom>
          <a:noFill/>
          <a:ln>
            <a:noFill/>
          </a:ln>
        </p:spPr>
      </p:pic>
      <p:cxnSp>
        <p:nvCxnSpPr>
          <p:cNvPr id="6" name="Google Shape;102;p14">
            <a:extLst>
              <a:ext uri="{FF2B5EF4-FFF2-40B4-BE49-F238E27FC236}">
                <a16:creationId xmlns:a16="http://schemas.microsoft.com/office/drawing/2014/main" id="{D901EEC5-CA99-C4A8-4D27-8ED5BA3D7EE3}"/>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1">
            <a:extLst>
              <a:ext uri="{FF2B5EF4-FFF2-40B4-BE49-F238E27FC236}">
                <a16:creationId xmlns:a16="http://schemas.microsoft.com/office/drawing/2014/main" id="{469BC2D0-B95F-F543-3AAB-0CE989CBA576}"/>
              </a:ext>
            </a:extLst>
          </p:cNvPr>
          <p:cNvSpPr>
            <a:spLocks noGrp="1"/>
          </p:cNvSpPr>
          <p:nvPr>
            <p:ph type="sldNum" idx="10"/>
          </p:nvPr>
        </p:nvSpPr>
        <p:spPr>
          <a:xfrm>
            <a:off x="8636853" y="4769375"/>
            <a:ext cx="380999" cy="296700"/>
          </a:xfrm>
        </p:spPr>
        <p:txBody>
          <a:bodyPr/>
          <a:lstStyle/>
          <a:p>
            <a:fld id="{00000000-1234-1234-1234-123412341234}" type="slidenum">
              <a:rPr lang="en" smtClean="0"/>
              <a:t>‹#›</a:t>
            </a:fld>
            <a:endParaRPr lang="en"/>
          </a:p>
        </p:txBody>
      </p:sp>
      <p:sp>
        <p:nvSpPr>
          <p:cNvPr id="2" name="Text Placeholder 2">
            <a:extLst>
              <a:ext uri="{FF2B5EF4-FFF2-40B4-BE49-F238E27FC236}">
                <a16:creationId xmlns:a16="http://schemas.microsoft.com/office/drawing/2014/main" id="{9A130406-CF18-3E67-1402-D39D19E40616}"/>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6EF900E4-738A-8243-705E-FF8F7F05FAEA}"/>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a:t>Click to edit Master title style</a:t>
            </a:r>
          </a:p>
        </p:txBody>
      </p:sp>
    </p:spTree>
    <p:extLst>
      <p:ext uri="{BB962C8B-B14F-4D97-AF65-F5344CB8AC3E}">
        <p14:creationId xmlns:p14="http://schemas.microsoft.com/office/powerpoint/2010/main" val="3370906369"/>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ext + Image - Hawley Blue">
    <p:spTree>
      <p:nvGrpSpPr>
        <p:cNvPr id="1" name=""/>
        <p:cNvGrpSpPr/>
        <p:nvPr/>
      </p:nvGrpSpPr>
      <p:grpSpPr>
        <a:xfrm>
          <a:off x="0" y="0"/>
          <a:ext cx="0" cy="0"/>
        </a:xfrm>
      </p:grpSpPr>
      <p:sp>
        <p:nvSpPr>
          <p:cNvPr id="4" name="Google Shape;65;p10">
            <a:extLst>
              <a:ext uri="{FF2B5EF4-FFF2-40B4-BE49-F238E27FC236}">
                <a16:creationId xmlns:a16="http://schemas.microsoft.com/office/drawing/2014/main" id="{4A5D9EA2-2496-05A3-FBB9-0EA61A7CBB4B}"/>
              </a:ext>
            </a:extLst>
          </p:cNvPr>
          <p:cNvSpPr>
            <a:spLocks noGrp="1"/>
          </p:cNvSpPr>
          <p:nvPr>
            <p:ph type="pic" idx="2"/>
          </p:nvPr>
        </p:nvSpPr>
        <p:spPr>
          <a:xfrm>
            <a:off x="4798802" y="-4200"/>
            <a:ext cx="3772500" cy="5151900"/>
          </a:xfrm>
          <a:prstGeom prst="roundRect">
            <a:avLst>
              <a:gd name="adj" fmla="val 4676"/>
            </a:avLst>
          </a:prstGeom>
          <a:noFill/>
          <a:ln>
            <a:noFill/>
          </a:ln>
        </p:spPr>
        <p:txBody>
          <a:bodyPr/>
          <a:lstStyle/>
          <a:p>
            <a:endParaRPr/>
          </a:p>
        </p:txBody>
      </p:sp>
      <p:pic>
        <p:nvPicPr>
          <p:cNvPr id="5" name="Google Shape;66;p10">
            <a:extLst>
              <a:ext uri="{FF2B5EF4-FFF2-40B4-BE49-F238E27FC236}">
                <a16:creationId xmlns:a16="http://schemas.microsoft.com/office/drawing/2014/main" id="{4CE846B3-BF10-862A-77CB-155C543FF1F2}"/>
              </a:ext>
            </a:extLst>
          </p:cNvPr>
          <p:cNvPicPr preferRelativeResize="0"/>
          <p:nvPr userDrawn="1"/>
        </p:nvPicPr>
        <p:blipFill>
          <a:blip r:embed="rId1">
            <a:alphaModFix/>
          </a:blip>
          <a:stretch>
            <a:fillRect/>
          </a:stretch>
        </p:blipFill>
        <p:spPr>
          <a:xfrm>
            <a:off x="6356265" y="0"/>
            <a:ext cx="2787737" cy="5143501"/>
          </a:xfrm>
          <a:prstGeom prst="rect">
            <a:avLst/>
          </a:prstGeom>
          <a:noFill/>
          <a:ln>
            <a:noFill/>
          </a:ln>
        </p:spPr>
      </p:pic>
      <p:pic>
        <p:nvPicPr>
          <p:cNvPr id="6" name="Google Shape;70;p10">
            <a:extLst>
              <a:ext uri="{FF2B5EF4-FFF2-40B4-BE49-F238E27FC236}">
                <a16:creationId xmlns:a16="http://schemas.microsoft.com/office/drawing/2014/main" id="{F62B7C74-3A59-FCB8-EFAB-B47BD85BA279}"/>
              </a:ext>
            </a:extLst>
          </p:cNvPr>
          <p:cNvPicPr preferRelativeResize="0"/>
          <p:nvPr userDrawn="1"/>
        </p:nvPicPr>
        <p:blipFill>
          <a:blip r:embed="rId2">
            <a:alphaModFix/>
          </a:blip>
          <a:srcRect l="4421" r="4412"/>
          <a:stretch>
            <a:fillRect/>
          </a:stretch>
        </p:blipFill>
        <p:spPr>
          <a:xfrm>
            <a:off x="152400" y="4884975"/>
            <a:ext cx="890861" cy="155700"/>
          </a:xfrm>
          <a:prstGeom prst="rect">
            <a:avLst/>
          </a:prstGeom>
          <a:noFill/>
          <a:ln>
            <a:noFill/>
          </a:ln>
        </p:spPr>
      </p:pic>
      <p:cxnSp>
        <p:nvCxnSpPr>
          <p:cNvPr id="7" name="Google Shape;72;p10">
            <a:extLst>
              <a:ext uri="{FF2B5EF4-FFF2-40B4-BE49-F238E27FC236}">
                <a16:creationId xmlns:a16="http://schemas.microsoft.com/office/drawing/2014/main" id="{EFA6E97F-25FD-815C-6C08-B955574FE6B0}"/>
              </a:ext>
            </a:extLst>
          </p:cNvPr>
          <p:cNvCxnSpPr/>
          <p:nvPr userDrawn="1"/>
        </p:nvCxnSpPr>
        <p:spPr>
          <a:xfrm>
            <a:off x="8764051" y="4821575"/>
            <a:ext cx="126600" cy="0"/>
          </a:xfrm>
          <a:prstGeom prst="straightConnector1">
            <a:avLst/>
          </a:prstGeom>
          <a:noFill/>
          <a:ln w="9525" cap="flat" cmpd="sng">
            <a:solidFill>
              <a:schemeClr val="lt1"/>
            </a:solidFill>
            <a:prstDash val="solid"/>
            <a:round/>
            <a:headEnd type="none" w="med" len="med"/>
            <a:tailEnd type="none" w="med" len="med"/>
          </a:ln>
        </p:spPr>
      </p:cxnSp>
      <p:sp>
        <p:nvSpPr>
          <p:cNvPr id="10" name="Slide Number Placeholder 4">
            <a:extLst>
              <a:ext uri="{FF2B5EF4-FFF2-40B4-BE49-F238E27FC236}">
                <a16:creationId xmlns:a16="http://schemas.microsoft.com/office/drawing/2014/main" id="{E4FA0839-43DA-85A5-7D51-CDC87747009B}"/>
              </a:ext>
            </a:extLst>
          </p:cNvPr>
          <p:cNvSpPr>
            <a:spLocks noGrp="1"/>
          </p:cNvSpPr>
          <p:nvPr>
            <p:ph type="sldNum" idx="10"/>
          </p:nvPr>
        </p:nvSpPr>
        <p:spPr>
          <a:xfrm>
            <a:off x="8636853" y="4769375"/>
            <a:ext cx="380999" cy="296700"/>
          </a:xfrm>
        </p:spPr>
        <p:txBody>
          <a:bodyPr/>
          <a:lstStyle>
            <a:lvl1pPr>
              <a:defRPr>
                <a:solidFill>
                  <a:schemeClr val="bg1"/>
                </a:solidFill>
              </a:defRPr>
            </a:lvl1pPr>
          </a:lstStyle>
          <a:p>
            <a:fld id="{00000000-1234-1234-1234-123412341234}" type="slidenum">
              <a:rPr lang="en" smtClean="0"/>
              <a:t>‹#›</a:t>
            </a:fld>
            <a:endParaRPr lang="en"/>
          </a:p>
        </p:txBody>
      </p:sp>
      <p:sp>
        <p:nvSpPr>
          <p:cNvPr id="8" name="Text Placeholder 2">
            <a:extLst>
              <a:ext uri="{FF2B5EF4-FFF2-40B4-BE49-F238E27FC236}">
                <a16:creationId xmlns:a16="http://schemas.microsoft.com/office/drawing/2014/main" id="{AA86CB6F-D50D-8DC6-C34C-845B2B8485C5}"/>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1">
            <a:extLst>
              <a:ext uri="{FF2B5EF4-FFF2-40B4-BE49-F238E27FC236}">
                <a16:creationId xmlns:a16="http://schemas.microsoft.com/office/drawing/2014/main" id="{366FEFA4-54A3-9316-A1AE-2C419ECADB39}"/>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a:t>Click to edit Master title style</a:t>
            </a:r>
          </a:p>
        </p:txBody>
      </p:sp>
    </p:spTree>
    <p:extLst>
      <p:ext uri="{BB962C8B-B14F-4D97-AF65-F5344CB8AC3E}">
        <p14:creationId xmlns:p14="http://schemas.microsoft.com/office/powerpoint/2010/main" val="1330799088"/>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ext + Image - Grey">
    <p:spTree>
      <p:nvGrpSpPr>
        <p:cNvPr id="1" name=""/>
        <p:cNvGrpSpPr/>
        <p:nvPr/>
      </p:nvGrpSpPr>
      <p:grpSpPr>
        <a:xfrm>
          <a:off x="0" y="0"/>
          <a:ext cx="0" cy="0"/>
        </a:xfrm>
      </p:grpSpPr>
      <p:sp>
        <p:nvSpPr>
          <p:cNvPr id="4" name="Google Shape;83;p12">
            <a:extLst>
              <a:ext uri="{FF2B5EF4-FFF2-40B4-BE49-F238E27FC236}">
                <a16:creationId xmlns:a16="http://schemas.microsoft.com/office/drawing/2014/main" id="{470B5CE5-FEE3-7510-969A-43DCACBD1B2F}"/>
              </a:ext>
            </a:extLst>
          </p:cNvPr>
          <p:cNvSpPr>
            <a:spLocks noGrp="1"/>
          </p:cNvSpPr>
          <p:nvPr>
            <p:ph type="pic" idx="2"/>
          </p:nvPr>
        </p:nvSpPr>
        <p:spPr>
          <a:xfrm>
            <a:off x="4798802" y="-4200"/>
            <a:ext cx="3772500" cy="5151900"/>
          </a:xfrm>
          <a:prstGeom prst="roundRect">
            <a:avLst>
              <a:gd name="adj" fmla="val 4676"/>
            </a:avLst>
          </a:prstGeom>
          <a:noFill/>
          <a:ln>
            <a:noFill/>
          </a:ln>
        </p:spPr>
        <p:txBody>
          <a:bodyPr/>
          <a:lstStyle/>
          <a:p>
            <a:endParaRPr/>
          </a:p>
        </p:txBody>
      </p:sp>
      <p:pic>
        <p:nvPicPr>
          <p:cNvPr id="5" name="Google Shape;84;p12">
            <a:extLst>
              <a:ext uri="{FF2B5EF4-FFF2-40B4-BE49-F238E27FC236}">
                <a16:creationId xmlns:a16="http://schemas.microsoft.com/office/drawing/2014/main" id="{FC478A57-D289-C5E0-1AFA-515B589415D8}"/>
              </a:ext>
            </a:extLst>
          </p:cNvPr>
          <p:cNvPicPr preferRelativeResize="0"/>
          <p:nvPr userDrawn="1"/>
        </p:nvPicPr>
        <p:blipFill>
          <a:blip r:embed="rId1">
            <a:alphaModFix/>
          </a:blip>
          <a:stretch>
            <a:fillRect/>
          </a:stretch>
        </p:blipFill>
        <p:spPr>
          <a:xfrm>
            <a:off x="6356265" y="0"/>
            <a:ext cx="2787737" cy="5143501"/>
          </a:xfrm>
          <a:prstGeom prst="rect">
            <a:avLst/>
          </a:prstGeom>
          <a:noFill/>
          <a:ln>
            <a:noFill/>
          </a:ln>
        </p:spPr>
      </p:pic>
      <p:pic>
        <p:nvPicPr>
          <p:cNvPr id="6" name="Google Shape;88;p12">
            <a:extLst>
              <a:ext uri="{FF2B5EF4-FFF2-40B4-BE49-F238E27FC236}">
                <a16:creationId xmlns:a16="http://schemas.microsoft.com/office/drawing/2014/main" id="{B71F6AC8-906B-550F-B9F3-0D7FEB681D02}"/>
              </a:ext>
            </a:extLst>
          </p:cNvPr>
          <p:cNvPicPr preferRelativeResize="0"/>
          <p:nvPr userDrawn="1"/>
        </p:nvPicPr>
        <p:blipFill>
          <a:blip r:embed="rId2">
            <a:alphaModFix/>
          </a:blip>
          <a:srcRect l="4421" r="4412"/>
          <a:stretch>
            <a:fillRect/>
          </a:stretch>
        </p:blipFill>
        <p:spPr>
          <a:xfrm>
            <a:off x="152400" y="4884975"/>
            <a:ext cx="890861" cy="155700"/>
          </a:xfrm>
          <a:prstGeom prst="rect">
            <a:avLst/>
          </a:prstGeom>
          <a:noFill/>
          <a:ln>
            <a:noFill/>
          </a:ln>
        </p:spPr>
      </p:pic>
      <p:cxnSp>
        <p:nvCxnSpPr>
          <p:cNvPr id="7" name="Google Shape;90;p12">
            <a:extLst>
              <a:ext uri="{FF2B5EF4-FFF2-40B4-BE49-F238E27FC236}">
                <a16:creationId xmlns:a16="http://schemas.microsoft.com/office/drawing/2014/main" id="{904CA3CD-6758-AC7D-BDEF-33639BCFF16E}"/>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9" name="Slide Number Placeholder 3">
            <a:extLst>
              <a:ext uri="{FF2B5EF4-FFF2-40B4-BE49-F238E27FC236}">
                <a16:creationId xmlns:a16="http://schemas.microsoft.com/office/drawing/2014/main" id="{D0F38386-D9FF-EE12-4952-7435E9F7AB70}"/>
              </a:ext>
            </a:extLst>
          </p:cNvPr>
          <p:cNvSpPr>
            <a:spLocks noGrp="1"/>
          </p:cNvSpPr>
          <p:nvPr>
            <p:ph type="sldNum" idx="10"/>
          </p:nvPr>
        </p:nvSpPr>
        <p:spPr>
          <a:xfrm>
            <a:off x="8636853" y="4769375"/>
            <a:ext cx="380999" cy="296700"/>
          </a:xfrm>
        </p:spPr>
        <p:txBody>
          <a:bodyPr/>
          <a:lstStyle/>
          <a:p>
            <a:fld id="{00000000-1234-1234-1234-123412341234}" type="slidenum">
              <a:rPr lang="en" smtClean="0"/>
              <a:t>‹#›</a:t>
            </a:fld>
            <a:endParaRPr lang="en"/>
          </a:p>
        </p:txBody>
      </p:sp>
      <p:sp>
        <p:nvSpPr>
          <p:cNvPr id="2" name="Text Placeholder 2">
            <a:extLst>
              <a:ext uri="{FF2B5EF4-FFF2-40B4-BE49-F238E27FC236}">
                <a16:creationId xmlns:a16="http://schemas.microsoft.com/office/drawing/2014/main" id="{3B98F7FA-74E0-4DE3-C0E1-93FF5E422FF7}"/>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C3F15344-C64E-F11E-368D-29467F94333C}"/>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a:t>Click to edit Master title style</a:t>
            </a:r>
          </a:p>
        </p:txBody>
      </p:sp>
    </p:spTree>
    <p:extLst>
      <p:ext uri="{BB962C8B-B14F-4D97-AF65-F5344CB8AC3E}">
        <p14:creationId xmlns:p14="http://schemas.microsoft.com/office/powerpoint/2010/main" val="1287584204"/>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ext + Image - Pale Blue">
    <p:spTree>
      <p:nvGrpSpPr>
        <p:cNvPr id="1" name=""/>
        <p:cNvGrpSpPr/>
        <p:nvPr/>
      </p:nvGrpSpPr>
      <p:grpSpPr>
        <a:xfrm>
          <a:off x="0" y="0"/>
          <a:ext cx="0" cy="0"/>
        </a:xfrm>
      </p:grpSpPr>
      <p:pic>
        <p:nvPicPr>
          <p:cNvPr id="11" name="Google Shape;118;p16">
            <a:extLst>
              <a:ext uri="{FF2B5EF4-FFF2-40B4-BE49-F238E27FC236}">
                <a16:creationId xmlns:a16="http://schemas.microsoft.com/office/drawing/2014/main" id="{1EA62293-609E-E1FC-8084-10CDFE4B0E89}"/>
              </a:ext>
            </a:extLst>
          </p:cNvPr>
          <p:cNvPicPr preferRelativeResize="0"/>
          <p:nvPr userDrawn="1"/>
        </p:nvPicPr>
        <p:blipFill>
          <a:blip r:embed="rId1">
            <a:alphaModFix/>
          </a:blip>
          <a:stretch>
            <a:fillRect/>
          </a:stretch>
        </p:blipFill>
        <p:spPr>
          <a:xfrm>
            <a:off x="6356265" y="0"/>
            <a:ext cx="2787737" cy="5143501"/>
          </a:xfrm>
          <a:prstGeom prst="rect">
            <a:avLst/>
          </a:prstGeom>
          <a:noFill/>
          <a:ln>
            <a:noFill/>
          </a:ln>
        </p:spPr>
      </p:pic>
      <p:sp>
        <p:nvSpPr>
          <p:cNvPr id="4" name="Google Shape;83;p12">
            <a:extLst>
              <a:ext uri="{FF2B5EF4-FFF2-40B4-BE49-F238E27FC236}">
                <a16:creationId xmlns:a16="http://schemas.microsoft.com/office/drawing/2014/main" id="{91E097DC-E5F1-A1B9-79EC-56A7DD575D0B}"/>
              </a:ext>
            </a:extLst>
          </p:cNvPr>
          <p:cNvSpPr>
            <a:spLocks noGrp="1"/>
          </p:cNvSpPr>
          <p:nvPr>
            <p:ph type="pic" idx="2"/>
          </p:nvPr>
        </p:nvSpPr>
        <p:spPr>
          <a:xfrm>
            <a:off x="4798802" y="-4200"/>
            <a:ext cx="3772500" cy="5151900"/>
          </a:xfrm>
          <a:prstGeom prst="roundRect">
            <a:avLst>
              <a:gd name="adj" fmla="val 4676"/>
            </a:avLst>
          </a:prstGeom>
          <a:noFill/>
          <a:ln>
            <a:noFill/>
          </a:ln>
        </p:spPr>
        <p:txBody>
          <a:bodyPr/>
          <a:lstStyle/>
          <a:p>
            <a:endParaRPr/>
          </a:p>
        </p:txBody>
      </p:sp>
      <p:pic>
        <p:nvPicPr>
          <p:cNvPr id="6" name="Google Shape;88;p12">
            <a:extLst>
              <a:ext uri="{FF2B5EF4-FFF2-40B4-BE49-F238E27FC236}">
                <a16:creationId xmlns:a16="http://schemas.microsoft.com/office/drawing/2014/main" id="{2DBE0740-6100-880E-575C-FE29E8142781}"/>
              </a:ext>
            </a:extLst>
          </p:cNvPr>
          <p:cNvPicPr preferRelativeResize="0"/>
          <p:nvPr userDrawn="1"/>
        </p:nvPicPr>
        <p:blipFill>
          <a:blip r:embed="rId2">
            <a:alphaModFix/>
          </a:blip>
          <a:srcRect l="4421" r="4412"/>
          <a:stretch>
            <a:fillRect/>
          </a:stretch>
        </p:blipFill>
        <p:spPr>
          <a:xfrm>
            <a:off x="152400" y="4884975"/>
            <a:ext cx="890861" cy="155700"/>
          </a:xfrm>
          <a:prstGeom prst="rect">
            <a:avLst/>
          </a:prstGeom>
          <a:noFill/>
          <a:ln>
            <a:noFill/>
          </a:ln>
        </p:spPr>
      </p:pic>
      <p:cxnSp>
        <p:nvCxnSpPr>
          <p:cNvPr id="7" name="Google Shape;90;p12">
            <a:extLst>
              <a:ext uri="{FF2B5EF4-FFF2-40B4-BE49-F238E27FC236}">
                <a16:creationId xmlns:a16="http://schemas.microsoft.com/office/drawing/2014/main" id="{57B11C60-1034-BAC0-A357-C861E65A8010}"/>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9" name="Slide Number Placeholder 3">
            <a:extLst>
              <a:ext uri="{FF2B5EF4-FFF2-40B4-BE49-F238E27FC236}">
                <a16:creationId xmlns:a16="http://schemas.microsoft.com/office/drawing/2014/main" id="{F63D0A1D-3EEC-27AE-6307-ED14F80EB40E}"/>
              </a:ext>
            </a:extLst>
          </p:cNvPr>
          <p:cNvSpPr>
            <a:spLocks noGrp="1"/>
          </p:cNvSpPr>
          <p:nvPr>
            <p:ph type="sldNum" idx="10"/>
          </p:nvPr>
        </p:nvSpPr>
        <p:spPr>
          <a:xfrm>
            <a:off x="8636853" y="4769375"/>
            <a:ext cx="380999" cy="296700"/>
          </a:xfrm>
        </p:spPr>
        <p:txBody>
          <a:bodyPr/>
          <a:lstStyle/>
          <a:p>
            <a:fld id="{00000000-1234-1234-1234-123412341234}" type="slidenum">
              <a:rPr lang="en" smtClean="0"/>
              <a:t>‹#›</a:t>
            </a:fld>
            <a:endParaRPr lang="en"/>
          </a:p>
        </p:txBody>
      </p:sp>
      <p:sp>
        <p:nvSpPr>
          <p:cNvPr id="2" name="Text Placeholder 2">
            <a:extLst>
              <a:ext uri="{FF2B5EF4-FFF2-40B4-BE49-F238E27FC236}">
                <a16:creationId xmlns:a16="http://schemas.microsoft.com/office/drawing/2014/main" id="{93AF6A17-A167-3A34-3B06-2265E19D9329}"/>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3F1FE1E9-E1FE-1203-96BC-0AB5A9FD1470}"/>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a:t>Click to edit Master title style</a:t>
            </a:r>
          </a:p>
        </p:txBody>
      </p:sp>
    </p:spTree>
    <p:extLst>
      <p:ext uri="{BB962C8B-B14F-4D97-AF65-F5344CB8AC3E}">
        <p14:creationId xmlns:p14="http://schemas.microsoft.com/office/powerpoint/2010/main" val="4140999228"/>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ext + Image - White">
    <p:spTree>
      <p:nvGrpSpPr>
        <p:cNvPr id="1" name=""/>
        <p:cNvGrpSpPr/>
        <p:nvPr/>
      </p:nvGrpSpPr>
      <p:grpSpPr>
        <a:xfrm>
          <a:off x="0" y="0"/>
          <a:ext cx="0" cy="0"/>
        </a:xfrm>
      </p:grpSpPr>
      <p:sp>
        <p:nvSpPr>
          <p:cNvPr id="4" name="Google Shape;56;p9">
            <a:extLst>
              <a:ext uri="{FF2B5EF4-FFF2-40B4-BE49-F238E27FC236}">
                <a16:creationId xmlns:a16="http://schemas.microsoft.com/office/drawing/2014/main" id="{05315C65-3FF7-0D07-3757-7B5AEAD8CEB4}"/>
              </a:ext>
            </a:extLst>
          </p:cNvPr>
          <p:cNvSpPr>
            <a:spLocks noGrp="1"/>
          </p:cNvSpPr>
          <p:nvPr>
            <p:ph type="pic" idx="2"/>
          </p:nvPr>
        </p:nvSpPr>
        <p:spPr>
          <a:xfrm>
            <a:off x="4798802" y="-4200"/>
            <a:ext cx="3772500" cy="5151900"/>
          </a:xfrm>
          <a:prstGeom prst="roundRect">
            <a:avLst>
              <a:gd name="adj" fmla="val 4676"/>
            </a:avLst>
          </a:prstGeom>
          <a:noFill/>
          <a:ln>
            <a:noFill/>
          </a:ln>
        </p:spPr>
        <p:txBody>
          <a:bodyPr/>
          <a:lstStyle/>
          <a:p>
            <a:endParaRPr/>
          </a:p>
        </p:txBody>
      </p:sp>
      <p:pic>
        <p:nvPicPr>
          <p:cNvPr id="5" name="Google Shape;57;p9">
            <a:extLst>
              <a:ext uri="{FF2B5EF4-FFF2-40B4-BE49-F238E27FC236}">
                <a16:creationId xmlns:a16="http://schemas.microsoft.com/office/drawing/2014/main" id="{35F9A01F-EAC6-176B-9D3E-B7375DDF5BA7}"/>
              </a:ext>
            </a:extLst>
          </p:cNvPr>
          <p:cNvPicPr preferRelativeResize="0"/>
          <p:nvPr userDrawn="1"/>
        </p:nvPicPr>
        <p:blipFill>
          <a:blip r:embed="rId1">
            <a:alphaModFix/>
          </a:blip>
          <a:stretch>
            <a:fillRect/>
          </a:stretch>
        </p:blipFill>
        <p:spPr>
          <a:xfrm>
            <a:off x="6356265" y="0"/>
            <a:ext cx="2787737" cy="5143501"/>
          </a:xfrm>
          <a:prstGeom prst="rect">
            <a:avLst/>
          </a:prstGeom>
          <a:noFill/>
          <a:ln>
            <a:noFill/>
          </a:ln>
        </p:spPr>
      </p:pic>
      <p:pic>
        <p:nvPicPr>
          <p:cNvPr id="7" name="Google Shape;61;p9">
            <a:extLst>
              <a:ext uri="{FF2B5EF4-FFF2-40B4-BE49-F238E27FC236}">
                <a16:creationId xmlns:a16="http://schemas.microsoft.com/office/drawing/2014/main" id="{D5FB0287-E65F-86A2-E50A-EB1547B14233}"/>
              </a:ext>
            </a:extLst>
          </p:cNvPr>
          <p:cNvPicPr preferRelativeResize="0"/>
          <p:nvPr userDrawn="1"/>
        </p:nvPicPr>
        <p:blipFill>
          <a:blip r:embed="rId2">
            <a:alphaModFix/>
          </a:blip>
          <a:srcRect l="4421" r="4412"/>
          <a:stretch>
            <a:fillRect/>
          </a:stretch>
        </p:blipFill>
        <p:spPr>
          <a:xfrm>
            <a:off x="152400" y="4884975"/>
            <a:ext cx="890861" cy="155700"/>
          </a:xfrm>
          <a:prstGeom prst="rect">
            <a:avLst/>
          </a:prstGeom>
          <a:noFill/>
          <a:ln>
            <a:noFill/>
          </a:ln>
        </p:spPr>
      </p:pic>
      <p:cxnSp>
        <p:nvCxnSpPr>
          <p:cNvPr id="8" name="Google Shape;63;p9">
            <a:extLst>
              <a:ext uri="{FF2B5EF4-FFF2-40B4-BE49-F238E27FC236}">
                <a16:creationId xmlns:a16="http://schemas.microsoft.com/office/drawing/2014/main" id="{25EFDAB8-7DD9-5478-90D5-00D1D088A784}"/>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9" name="Slide Number Placeholder 3">
            <a:extLst>
              <a:ext uri="{FF2B5EF4-FFF2-40B4-BE49-F238E27FC236}">
                <a16:creationId xmlns:a16="http://schemas.microsoft.com/office/drawing/2014/main" id="{C3DD448C-FBEC-4728-36DD-8E2DC4B4AFC0}"/>
              </a:ext>
            </a:extLst>
          </p:cNvPr>
          <p:cNvSpPr>
            <a:spLocks noGrp="1"/>
          </p:cNvSpPr>
          <p:nvPr>
            <p:ph type="sldNum" idx="10"/>
          </p:nvPr>
        </p:nvSpPr>
        <p:spPr>
          <a:xfrm>
            <a:off x="8636853" y="4769375"/>
            <a:ext cx="380999" cy="296700"/>
          </a:xfrm>
        </p:spPr>
        <p:txBody>
          <a:bodyPr/>
          <a:lstStyle/>
          <a:p>
            <a:fld id="{00000000-1234-1234-1234-123412341234}" type="slidenum">
              <a:rPr lang="en" smtClean="0"/>
              <a:t>‹#›</a:t>
            </a:fld>
            <a:endParaRPr lang="en"/>
          </a:p>
        </p:txBody>
      </p:sp>
      <p:sp>
        <p:nvSpPr>
          <p:cNvPr id="2" name="Text Placeholder 2">
            <a:extLst>
              <a:ext uri="{FF2B5EF4-FFF2-40B4-BE49-F238E27FC236}">
                <a16:creationId xmlns:a16="http://schemas.microsoft.com/office/drawing/2014/main" id="{39CC234F-1468-A1A8-2099-AE37F19D61D5}"/>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F9DDEA70-F41F-1490-B3F2-3133AF7462F5}"/>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a:t>Click to edit Master title style</a:t>
            </a:r>
          </a:p>
        </p:txBody>
      </p:sp>
    </p:spTree>
    <p:extLst>
      <p:ext uri="{BB962C8B-B14F-4D97-AF65-F5344CB8AC3E}">
        <p14:creationId xmlns:p14="http://schemas.microsoft.com/office/powerpoint/2010/main" val="3782323495"/>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wo Text - Hawley Blue">
    <p:spTree>
      <p:nvGrpSpPr>
        <p:cNvPr id="1" name=""/>
        <p:cNvGrpSpPr/>
        <p:nvPr/>
      </p:nvGrpSpPr>
      <p:grpSpPr>
        <a:xfrm>
          <a:off x="0" y="0"/>
          <a:ext cx="0" cy="0"/>
        </a:xfrm>
      </p:grpSpPr>
      <p:pic>
        <p:nvPicPr>
          <p:cNvPr id="5" name="Google Shape;66;p10">
            <a:extLst>
              <a:ext uri="{FF2B5EF4-FFF2-40B4-BE49-F238E27FC236}">
                <a16:creationId xmlns:a16="http://schemas.microsoft.com/office/drawing/2014/main" id="{387ABF32-9684-245D-1644-BCD3E70D9C19}"/>
              </a:ext>
            </a:extLst>
          </p:cNvPr>
          <p:cNvPicPr preferRelativeResize="0"/>
          <p:nvPr userDrawn="1"/>
        </p:nvPicPr>
        <p:blipFill>
          <a:blip r:embed="rId1">
            <a:alphaModFix/>
          </a:blip>
          <a:stretch>
            <a:fillRect/>
          </a:stretch>
        </p:blipFill>
        <p:spPr>
          <a:xfrm>
            <a:off x="6356265" y="0"/>
            <a:ext cx="2787737" cy="5143501"/>
          </a:xfrm>
          <a:prstGeom prst="rect">
            <a:avLst/>
          </a:prstGeom>
          <a:noFill/>
          <a:ln>
            <a:noFill/>
          </a:ln>
        </p:spPr>
      </p:pic>
      <p:pic>
        <p:nvPicPr>
          <p:cNvPr id="6" name="Google Shape;70;p10">
            <a:extLst>
              <a:ext uri="{FF2B5EF4-FFF2-40B4-BE49-F238E27FC236}">
                <a16:creationId xmlns:a16="http://schemas.microsoft.com/office/drawing/2014/main" id="{D7F58172-7EFE-4BCA-EF73-B52F0B53B44D}"/>
              </a:ext>
            </a:extLst>
          </p:cNvPr>
          <p:cNvPicPr preferRelativeResize="0"/>
          <p:nvPr userDrawn="1"/>
        </p:nvPicPr>
        <p:blipFill>
          <a:blip r:embed="rId2">
            <a:alphaModFix/>
          </a:blip>
          <a:srcRect l="4421" r="4412"/>
          <a:stretch>
            <a:fillRect/>
          </a:stretch>
        </p:blipFill>
        <p:spPr>
          <a:xfrm>
            <a:off x="152400" y="4884975"/>
            <a:ext cx="890861" cy="155700"/>
          </a:xfrm>
          <a:prstGeom prst="rect">
            <a:avLst/>
          </a:prstGeom>
          <a:noFill/>
          <a:ln>
            <a:noFill/>
          </a:ln>
        </p:spPr>
      </p:pic>
      <p:cxnSp>
        <p:nvCxnSpPr>
          <p:cNvPr id="7" name="Google Shape;72;p10">
            <a:extLst>
              <a:ext uri="{FF2B5EF4-FFF2-40B4-BE49-F238E27FC236}">
                <a16:creationId xmlns:a16="http://schemas.microsoft.com/office/drawing/2014/main" id="{91178BAD-C090-C18F-DF37-F23543EE2907}"/>
              </a:ext>
            </a:extLst>
          </p:cNvPr>
          <p:cNvCxnSpPr/>
          <p:nvPr userDrawn="1"/>
        </p:nvCxnSpPr>
        <p:spPr>
          <a:xfrm>
            <a:off x="8764051" y="4821575"/>
            <a:ext cx="126600" cy="0"/>
          </a:xfrm>
          <a:prstGeom prst="straightConnector1">
            <a:avLst/>
          </a:prstGeom>
          <a:noFill/>
          <a:ln w="9525" cap="flat" cmpd="sng">
            <a:solidFill>
              <a:schemeClr val="lt1"/>
            </a:solidFill>
            <a:prstDash val="solid"/>
            <a:round/>
            <a:headEnd type="none" w="med" len="med"/>
            <a:tailEnd type="none" w="med" len="med"/>
          </a:ln>
        </p:spPr>
      </p:cxnSp>
      <p:sp>
        <p:nvSpPr>
          <p:cNvPr id="9" name="Slide Number Placeholder 4">
            <a:extLst>
              <a:ext uri="{FF2B5EF4-FFF2-40B4-BE49-F238E27FC236}">
                <a16:creationId xmlns:a16="http://schemas.microsoft.com/office/drawing/2014/main" id="{C4753172-3D2E-3C21-C713-B520A0315974}"/>
              </a:ext>
            </a:extLst>
          </p:cNvPr>
          <p:cNvSpPr>
            <a:spLocks noGrp="1"/>
          </p:cNvSpPr>
          <p:nvPr>
            <p:ph type="sldNum" idx="10"/>
          </p:nvPr>
        </p:nvSpPr>
        <p:spPr>
          <a:xfrm>
            <a:off x="8636853" y="4769375"/>
            <a:ext cx="380999" cy="296700"/>
          </a:xfrm>
        </p:spPr>
        <p:txBody>
          <a:bodyPr/>
          <a:lstStyle>
            <a:lvl1pPr>
              <a:defRPr>
                <a:solidFill>
                  <a:schemeClr val="bg1"/>
                </a:solidFill>
              </a:defRPr>
            </a:lvl1pPr>
          </a:lstStyle>
          <a:p>
            <a:fld id="{00000000-1234-1234-1234-123412341234}" type="slidenum">
              <a:rPr lang="en" smtClean="0"/>
              <a:t>‹#›</a:t>
            </a:fld>
            <a:endParaRPr lang="en"/>
          </a:p>
        </p:txBody>
      </p:sp>
      <p:sp>
        <p:nvSpPr>
          <p:cNvPr id="11" name="Content Placeholder 11">
            <a:extLst>
              <a:ext uri="{FF2B5EF4-FFF2-40B4-BE49-F238E27FC236}">
                <a16:creationId xmlns:a16="http://schemas.microsoft.com/office/drawing/2014/main" id="{D88C3EDF-D9A9-EFA9-5FEB-D472A5E7963C}"/>
              </a:ext>
            </a:extLst>
          </p:cNvPr>
          <p:cNvSpPr>
            <a:spLocks noGrp="1"/>
          </p:cNvSpPr>
          <p:nvPr>
            <p:ph sz="quarter" idx="12"/>
          </p:nvPr>
        </p:nvSpPr>
        <p:spPr>
          <a:xfrm>
            <a:off x="4526787" y="1111249"/>
            <a:ext cx="3878263" cy="365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AE711EB8-8C26-DABD-6E8A-7CC16B1A7B0B}"/>
              </a:ext>
            </a:extLst>
          </p:cNvPr>
          <p:cNvSpPr>
            <a:spLocks noGrp="1"/>
          </p:cNvSpPr>
          <p:nvPr>
            <p:ph sz="quarter" idx="14"/>
          </p:nvPr>
        </p:nvSpPr>
        <p:spPr>
          <a:xfrm>
            <a:off x="457200" y="1111250"/>
            <a:ext cx="3878263"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1">
            <a:extLst>
              <a:ext uri="{FF2B5EF4-FFF2-40B4-BE49-F238E27FC236}">
                <a16:creationId xmlns:a16="http://schemas.microsoft.com/office/drawing/2014/main" id="{71600724-19B1-3ED5-DF8F-F54F61A385F4}"/>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a:t>Click to edit Master title style</a:t>
            </a:r>
          </a:p>
        </p:txBody>
      </p:sp>
    </p:spTree>
    <p:extLst>
      <p:ext uri="{BB962C8B-B14F-4D97-AF65-F5344CB8AC3E}">
        <p14:creationId xmlns:p14="http://schemas.microsoft.com/office/powerpoint/2010/main" val="561776604"/>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wo Text - Grey">
    <p:spTree>
      <p:nvGrpSpPr>
        <p:cNvPr id="1" name=""/>
        <p:cNvGrpSpPr/>
        <p:nvPr/>
      </p:nvGrpSpPr>
      <p:grpSpPr>
        <a:xfrm>
          <a:off x="0" y="0"/>
          <a:ext cx="0" cy="0"/>
        </a:xfrm>
      </p:grpSpPr>
      <p:pic>
        <p:nvPicPr>
          <p:cNvPr id="11" name="Google Shape;84;p12">
            <a:extLst>
              <a:ext uri="{FF2B5EF4-FFF2-40B4-BE49-F238E27FC236}">
                <a16:creationId xmlns:a16="http://schemas.microsoft.com/office/drawing/2014/main" id="{2649C424-D4CB-9ED9-62A1-A17159421D39}"/>
              </a:ext>
            </a:extLst>
          </p:cNvPr>
          <p:cNvPicPr preferRelativeResize="0"/>
          <p:nvPr userDrawn="1"/>
        </p:nvPicPr>
        <p:blipFill>
          <a:blip r:embed="rId1">
            <a:alphaModFix/>
          </a:blip>
          <a:stretch>
            <a:fillRect/>
          </a:stretch>
        </p:blipFill>
        <p:spPr>
          <a:xfrm>
            <a:off x="6356265" y="0"/>
            <a:ext cx="2787737" cy="5143501"/>
          </a:xfrm>
          <a:prstGeom prst="rect">
            <a:avLst/>
          </a:prstGeom>
          <a:noFill/>
          <a:ln>
            <a:noFill/>
          </a:ln>
        </p:spPr>
      </p:pic>
      <p:pic>
        <p:nvPicPr>
          <p:cNvPr id="5" name="Google Shape;70;p10">
            <a:extLst>
              <a:ext uri="{FF2B5EF4-FFF2-40B4-BE49-F238E27FC236}">
                <a16:creationId xmlns:a16="http://schemas.microsoft.com/office/drawing/2014/main" id="{0637E64A-F213-1AF9-D81B-9CFAAA71B8D4}"/>
              </a:ext>
            </a:extLst>
          </p:cNvPr>
          <p:cNvPicPr preferRelativeResize="0"/>
          <p:nvPr userDrawn="1"/>
        </p:nvPicPr>
        <p:blipFill>
          <a:blip r:embed="rId2">
            <a:alphaModFix/>
          </a:blip>
          <a:srcRect l="4421" r="4412"/>
          <a:stretch>
            <a:fillRect/>
          </a:stretch>
        </p:blipFill>
        <p:spPr>
          <a:xfrm>
            <a:off x="152400" y="4884975"/>
            <a:ext cx="890861" cy="155700"/>
          </a:xfrm>
          <a:prstGeom prst="rect">
            <a:avLst/>
          </a:prstGeom>
          <a:noFill/>
          <a:ln>
            <a:noFill/>
          </a:ln>
        </p:spPr>
      </p:pic>
      <p:sp>
        <p:nvSpPr>
          <p:cNvPr id="9" name="Slide Number Placeholder 3">
            <a:extLst>
              <a:ext uri="{FF2B5EF4-FFF2-40B4-BE49-F238E27FC236}">
                <a16:creationId xmlns:a16="http://schemas.microsoft.com/office/drawing/2014/main" id="{16878179-C5F8-AF67-1E32-0945F77FC330}"/>
              </a:ext>
            </a:extLst>
          </p:cNvPr>
          <p:cNvSpPr>
            <a:spLocks noGrp="1"/>
          </p:cNvSpPr>
          <p:nvPr>
            <p:ph type="sldNum" idx="10"/>
          </p:nvPr>
        </p:nvSpPr>
        <p:spPr>
          <a:xfrm>
            <a:off x="8636853" y="4769375"/>
            <a:ext cx="380999" cy="296700"/>
          </a:xfrm>
        </p:spPr>
        <p:txBody>
          <a:bodyPr/>
          <a:lstStyle/>
          <a:p>
            <a:fld id="{00000000-1234-1234-1234-123412341234}" type="slidenum">
              <a:rPr lang="en" smtClean="0"/>
              <a:t>‹#›</a:t>
            </a:fld>
            <a:endParaRPr lang="en"/>
          </a:p>
        </p:txBody>
      </p:sp>
      <p:cxnSp>
        <p:nvCxnSpPr>
          <p:cNvPr id="10" name="Google Shape;63;p9">
            <a:extLst>
              <a:ext uri="{FF2B5EF4-FFF2-40B4-BE49-F238E27FC236}">
                <a16:creationId xmlns:a16="http://schemas.microsoft.com/office/drawing/2014/main" id="{CBC922B4-1294-FDD5-4503-8DA285553233}"/>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12" name="Content Placeholder 11">
            <a:extLst>
              <a:ext uri="{FF2B5EF4-FFF2-40B4-BE49-F238E27FC236}">
                <a16:creationId xmlns:a16="http://schemas.microsoft.com/office/drawing/2014/main" id="{D69738E1-D103-0E40-E26A-72FFED15B6C6}"/>
              </a:ext>
            </a:extLst>
          </p:cNvPr>
          <p:cNvSpPr>
            <a:spLocks noGrp="1"/>
          </p:cNvSpPr>
          <p:nvPr>
            <p:ph sz="quarter" idx="11"/>
          </p:nvPr>
        </p:nvSpPr>
        <p:spPr>
          <a:xfrm>
            <a:off x="456437" y="1111249"/>
            <a:ext cx="3878263" cy="365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DE7E3929-5D2F-1032-116F-2442D232B4F4}"/>
              </a:ext>
            </a:extLst>
          </p:cNvPr>
          <p:cNvSpPr>
            <a:spLocks noGrp="1"/>
          </p:cNvSpPr>
          <p:nvPr>
            <p:ph sz="quarter" idx="12"/>
          </p:nvPr>
        </p:nvSpPr>
        <p:spPr>
          <a:xfrm>
            <a:off x="4526787" y="1111249"/>
            <a:ext cx="3878263" cy="365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1">
            <a:extLst>
              <a:ext uri="{FF2B5EF4-FFF2-40B4-BE49-F238E27FC236}">
                <a16:creationId xmlns:a16="http://schemas.microsoft.com/office/drawing/2014/main" id="{49D312DB-F050-1259-295A-619A2E942FB4}"/>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a:t>Click to edit Master title style</a:t>
            </a:r>
          </a:p>
        </p:txBody>
      </p:sp>
    </p:spTree>
    <p:extLst>
      <p:ext uri="{BB962C8B-B14F-4D97-AF65-F5344CB8AC3E}">
        <p14:creationId xmlns:p14="http://schemas.microsoft.com/office/powerpoint/2010/main" val="3384899837"/>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wo Text - Pale Blue">
    <p:spTree>
      <p:nvGrpSpPr>
        <p:cNvPr id="1" name=""/>
        <p:cNvGrpSpPr/>
        <p:nvPr/>
      </p:nvGrpSpPr>
      <p:grpSpPr>
        <a:xfrm>
          <a:off x="0" y="0"/>
          <a:ext cx="0" cy="0"/>
        </a:xfrm>
      </p:grpSpPr>
      <p:pic>
        <p:nvPicPr>
          <p:cNvPr id="11" name="Google Shape;118;p16">
            <a:extLst>
              <a:ext uri="{FF2B5EF4-FFF2-40B4-BE49-F238E27FC236}">
                <a16:creationId xmlns:a16="http://schemas.microsoft.com/office/drawing/2014/main" id="{87B53C0C-FE16-68E4-9FE0-5E3C9B3687F7}"/>
              </a:ext>
            </a:extLst>
          </p:cNvPr>
          <p:cNvPicPr preferRelativeResize="0"/>
          <p:nvPr userDrawn="1"/>
        </p:nvPicPr>
        <p:blipFill>
          <a:blip r:embed="rId1">
            <a:alphaModFix/>
          </a:blip>
          <a:stretch>
            <a:fillRect/>
          </a:stretch>
        </p:blipFill>
        <p:spPr>
          <a:xfrm>
            <a:off x="6356265" y="0"/>
            <a:ext cx="2787737" cy="5143501"/>
          </a:xfrm>
          <a:prstGeom prst="rect">
            <a:avLst/>
          </a:prstGeom>
          <a:noFill/>
          <a:ln>
            <a:noFill/>
          </a:ln>
        </p:spPr>
      </p:pic>
      <p:pic>
        <p:nvPicPr>
          <p:cNvPr id="5" name="Google Shape;70;p10">
            <a:extLst>
              <a:ext uri="{FF2B5EF4-FFF2-40B4-BE49-F238E27FC236}">
                <a16:creationId xmlns:a16="http://schemas.microsoft.com/office/drawing/2014/main" id="{F1663D19-C97E-17CE-FAAA-9E8DC0A9901C}"/>
              </a:ext>
            </a:extLst>
          </p:cNvPr>
          <p:cNvPicPr preferRelativeResize="0"/>
          <p:nvPr userDrawn="1"/>
        </p:nvPicPr>
        <p:blipFill>
          <a:blip r:embed="rId2">
            <a:alphaModFix/>
          </a:blip>
          <a:srcRect l="4421" r="4412"/>
          <a:stretch>
            <a:fillRect/>
          </a:stretch>
        </p:blipFill>
        <p:spPr>
          <a:xfrm>
            <a:off x="152400" y="4884975"/>
            <a:ext cx="890861" cy="155700"/>
          </a:xfrm>
          <a:prstGeom prst="rect">
            <a:avLst/>
          </a:prstGeom>
          <a:noFill/>
          <a:ln>
            <a:noFill/>
          </a:ln>
        </p:spPr>
      </p:pic>
      <p:sp>
        <p:nvSpPr>
          <p:cNvPr id="12" name="Slide Number Placeholder 3">
            <a:extLst>
              <a:ext uri="{FF2B5EF4-FFF2-40B4-BE49-F238E27FC236}">
                <a16:creationId xmlns:a16="http://schemas.microsoft.com/office/drawing/2014/main" id="{876EC08E-6F28-4B4E-37DD-8073B07BE36A}"/>
              </a:ext>
            </a:extLst>
          </p:cNvPr>
          <p:cNvSpPr>
            <a:spLocks noGrp="1"/>
          </p:cNvSpPr>
          <p:nvPr>
            <p:ph type="sldNum" idx="10"/>
          </p:nvPr>
        </p:nvSpPr>
        <p:spPr>
          <a:xfrm>
            <a:off x="8636853" y="4769375"/>
            <a:ext cx="380999" cy="296700"/>
          </a:xfrm>
        </p:spPr>
        <p:txBody>
          <a:bodyPr/>
          <a:lstStyle/>
          <a:p>
            <a:fld id="{00000000-1234-1234-1234-123412341234}" type="slidenum">
              <a:rPr lang="en" smtClean="0"/>
              <a:t>‹#›</a:t>
            </a:fld>
            <a:endParaRPr lang="en"/>
          </a:p>
        </p:txBody>
      </p:sp>
      <p:cxnSp>
        <p:nvCxnSpPr>
          <p:cNvPr id="13" name="Google Shape;63;p9">
            <a:extLst>
              <a:ext uri="{FF2B5EF4-FFF2-40B4-BE49-F238E27FC236}">
                <a16:creationId xmlns:a16="http://schemas.microsoft.com/office/drawing/2014/main" id="{E7190274-9B7D-23AB-D1E6-826B69AFFB5D}"/>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14" name="Content Placeholder 11">
            <a:extLst>
              <a:ext uri="{FF2B5EF4-FFF2-40B4-BE49-F238E27FC236}">
                <a16:creationId xmlns:a16="http://schemas.microsoft.com/office/drawing/2014/main" id="{579EDFFE-3A17-36EC-0DA3-B208009CC108}"/>
              </a:ext>
            </a:extLst>
          </p:cNvPr>
          <p:cNvSpPr>
            <a:spLocks noGrp="1"/>
          </p:cNvSpPr>
          <p:nvPr>
            <p:ph sz="quarter" idx="11"/>
          </p:nvPr>
        </p:nvSpPr>
        <p:spPr>
          <a:xfrm>
            <a:off x="456437" y="1111249"/>
            <a:ext cx="3878263" cy="365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1">
            <a:extLst>
              <a:ext uri="{FF2B5EF4-FFF2-40B4-BE49-F238E27FC236}">
                <a16:creationId xmlns:a16="http://schemas.microsoft.com/office/drawing/2014/main" id="{53EDBEB7-CFB3-7F27-3C2B-0A16B8D64FC5}"/>
              </a:ext>
            </a:extLst>
          </p:cNvPr>
          <p:cNvSpPr>
            <a:spLocks noGrp="1"/>
          </p:cNvSpPr>
          <p:nvPr>
            <p:ph sz="quarter" idx="12"/>
          </p:nvPr>
        </p:nvSpPr>
        <p:spPr>
          <a:xfrm>
            <a:off x="4526787" y="1111249"/>
            <a:ext cx="3878263" cy="365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1">
            <a:extLst>
              <a:ext uri="{FF2B5EF4-FFF2-40B4-BE49-F238E27FC236}">
                <a16:creationId xmlns:a16="http://schemas.microsoft.com/office/drawing/2014/main" id="{3B0B1BC0-5BB6-AA97-3668-98D7053C7719}"/>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a:t>Click to edit Master title style</a:t>
            </a:r>
          </a:p>
        </p:txBody>
      </p:sp>
    </p:spTree>
    <p:extLst>
      <p:ext uri="{BB962C8B-B14F-4D97-AF65-F5344CB8AC3E}">
        <p14:creationId xmlns:p14="http://schemas.microsoft.com/office/powerpoint/2010/main" val="1948674819"/>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wo Text - White">
    <p:spTree>
      <p:nvGrpSpPr>
        <p:cNvPr id="1" name=""/>
        <p:cNvGrpSpPr/>
        <p:nvPr/>
      </p:nvGrpSpPr>
      <p:grpSpPr>
        <a:xfrm>
          <a:off x="0" y="0"/>
          <a:ext cx="0" cy="0"/>
        </a:xfrm>
      </p:grpSpPr>
      <p:pic>
        <p:nvPicPr>
          <p:cNvPr id="12" name="Google Shape;57;p9">
            <a:extLst>
              <a:ext uri="{FF2B5EF4-FFF2-40B4-BE49-F238E27FC236}">
                <a16:creationId xmlns:a16="http://schemas.microsoft.com/office/drawing/2014/main" id="{05CE2A66-E770-944B-3FB6-AFCCC20C0006}"/>
              </a:ext>
            </a:extLst>
          </p:cNvPr>
          <p:cNvPicPr preferRelativeResize="0"/>
          <p:nvPr userDrawn="1"/>
        </p:nvPicPr>
        <p:blipFill>
          <a:blip r:embed="rId1">
            <a:alphaModFix/>
          </a:blip>
          <a:stretch>
            <a:fillRect/>
          </a:stretch>
        </p:blipFill>
        <p:spPr>
          <a:xfrm>
            <a:off x="6356265" y="0"/>
            <a:ext cx="2787737" cy="5143501"/>
          </a:xfrm>
          <a:prstGeom prst="rect">
            <a:avLst/>
          </a:prstGeom>
          <a:noFill/>
          <a:ln>
            <a:noFill/>
          </a:ln>
        </p:spPr>
      </p:pic>
      <p:pic>
        <p:nvPicPr>
          <p:cNvPr id="6" name="Google Shape;70;p10">
            <a:extLst>
              <a:ext uri="{FF2B5EF4-FFF2-40B4-BE49-F238E27FC236}">
                <a16:creationId xmlns:a16="http://schemas.microsoft.com/office/drawing/2014/main" id="{B075ED5D-8C17-03C8-6464-5A07FAE21B9D}"/>
              </a:ext>
            </a:extLst>
          </p:cNvPr>
          <p:cNvPicPr preferRelativeResize="0"/>
          <p:nvPr userDrawn="1"/>
        </p:nvPicPr>
        <p:blipFill>
          <a:blip r:embed="rId2">
            <a:alphaModFix/>
          </a:blip>
          <a:srcRect l="4421" r="4412"/>
          <a:stretch>
            <a:fillRect/>
          </a:stretch>
        </p:blipFill>
        <p:spPr>
          <a:xfrm>
            <a:off x="152400" y="4884975"/>
            <a:ext cx="890861" cy="155700"/>
          </a:xfrm>
          <a:prstGeom prst="rect">
            <a:avLst/>
          </a:prstGeom>
          <a:noFill/>
          <a:ln>
            <a:noFill/>
          </a:ln>
        </p:spPr>
      </p:pic>
      <p:sp>
        <p:nvSpPr>
          <p:cNvPr id="10" name="Slide Number Placeholder 3">
            <a:extLst>
              <a:ext uri="{FF2B5EF4-FFF2-40B4-BE49-F238E27FC236}">
                <a16:creationId xmlns:a16="http://schemas.microsoft.com/office/drawing/2014/main" id="{628410C8-D144-E206-16C8-DE8E461E8FB4}"/>
              </a:ext>
            </a:extLst>
          </p:cNvPr>
          <p:cNvSpPr>
            <a:spLocks noGrp="1"/>
          </p:cNvSpPr>
          <p:nvPr>
            <p:ph type="sldNum" idx="10"/>
          </p:nvPr>
        </p:nvSpPr>
        <p:spPr>
          <a:xfrm>
            <a:off x="8636853" y="4769375"/>
            <a:ext cx="380999" cy="296700"/>
          </a:xfrm>
        </p:spPr>
        <p:txBody>
          <a:bodyPr/>
          <a:lstStyle/>
          <a:p>
            <a:fld id="{00000000-1234-1234-1234-123412341234}" type="slidenum">
              <a:rPr lang="en" smtClean="0"/>
              <a:t>‹#›</a:t>
            </a:fld>
            <a:endParaRPr lang="en"/>
          </a:p>
        </p:txBody>
      </p:sp>
      <p:cxnSp>
        <p:nvCxnSpPr>
          <p:cNvPr id="11" name="Google Shape;63;p9">
            <a:extLst>
              <a:ext uri="{FF2B5EF4-FFF2-40B4-BE49-F238E27FC236}">
                <a16:creationId xmlns:a16="http://schemas.microsoft.com/office/drawing/2014/main" id="{C9F12E2B-B706-E96E-4969-C63D654E9E85}"/>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13" name="Content Placeholder 11">
            <a:extLst>
              <a:ext uri="{FF2B5EF4-FFF2-40B4-BE49-F238E27FC236}">
                <a16:creationId xmlns:a16="http://schemas.microsoft.com/office/drawing/2014/main" id="{3A553B19-0F6E-0456-EA72-AE6BA2E598C7}"/>
              </a:ext>
            </a:extLst>
          </p:cNvPr>
          <p:cNvSpPr>
            <a:spLocks noGrp="1"/>
          </p:cNvSpPr>
          <p:nvPr>
            <p:ph sz="quarter" idx="11"/>
          </p:nvPr>
        </p:nvSpPr>
        <p:spPr>
          <a:xfrm>
            <a:off x="456437" y="1111249"/>
            <a:ext cx="3878263" cy="365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3C63B43D-DD14-CE70-A724-AD39A1DB3CFD}"/>
              </a:ext>
            </a:extLst>
          </p:cNvPr>
          <p:cNvSpPr>
            <a:spLocks noGrp="1"/>
          </p:cNvSpPr>
          <p:nvPr>
            <p:ph sz="quarter" idx="12"/>
          </p:nvPr>
        </p:nvSpPr>
        <p:spPr>
          <a:xfrm>
            <a:off x="4526787" y="1111249"/>
            <a:ext cx="3878263" cy="365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1">
            <a:extLst>
              <a:ext uri="{FF2B5EF4-FFF2-40B4-BE49-F238E27FC236}">
                <a16:creationId xmlns:a16="http://schemas.microsoft.com/office/drawing/2014/main" id="{A914D43D-B1A2-0480-7808-90125D1BB9DC}"/>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a:t>Click to edit Master title style</a:t>
            </a:r>
          </a:p>
        </p:txBody>
      </p:sp>
    </p:spTree>
    <p:extLst>
      <p:ext uri="{BB962C8B-B14F-4D97-AF65-F5344CB8AC3E}">
        <p14:creationId xmlns:p14="http://schemas.microsoft.com/office/powerpoint/2010/main" val="1448596529"/>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slide + Photo" preserve="1">
  <p:cSld name="Title slide + Photo">
    <p:spTree>
      <p:nvGrpSpPr>
        <p:cNvPr id="1" name="Shape 18"/>
        <p:cNvGrpSpPr/>
        <p:nvPr/>
      </p:nvGrpSpPr>
      <p:grpSpPr>
        <a:xfrm>
          <a:off x="0" y="0"/>
          <a:ext cx="0" cy="0"/>
        </a:xfrm>
      </p:grpSpPr>
      <p:sp>
        <p:nvSpPr>
          <p:cNvPr id="19" name="Google Shape;19;p3"/>
          <p:cNvSpPr/>
          <p:nvPr/>
        </p:nvSpPr>
        <p:spPr>
          <a:xfrm>
            <a:off x="-1" y="-7200"/>
            <a:ext cx="9144001" cy="2107500"/>
          </a:xfrm>
          <a:prstGeom prst="rect">
            <a:avLst/>
          </a:prstGeom>
          <a:solidFill>
            <a:schemeClr val="dk1"/>
          </a:solidFill>
          <a:ln>
            <a:noFill/>
          </a:ln>
        </p:spPr>
        <p:txBody>
          <a:bodyPr spcFirstLastPara="1" wrap="square" lIns="68569" tIns="68569" rIns="68569" bIns="68569" anchor="ctr" anchorCtr="0">
            <a:noAutofit/>
          </a:bodyPr>
          <a:lstStyle/>
          <a:p>
            <a:pPr marL="0" lvl="0" indent="0" algn="l" rtl="0">
              <a:spcBef>
                <a:spcPct val="0"/>
              </a:spcBef>
              <a:spcAft>
                <a:spcPct val="0"/>
              </a:spcAft>
              <a:buNone/>
            </a:pPr>
            <a:endParaRPr sz="1050"/>
          </a:p>
        </p:txBody>
      </p:sp>
      <p:pic>
        <p:nvPicPr>
          <p:cNvPr id="4" name="Picture 3" descr="A black and white pattern with white lines&#10;&#10;Description automatically generated">
            <a:extLst>
              <a:ext uri="{FF2B5EF4-FFF2-40B4-BE49-F238E27FC236}">
                <a16:creationId xmlns:a16="http://schemas.microsoft.com/office/drawing/2014/main" id="{96D18016-B1D0-60C5-E69A-F81E2C292D92}"/>
              </a:ext>
            </a:extLst>
          </p:cNvPr>
          <p:cNvPicPr>
            <a:picLocks noChangeAspect="1"/>
          </p:cNvPicPr>
          <p:nvPr userDrawn="1"/>
        </p:nvPicPr>
        <p:blipFill>
          <a:blip r:embed="rId1">
            <a:alphaModFix amt="3000"/>
          </a:blip>
          <a:srcRect b="59026"/>
          <a:stretch>
            <a:fillRect/>
          </a:stretch>
        </p:blipFill>
        <p:spPr>
          <a:xfrm>
            <a:off x="0" y="0"/>
            <a:ext cx="9144000" cy="2107500"/>
          </a:xfrm>
          <a:prstGeom prst="rect">
            <a:avLst/>
          </a:prstGeom>
        </p:spPr>
      </p:pic>
      <p:sp>
        <p:nvSpPr>
          <p:cNvPr id="20" name="Google Shape;20;p3"/>
          <p:cNvSpPr txBox="1">
            <a:spLocks noGrp="1"/>
          </p:cNvSpPr>
          <p:nvPr>
            <p:ph type="title"/>
          </p:nvPr>
        </p:nvSpPr>
        <p:spPr>
          <a:xfrm>
            <a:off x="381000" y="115476"/>
            <a:ext cx="8305800" cy="1170474"/>
          </a:xfrm>
          <a:prstGeom prst="rect">
            <a:avLst/>
          </a:prstGeom>
        </p:spPr>
        <p:txBody>
          <a:bodyPr spcFirstLastPara="1" wrap="square" lIns="91425" tIns="91425" rIns="91425" bIns="91425" anchor="b" anchorCtr="0">
            <a:normAutofit/>
          </a:bodyPr>
          <a:lstStyle>
            <a:lvl1pPr lvl="0" rtl="0">
              <a:spcBef>
                <a:spcPct val="0"/>
              </a:spcBef>
              <a:spcAft>
                <a:spcPct val="0"/>
              </a:spcAft>
              <a:buClr>
                <a:schemeClr val="lt1"/>
              </a:buClr>
              <a:buSzPts val="3000"/>
              <a:buNone/>
              <a:defRPr sz="3600" spc="50" baseline="0">
                <a:solidFill>
                  <a:schemeClr val="lt1"/>
                </a:solidFill>
                <a:latin typeface="+mj-lt"/>
              </a:defRPr>
            </a:lvl1pPr>
            <a:lvl2pPr lvl="1" rtl="0">
              <a:spcBef>
                <a:spcPct val="0"/>
              </a:spcBef>
              <a:spcAft>
                <a:spcPct val="0"/>
              </a:spcAft>
              <a:buSzPts val="3000"/>
              <a:buNone/>
              <a:defRPr sz="2250"/>
            </a:lvl2pPr>
            <a:lvl3pPr lvl="2" rtl="0">
              <a:spcBef>
                <a:spcPct val="0"/>
              </a:spcBef>
              <a:spcAft>
                <a:spcPct val="0"/>
              </a:spcAft>
              <a:buSzPts val="3000"/>
              <a:buNone/>
              <a:defRPr sz="2250"/>
            </a:lvl3pPr>
            <a:lvl4pPr lvl="3" rtl="0">
              <a:spcBef>
                <a:spcPct val="0"/>
              </a:spcBef>
              <a:spcAft>
                <a:spcPct val="0"/>
              </a:spcAft>
              <a:buSzPts val="3000"/>
              <a:buNone/>
              <a:defRPr sz="2250"/>
            </a:lvl4pPr>
            <a:lvl5pPr lvl="4" rtl="0">
              <a:spcBef>
                <a:spcPct val="0"/>
              </a:spcBef>
              <a:spcAft>
                <a:spcPct val="0"/>
              </a:spcAft>
              <a:buSzPts val="3000"/>
              <a:buNone/>
              <a:defRPr sz="2250"/>
            </a:lvl5pPr>
            <a:lvl6pPr lvl="5" rtl="0">
              <a:spcBef>
                <a:spcPct val="0"/>
              </a:spcBef>
              <a:spcAft>
                <a:spcPct val="0"/>
              </a:spcAft>
              <a:buSzPts val="3000"/>
              <a:buNone/>
              <a:defRPr sz="2250"/>
            </a:lvl6pPr>
            <a:lvl7pPr lvl="6" rtl="0">
              <a:spcBef>
                <a:spcPct val="0"/>
              </a:spcBef>
              <a:spcAft>
                <a:spcPct val="0"/>
              </a:spcAft>
              <a:buSzPts val="3000"/>
              <a:buNone/>
              <a:defRPr sz="2250"/>
            </a:lvl7pPr>
            <a:lvl8pPr lvl="7" rtl="0">
              <a:spcBef>
                <a:spcPct val="0"/>
              </a:spcBef>
              <a:spcAft>
                <a:spcPct val="0"/>
              </a:spcAft>
              <a:buSzPts val="3000"/>
              <a:buNone/>
              <a:defRPr sz="2250"/>
            </a:lvl8pPr>
            <a:lvl9pPr lvl="8" rtl="0">
              <a:spcBef>
                <a:spcPct val="0"/>
              </a:spcBef>
              <a:spcAft>
                <a:spcPct val="0"/>
              </a:spcAft>
              <a:buSzPts val="3000"/>
              <a:buNone/>
              <a:defRPr sz="2250"/>
            </a:lvl9pPr>
          </a:lstStyle>
          <a:p>
            <a:r>
              <a:rPr lang="en-US"/>
              <a:t>Click to edit Master title style</a:t>
            </a:r>
            <a:endParaRPr/>
          </a:p>
        </p:txBody>
      </p:sp>
      <p:cxnSp>
        <p:nvCxnSpPr>
          <p:cNvPr id="21" name="Google Shape;21;p3"/>
          <p:cNvCxnSpPr/>
          <p:nvPr/>
        </p:nvCxnSpPr>
        <p:spPr>
          <a:xfrm>
            <a:off x="468551" y="1338300"/>
            <a:ext cx="2582100" cy="600"/>
          </a:xfrm>
          <a:prstGeom prst="straightConnector1">
            <a:avLst/>
          </a:prstGeom>
          <a:noFill/>
          <a:ln w="19050" cap="flat" cmpd="sng">
            <a:solidFill>
              <a:schemeClr val="accent3"/>
            </a:solidFill>
            <a:prstDash val="solid"/>
            <a:round/>
            <a:headEnd type="none" w="med" len="med"/>
            <a:tailEnd type="none" w="med" len="med"/>
          </a:ln>
        </p:spPr>
      </p:cxnSp>
      <p:sp>
        <p:nvSpPr>
          <p:cNvPr id="22" name="Google Shape;22;p3"/>
          <p:cNvSpPr txBox="1">
            <a:spLocks noGrp="1"/>
          </p:cNvSpPr>
          <p:nvPr>
            <p:ph type="subTitle" idx="1"/>
          </p:nvPr>
        </p:nvSpPr>
        <p:spPr>
          <a:xfrm>
            <a:off x="381000" y="1357850"/>
            <a:ext cx="8305800" cy="631876"/>
          </a:xfrm>
          <a:prstGeom prst="rect">
            <a:avLst/>
          </a:prstGeom>
        </p:spPr>
        <p:txBody>
          <a:bodyPr spcFirstLastPara="1" wrap="square" lIns="91425" tIns="91425" rIns="91425" bIns="91425" anchor="t" anchorCtr="0">
            <a:normAutofit/>
          </a:bodyPr>
          <a:lstStyle>
            <a:lvl1pPr marL="0" lvl="0" rtl="0">
              <a:lnSpc>
                <a:spcPct val="100000"/>
              </a:lnSpc>
              <a:spcBef>
                <a:spcPct val="0"/>
              </a:spcBef>
              <a:spcAft>
                <a:spcPct val="0"/>
              </a:spcAft>
              <a:buClr>
                <a:schemeClr val="lt1"/>
              </a:buClr>
              <a:buSzPts val="1500"/>
              <a:buNone/>
              <a:defRPr sz="2000" spc="50" baseline="0">
                <a:solidFill>
                  <a:schemeClr val="lt1"/>
                </a:solidFill>
                <a:latin typeface="+mn-lt"/>
              </a:defRPr>
            </a:lvl1pPr>
            <a:lvl2pPr lvl="1" rtl="0">
              <a:lnSpc>
                <a:spcPct val="100000"/>
              </a:lnSpc>
              <a:spcBef>
                <a:spcPct val="0"/>
              </a:spcBef>
              <a:spcAft>
                <a:spcPct val="0"/>
              </a:spcAft>
              <a:buSzPts val="1500"/>
              <a:buNone/>
              <a:defRPr sz="1125"/>
            </a:lvl2pPr>
            <a:lvl3pPr lvl="2" rtl="0">
              <a:lnSpc>
                <a:spcPct val="100000"/>
              </a:lnSpc>
              <a:spcBef>
                <a:spcPct val="0"/>
              </a:spcBef>
              <a:spcAft>
                <a:spcPct val="0"/>
              </a:spcAft>
              <a:buSzPts val="1500"/>
              <a:buNone/>
              <a:defRPr sz="1125"/>
            </a:lvl3pPr>
            <a:lvl4pPr lvl="3" rtl="0">
              <a:lnSpc>
                <a:spcPct val="100000"/>
              </a:lnSpc>
              <a:spcBef>
                <a:spcPct val="0"/>
              </a:spcBef>
              <a:spcAft>
                <a:spcPct val="0"/>
              </a:spcAft>
              <a:buSzPts val="1500"/>
              <a:buNone/>
              <a:defRPr sz="1125"/>
            </a:lvl4pPr>
            <a:lvl5pPr lvl="4" rtl="0">
              <a:lnSpc>
                <a:spcPct val="100000"/>
              </a:lnSpc>
              <a:spcBef>
                <a:spcPct val="0"/>
              </a:spcBef>
              <a:spcAft>
                <a:spcPct val="0"/>
              </a:spcAft>
              <a:buSzPts val="1500"/>
              <a:buNone/>
              <a:defRPr sz="1125"/>
            </a:lvl5pPr>
            <a:lvl6pPr lvl="5" rtl="0">
              <a:lnSpc>
                <a:spcPct val="100000"/>
              </a:lnSpc>
              <a:spcBef>
                <a:spcPct val="0"/>
              </a:spcBef>
              <a:spcAft>
                <a:spcPct val="0"/>
              </a:spcAft>
              <a:buSzPts val="1500"/>
              <a:buNone/>
              <a:defRPr sz="1125"/>
            </a:lvl6pPr>
            <a:lvl7pPr lvl="6" rtl="0">
              <a:lnSpc>
                <a:spcPct val="100000"/>
              </a:lnSpc>
              <a:spcBef>
                <a:spcPct val="0"/>
              </a:spcBef>
              <a:spcAft>
                <a:spcPct val="0"/>
              </a:spcAft>
              <a:buSzPts val="1500"/>
              <a:buNone/>
              <a:defRPr sz="1125"/>
            </a:lvl7pPr>
            <a:lvl8pPr lvl="7" rtl="0">
              <a:lnSpc>
                <a:spcPct val="100000"/>
              </a:lnSpc>
              <a:spcBef>
                <a:spcPct val="0"/>
              </a:spcBef>
              <a:spcAft>
                <a:spcPct val="0"/>
              </a:spcAft>
              <a:buSzPts val="1500"/>
              <a:buNone/>
              <a:defRPr sz="1125"/>
            </a:lvl8pPr>
            <a:lvl9pPr lvl="8" rtl="0">
              <a:lnSpc>
                <a:spcPct val="100000"/>
              </a:lnSpc>
              <a:spcBef>
                <a:spcPct val="0"/>
              </a:spcBef>
              <a:spcAft>
                <a:spcPct val="0"/>
              </a:spcAft>
              <a:buSzPts val="1500"/>
              <a:buNone/>
              <a:defRPr sz="1125"/>
            </a:lvl9pPr>
          </a:lstStyle>
          <a:p>
            <a:r>
              <a:rPr lang="en-US"/>
              <a:t>Click to edit Master subtitle style</a:t>
            </a:r>
            <a:endParaRPr/>
          </a:p>
        </p:txBody>
      </p:sp>
      <p:pic>
        <p:nvPicPr>
          <p:cNvPr id="24" name="Google Shape;24;p3"/>
          <p:cNvPicPr preferRelativeResize="0"/>
          <p:nvPr/>
        </p:nvPicPr>
        <p:blipFill>
          <a:blip r:embed="rId2">
            <a:alphaModFix/>
          </a:blip>
          <a:stretch>
            <a:fillRect/>
          </a:stretch>
        </p:blipFill>
        <p:spPr>
          <a:xfrm>
            <a:off x="3069090" y="4266624"/>
            <a:ext cx="3010324" cy="761400"/>
          </a:xfrm>
          <a:prstGeom prst="rect">
            <a:avLst/>
          </a:prstGeom>
          <a:noFill/>
          <a:ln>
            <a:noFill/>
          </a:ln>
        </p:spPr>
      </p:pic>
      <p:sp>
        <p:nvSpPr>
          <p:cNvPr id="3" name="Google Shape;23;p3">
            <a:extLst>
              <a:ext uri="{FF2B5EF4-FFF2-40B4-BE49-F238E27FC236}">
                <a16:creationId xmlns:a16="http://schemas.microsoft.com/office/drawing/2014/main" id="{154E73F3-AE94-57DB-C8C6-D5C93F0AAE40}"/>
              </a:ext>
            </a:extLst>
          </p:cNvPr>
          <p:cNvSpPr>
            <a:spLocks noGrp="1"/>
          </p:cNvSpPr>
          <p:nvPr>
            <p:ph type="pic" idx="2" hasCustomPrompt="1"/>
          </p:nvPr>
        </p:nvSpPr>
        <p:spPr>
          <a:xfrm>
            <a:off x="233102" y="2100300"/>
            <a:ext cx="8682300" cy="2037900"/>
          </a:xfrm>
          <a:prstGeom prst="rect">
            <a:avLst/>
          </a:prstGeom>
          <a:noFill/>
          <a:ln>
            <a:noFill/>
          </a:ln>
        </p:spPr>
        <p:txBody>
          <a:bodyPr anchor="ctr"/>
          <a:lstStyle>
            <a:lvl1pPr marL="0" indent="0" algn="ctr">
              <a:buNone/>
              <a:defRPr/>
            </a:lvl1pPr>
          </a:lstStyle>
          <a:p>
            <a:r>
              <a:rPr lang="en-US"/>
              <a:t>Click to add cover photo</a:t>
            </a:r>
          </a:p>
        </p:txBody>
      </p:sp>
    </p:spTree>
    <p:extLst>
      <p:ext uri="{BB962C8B-B14F-4D97-AF65-F5344CB8AC3E}">
        <p14:creationId xmlns:p14="http://schemas.microsoft.com/office/powerpoint/2010/main" val="2618813752"/>
      </p:ext>
    </p:extLst>
  </p:cSld>
  <p:clrMapOvr>
    <a:masterClrMapping/>
  </p:clrMapOvr>
  <p:transition/>
  <p:timing/>
  <p:extLst>
    <p:ext uri="{DCECCB84-F9BA-43D5-87BE-67443E8EF086}">
      <p15:sldGuideLst xmlns:p15="http://schemas.microsoft.com/office/powerpoint/2012/main">
        <p15:guide id="3" pos="576" userDrawn="1">
          <p15:clr>
            <a:srgbClr val="FA7B17"/>
          </p15:clr>
        </p15:guide>
        <p15:guide id="4" orient="horz" pos="576" userDrawn="1">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Blank" preserve="1" userDrawn="1">
  <p:cSld name="Title Blank">
    <p:spTree>
      <p:nvGrpSpPr>
        <p:cNvPr id="1" name="Shape 91"/>
        <p:cNvGrpSpPr/>
        <p:nvPr/>
      </p:nvGrpSpPr>
      <p:grpSpPr>
        <a:xfrm>
          <a:off x="0" y="0"/>
          <a:ext cx="0" cy="0"/>
        </a:xfrm>
      </p:grpSpPr>
      <p:pic>
        <p:nvPicPr>
          <p:cNvPr id="92" name="Google Shape;92;p13"/>
          <p:cNvPicPr preferRelativeResize="0"/>
          <p:nvPr/>
        </p:nvPicPr>
        <p:blipFill>
          <a:blip r:embed="rId1">
            <a:alphaModFix/>
          </a:blip>
          <a:stretch>
            <a:fillRect/>
          </a:stretch>
        </p:blipFill>
        <p:spPr>
          <a:xfrm>
            <a:off x="6356265" y="0"/>
            <a:ext cx="2787737" cy="5143501"/>
          </a:xfrm>
          <a:prstGeom prst="rect">
            <a:avLst/>
          </a:prstGeom>
          <a:noFill/>
          <a:ln>
            <a:noFill/>
          </a:ln>
        </p:spPr>
      </p:pic>
      <p:pic>
        <p:nvPicPr>
          <p:cNvPr id="94" name="Google Shape;94;p13"/>
          <p:cNvPicPr preferRelativeResize="0"/>
          <p:nvPr/>
        </p:nvPicPr>
        <p:blipFill>
          <a:blip r:embed="rId2">
            <a:alphaModFix/>
          </a:blip>
          <a:srcRect l="4421" r="4412"/>
          <a:stretch>
            <a:fillRect/>
          </a:stretch>
        </p:blipFill>
        <p:spPr>
          <a:xfrm>
            <a:off x="152400" y="4884975"/>
            <a:ext cx="890861" cy="155700"/>
          </a:xfrm>
          <a:prstGeom prst="rect">
            <a:avLst/>
          </a:prstGeom>
          <a:noFill/>
          <a:ln>
            <a:noFill/>
          </a:ln>
        </p:spPr>
      </p:pic>
      <p:cxnSp>
        <p:nvCxnSpPr>
          <p:cNvPr id="96" name="Google Shape;96;p13"/>
          <p:cNvCxnSpPr/>
          <p:nvPr/>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5A724A5B-863E-72ED-E977-DA3A1042759C}"/>
              </a:ext>
            </a:extLst>
          </p:cNvPr>
          <p:cNvSpPr>
            <a:spLocks noGrp="1"/>
          </p:cNvSpPr>
          <p:nvPr>
            <p:ph type="sldNum" idx="10"/>
          </p:nvPr>
        </p:nvSpPr>
        <p:spPr/>
        <p:txBody>
          <a:bodyPr/>
          <a:lstStyle/>
          <a:p>
            <a:fld id="{00000000-1234-1234-1234-123412341234}" type="slidenum">
              <a:rPr lang="en" smtClean="0"/>
              <a:t>‹#›</a:t>
            </a:fld>
            <a:endParaRPr lang="en"/>
          </a:p>
        </p:txBody>
      </p:sp>
    </p:spTree>
    <p:extLst>
      <p:ext uri="{BB962C8B-B14F-4D97-AF65-F5344CB8AC3E}">
        <p14:creationId xmlns:p14="http://schemas.microsoft.com/office/powerpoint/2010/main" val="2979570958"/>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 Text">
    <p:spTree>
      <p:nvGrpSpPr>
        <p:cNvPr id="1" name=""/>
        <p:cNvGrpSpPr/>
        <p:nvPr/>
      </p:nvGrpSpPr>
      <p:grpSpPr>
        <a:xfrm>
          <a:off x="0" y="0"/>
          <a:ext cx="0" cy="0"/>
        </a:xfrm>
      </p:grpSpPr>
      <p:sp>
        <p:nvSpPr>
          <p:cNvPr id="4" name="Google Shape;19;p3">
            <a:extLst>
              <a:ext uri="{FF2B5EF4-FFF2-40B4-BE49-F238E27FC236}">
                <a16:creationId xmlns:a16="http://schemas.microsoft.com/office/drawing/2014/main" id="{003788E6-B114-1F3A-3A8A-863C13FC0E72}"/>
              </a:ext>
            </a:extLst>
          </p:cNvPr>
          <p:cNvSpPr/>
          <p:nvPr userDrawn="1"/>
        </p:nvSpPr>
        <p:spPr>
          <a:xfrm>
            <a:off x="-1" y="-7200"/>
            <a:ext cx="9144001" cy="2107500"/>
          </a:xfrm>
          <a:prstGeom prst="rect">
            <a:avLst/>
          </a:prstGeom>
          <a:solidFill>
            <a:schemeClr val="dk1"/>
          </a:solidFill>
          <a:ln>
            <a:noFill/>
          </a:ln>
        </p:spPr>
        <p:txBody>
          <a:bodyPr spcFirstLastPara="1" wrap="square" lIns="68569" tIns="68569" rIns="68569" bIns="68569" anchor="ctr" anchorCtr="0">
            <a:noAutofit/>
          </a:bodyPr>
          <a:lstStyle/>
          <a:p>
            <a:pPr marL="0" lvl="0" indent="0" algn="l" rtl="0">
              <a:spcBef>
                <a:spcPct val="0"/>
              </a:spcBef>
              <a:spcAft>
                <a:spcPct val="0"/>
              </a:spcAft>
              <a:buNone/>
            </a:pPr>
            <a:endParaRPr sz="1050"/>
          </a:p>
        </p:txBody>
      </p:sp>
      <p:sp>
        <p:nvSpPr>
          <p:cNvPr id="5" name="Google Shape;20;p3">
            <a:extLst>
              <a:ext uri="{FF2B5EF4-FFF2-40B4-BE49-F238E27FC236}">
                <a16:creationId xmlns:a16="http://schemas.microsoft.com/office/drawing/2014/main" id="{30E4919C-C44E-812D-18AF-35905065A138}"/>
              </a:ext>
            </a:extLst>
          </p:cNvPr>
          <p:cNvSpPr txBox="1">
            <a:spLocks noGrp="1"/>
          </p:cNvSpPr>
          <p:nvPr>
            <p:ph type="title"/>
          </p:nvPr>
        </p:nvSpPr>
        <p:spPr>
          <a:xfrm>
            <a:off x="381000" y="115477"/>
            <a:ext cx="8305800" cy="1170474"/>
          </a:xfrm>
          <a:prstGeom prst="rect">
            <a:avLst/>
          </a:prstGeom>
        </p:spPr>
        <p:txBody>
          <a:bodyPr spcFirstLastPara="1" wrap="square" lIns="91425" tIns="91425" rIns="91425" bIns="91425" anchor="b" anchorCtr="0">
            <a:normAutofit/>
          </a:bodyPr>
          <a:lstStyle>
            <a:lvl1pPr lvl="0" rtl="0">
              <a:spcBef>
                <a:spcPct val="0"/>
              </a:spcBef>
              <a:spcAft>
                <a:spcPct val="0"/>
              </a:spcAft>
              <a:buClr>
                <a:schemeClr val="lt1"/>
              </a:buClr>
              <a:buSzPts val="3000"/>
              <a:buNone/>
              <a:defRPr sz="3600">
                <a:solidFill>
                  <a:schemeClr val="lt1"/>
                </a:solidFill>
                <a:latin typeface="+mj-lt"/>
              </a:defRPr>
            </a:lvl1pPr>
            <a:lvl2pPr lvl="1" rtl="0">
              <a:spcBef>
                <a:spcPct val="0"/>
              </a:spcBef>
              <a:spcAft>
                <a:spcPct val="0"/>
              </a:spcAft>
              <a:buSzPts val="3000"/>
              <a:buNone/>
              <a:defRPr sz="2250"/>
            </a:lvl2pPr>
            <a:lvl3pPr lvl="2" rtl="0">
              <a:spcBef>
                <a:spcPct val="0"/>
              </a:spcBef>
              <a:spcAft>
                <a:spcPct val="0"/>
              </a:spcAft>
              <a:buSzPts val="3000"/>
              <a:buNone/>
              <a:defRPr sz="2250"/>
            </a:lvl3pPr>
            <a:lvl4pPr lvl="3" rtl="0">
              <a:spcBef>
                <a:spcPct val="0"/>
              </a:spcBef>
              <a:spcAft>
                <a:spcPct val="0"/>
              </a:spcAft>
              <a:buSzPts val="3000"/>
              <a:buNone/>
              <a:defRPr sz="2250"/>
            </a:lvl4pPr>
            <a:lvl5pPr lvl="4" rtl="0">
              <a:spcBef>
                <a:spcPct val="0"/>
              </a:spcBef>
              <a:spcAft>
                <a:spcPct val="0"/>
              </a:spcAft>
              <a:buSzPts val="3000"/>
              <a:buNone/>
              <a:defRPr sz="2250"/>
            </a:lvl5pPr>
            <a:lvl6pPr lvl="5" rtl="0">
              <a:spcBef>
                <a:spcPct val="0"/>
              </a:spcBef>
              <a:spcAft>
                <a:spcPct val="0"/>
              </a:spcAft>
              <a:buSzPts val="3000"/>
              <a:buNone/>
              <a:defRPr sz="2250"/>
            </a:lvl6pPr>
            <a:lvl7pPr lvl="6" rtl="0">
              <a:spcBef>
                <a:spcPct val="0"/>
              </a:spcBef>
              <a:spcAft>
                <a:spcPct val="0"/>
              </a:spcAft>
              <a:buSzPts val="3000"/>
              <a:buNone/>
              <a:defRPr sz="2250"/>
            </a:lvl7pPr>
            <a:lvl8pPr lvl="7" rtl="0">
              <a:spcBef>
                <a:spcPct val="0"/>
              </a:spcBef>
              <a:spcAft>
                <a:spcPct val="0"/>
              </a:spcAft>
              <a:buSzPts val="3000"/>
              <a:buNone/>
              <a:defRPr sz="2250"/>
            </a:lvl8pPr>
            <a:lvl9pPr lvl="8" rtl="0">
              <a:spcBef>
                <a:spcPct val="0"/>
              </a:spcBef>
              <a:spcAft>
                <a:spcPct val="0"/>
              </a:spcAft>
              <a:buSzPts val="3000"/>
              <a:buNone/>
              <a:defRPr sz="2250"/>
            </a:lvl9pPr>
          </a:lstStyle>
          <a:p>
            <a:r>
              <a:rPr lang="en-US"/>
              <a:t>Click to edit Master title style</a:t>
            </a:r>
            <a:endParaRPr/>
          </a:p>
        </p:txBody>
      </p:sp>
      <p:cxnSp>
        <p:nvCxnSpPr>
          <p:cNvPr id="6" name="Google Shape;21;p3">
            <a:extLst>
              <a:ext uri="{FF2B5EF4-FFF2-40B4-BE49-F238E27FC236}">
                <a16:creationId xmlns:a16="http://schemas.microsoft.com/office/drawing/2014/main" id="{CEC20C6E-1C1D-5B8D-43D8-846165CEB2E0}"/>
              </a:ext>
            </a:extLst>
          </p:cNvPr>
          <p:cNvCxnSpPr/>
          <p:nvPr userDrawn="1"/>
        </p:nvCxnSpPr>
        <p:spPr>
          <a:xfrm>
            <a:off x="468551" y="1338300"/>
            <a:ext cx="2582100" cy="600"/>
          </a:xfrm>
          <a:prstGeom prst="straightConnector1">
            <a:avLst/>
          </a:prstGeom>
          <a:noFill/>
          <a:ln w="19050" cap="flat" cmpd="sng">
            <a:solidFill>
              <a:schemeClr val="accent3"/>
            </a:solidFill>
            <a:prstDash val="solid"/>
            <a:round/>
            <a:headEnd type="none" w="med" len="med"/>
            <a:tailEnd type="none" w="med" len="med"/>
          </a:ln>
        </p:spPr>
      </p:cxnSp>
      <p:sp>
        <p:nvSpPr>
          <p:cNvPr id="7" name="Google Shape;22;p3">
            <a:extLst>
              <a:ext uri="{FF2B5EF4-FFF2-40B4-BE49-F238E27FC236}">
                <a16:creationId xmlns:a16="http://schemas.microsoft.com/office/drawing/2014/main" id="{1E12D680-C6EF-24BF-D90E-6206F4987787}"/>
              </a:ext>
            </a:extLst>
          </p:cNvPr>
          <p:cNvSpPr txBox="1">
            <a:spLocks noGrp="1"/>
          </p:cNvSpPr>
          <p:nvPr>
            <p:ph type="subTitle" idx="1"/>
          </p:nvPr>
        </p:nvSpPr>
        <p:spPr>
          <a:xfrm>
            <a:off x="381000" y="1357850"/>
            <a:ext cx="8305800" cy="631876"/>
          </a:xfrm>
          <a:prstGeom prst="rect">
            <a:avLst/>
          </a:prstGeom>
        </p:spPr>
        <p:txBody>
          <a:bodyPr spcFirstLastPara="1" wrap="square" lIns="91425" tIns="91425" rIns="91425" bIns="91425" anchor="t" anchorCtr="0">
            <a:normAutofit/>
          </a:bodyPr>
          <a:lstStyle>
            <a:lvl1pPr lvl="0" rtl="0">
              <a:lnSpc>
                <a:spcPct val="100000"/>
              </a:lnSpc>
              <a:spcBef>
                <a:spcPct val="0"/>
              </a:spcBef>
              <a:spcAft>
                <a:spcPct val="0"/>
              </a:spcAft>
              <a:buClr>
                <a:schemeClr val="lt1"/>
              </a:buClr>
              <a:buSzPts val="1500"/>
              <a:buNone/>
              <a:defRPr sz="2000" spc="50" baseline="0">
                <a:solidFill>
                  <a:schemeClr val="lt1"/>
                </a:solidFill>
                <a:latin typeface="+mn-lt"/>
              </a:defRPr>
            </a:lvl1pPr>
            <a:lvl2pPr lvl="1" rtl="0">
              <a:lnSpc>
                <a:spcPct val="100000"/>
              </a:lnSpc>
              <a:spcBef>
                <a:spcPct val="0"/>
              </a:spcBef>
              <a:spcAft>
                <a:spcPct val="0"/>
              </a:spcAft>
              <a:buSzPts val="1500"/>
              <a:buNone/>
              <a:defRPr sz="1125"/>
            </a:lvl2pPr>
            <a:lvl3pPr lvl="2" rtl="0">
              <a:lnSpc>
                <a:spcPct val="100000"/>
              </a:lnSpc>
              <a:spcBef>
                <a:spcPct val="0"/>
              </a:spcBef>
              <a:spcAft>
                <a:spcPct val="0"/>
              </a:spcAft>
              <a:buSzPts val="1500"/>
              <a:buNone/>
              <a:defRPr sz="1125"/>
            </a:lvl3pPr>
            <a:lvl4pPr lvl="3" rtl="0">
              <a:lnSpc>
                <a:spcPct val="100000"/>
              </a:lnSpc>
              <a:spcBef>
                <a:spcPct val="0"/>
              </a:spcBef>
              <a:spcAft>
                <a:spcPct val="0"/>
              </a:spcAft>
              <a:buSzPts val="1500"/>
              <a:buNone/>
              <a:defRPr sz="1125"/>
            </a:lvl4pPr>
            <a:lvl5pPr lvl="4" rtl="0">
              <a:lnSpc>
                <a:spcPct val="100000"/>
              </a:lnSpc>
              <a:spcBef>
                <a:spcPct val="0"/>
              </a:spcBef>
              <a:spcAft>
                <a:spcPct val="0"/>
              </a:spcAft>
              <a:buSzPts val="1500"/>
              <a:buNone/>
              <a:defRPr sz="1125"/>
            </a:lvl5pPr>
            <a:lvl6pPr lvl="5" rtl="0">
              <a:lnSpc>
                <a:spcPct val="100000"/>
              </a:lnSpc>
              <a:spcBef>
                <a:spcPct val="0"/>
              </a:spcBef>
              <a:spcAft>
                <a:spcPct val="0"/>
              </a:spcAft>
              <a:buSzPts val="1500"/>
              <a:buNone/>
              <a:defRPr sz="1125"/>
            </a:lvl6pPr>
            <a:lvl7pPr lvl="6" rtl="0">
              <a:lnSpc>
                <a:spcPct val="100000"/>
              </a:lnSpc>
              <a:spcBef>
                <a:spcPct val="0"/>
              </a:spcBef>
              <a:spcAft>
                <a:spcPct val="0"/>
              </a:spcAft>
              <a:buSzPts val="1500"/>
              <a:buNone/>
              <a:defRPr sz="1125"/>
            </a:lvl7pPr>
            <a:lvl8pPr lvl="7" rtl="0">
              <a:lnSpc>
                <a:spcPct val="100000"/>
              </a:lnSpc>
              <a:spcBef>
                <a:spcPct val="0"/>
              </a:spcBef>
              <a:spcAft>
                <a:spcPct val="0"/>
              </a:spcAft>
              <a:buSzPts val="1500"/>
              <a:buNone/>
              <a:defRPr sz="1125"/>
            </a:lvl8pPr>
            <a:lvl9pPr lvl="8" rtl="0">
              <a:lnSpc>
                <a:spcPct val="100000"/>
              </a:lnSpc>
              <a:spcBef>
                <a:spcPct val="0"/>
              </a:spcBef>
              <a:spcAft>
                <a:spcPct val="0"/>
              </a:spcAft>
              <a:buSzPts val="1500"/>
              <a:buNone/>
              <a:defRPr sz="1125"/>
            </a:lvl9pPr>
          </a:lstStyle>
          <a:p>
            <a:r>
              <a:rPr lang="en-US"/>
              <a:t>Click to edit Master subtitle style</a:t>
            </a:r>
            <a:endParaRPr/>
          </a:p>
        </p:txBody>
      </p:sp>
      <p:pic>
        <p:nvPicPr>
          <p:cNvPr id="8" name="Google Shape;24;p3">
            <a:extLst>
              <a:ext uri="{FF2B5EF4-FFF2-40B4-BE49-F238E27FC236}">
                <a16:creationId xmlns:a16="http://schemas.microsoft.com/office/drawing/2014/main" id="{ABD3F9BF-9684-DDEE-B440-8DD9D317C7D6}"/>
              </a:ext>
            </a:extLst>
          </p:cNvPr>
          <p:cNvPicPr preferRelativeResize="0"/>
          <p:nvPr userDrawn="1"/>
        </p:nvPicPr>
        <p:blipFill>
          <a:blip r:embed="rId1">
            <a:alphaModFix/>
          </a:blip>
          <a:stretch>
            <a:fillRect/>
          </a:stretch>
        </p:blipFill>
        <p:spPr>
          <a:xfrm>
            <a:off x="3069090" y="4266624"/>
            <a:ext cx="3010324" cy="761400"/>
          </a:xfrm>
          <a:prstGeom prst="rect">
            <a:avLst/>
          </a:prstGeom>
          <a:noFill/>
          <a:ln>
            <a:noFill/>
          </a:ln>
        </p:spPr>
      </p:pic>
      <p:sp>
        <p:nvSpPr>
          <p:cNvPr id="10" name="Text Placeholder 2">
            <a:extLst>
              <a:ext uri="{FF2B5EF4-FFF2-40B4-BE49-F238E27FC236}">
                <a16:creationId xmlns:a16="http://schemas.microsoft.com/office/drawing/2014/main" id="{D40BDB24-777C-9BCB-61C6-22A2D38098F2}"/>
              </a:ext>
            </a:extLst>
          </p:cNvPr>
          <p:cNvSpPr>
            <a:spLocks noGrp="1"/>
          </p:cNvSpPr>
          <p:nvPr>
            <p:ph type="body" sz="quarter" idx="11"/>
          </p:nvPr>
        </p:nvSpPr>
        <p:spPr>
          <a:xfrm>
            <a:off x="381000" y="2100263"/>
            <a:ext cx="8305800" cy="205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214864"/>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 Hawley Blue">
    <p:bg>
      <p:bgPr>
        <a:solidFill>
          <a:srgbClr val="112C37"/>
        </a:solidFill>
        <a:effectLst/>
      </p:bgPr>
    </p:bg>
    <p:spTree>
      <p:nvGrpSpPr>
        <p:cNvPr id="1" name=""/>
        <p:cNvGrpSpPr/>
        <p:nvPr/>
      </p:nvGrpSpPr>
      <p:grpSpPr>
        <a:xfrm>
          <a:off x="0" y="0"/>
          <a:ext cx="0" cy="0"/>
        </a:xfrm>
      </p:grpSpPr>
      <p:sp>
        <p:nvSpPr>
          <p:cNvPr id="4" name="Google Shape;26;p4">
            <a:extLst>
              <a:ext uri="{FF2B5EF4-FFF2-40B4-BE49-F238E27FC236}">
                <a16:creationId xmlns:a16="http://schemas.microsoft.com/office/drawing/2014/main" id="{F9473558-68DD-281B-D7D2-F3ACB6A08DD2}"/>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a:spcBef>
                <a:spcPct val="0"/>
              </a:spcBef>
              <a:spcAft>
                <a:spcPct val="0"/>
              </a:spcAft>
              <a:buClr>
                <a:schemeClr val="lt1"/>
              </a:buClr>
              <a:buSzPts val="3600"/>
              <a:buNone/>
              <a:defRPr sz="3600" spc="50" baseline="0">
                <a:solidFill>
                  <a:schemeClr val="lt1"/>
                </a:solidFill>
                <a:latin typeface="+mj-lt"/>
              </a:defRPr>
            </a:lvl1pPr>
            <a:lvl2pPr lvl="1" algn="ctr">
              <a:spcBef>
                <a:spcPct val="0"/>
              </a:spcBef>
              <a:spcAft>
                <a:spcPct val="0"/>
              </a:spcAft>
              <a:buClr>
                <a:schemeClr val="lt1"/>
              </a:buClr>
              <a:buSzPts val="3600"/>
              <a:buNone/>
              <a:defRPr sz="2700">
                <a:solidFill>
                  <a:schemeClr val="lt1"/>
                </a:solidFill>
              </a:defRPr>
            </a:lvl2pPr>
            <a:lvl3pPr lvl="2" algn="ctr">
              <a:spcBef>
                <a:spcPct val="0"/>
              </a:spcBef>
              <a:spcAft>
                <a:spcPct val="0"/>
              </a:spcAft>
              <a:buClr>
                <a:schemeClr val="lt1"/>
              </a:buClr>
              <a:buSzPts val="3600"/>
              <a:buNone/>
              <a:defRPr sz="2700">
                <a:solidFill>
                  <a:schemeClr val="lt1"/>
                </a:solidFill>
              </a:defRPr>
            </a:lvl3pPr>
            <a:lvl4pPr lvl="3" algn="ctr">
              <a:spcBef>
                <a:spcPct val="0"/>
              </a:spcBef>
              <a:spcAft>
                <a:spcPct val="0"/>
              </a:spcAft>
              <a:buClr>
                <a:schemeClr val="lt1"/>
              </a:buClr>
              <a:buSzPts val="3600"/>
              <a:buNone/>
              <a:defRPr sz="2700">
                <a:solidFill>
                  <a:schemeClr val="lt1"/>
                </a:solidFill>
              </a:defRPr>
            </a:lvl4pPr>
            <a:lvl5pPr lvl="4" algn="ctr">
              <a:spcBef>
                <a:spcPct val="0"/>
              </a:spcBef>
              <a:spcAft>
                <a:spcPct val="0"/>
              </a:spcAft>
              <a:buClr>
                <a:schemeClr val="lt1"/>
              </a:buClr>
              <a:buSzPts val="3600"/>
              <a:buNone/>
              <a:defRPr sz="2700">
                <a:solidFill>
                  <a:schemeClr val="lt1"/>
                </a:solidFill>
              </a:defRPr>
            </a:lvl5pPr>
            <a:lvl6pPr lvl="5" algn="ctr">
              <a:spcBef>
                <a:spcPct val="0"/>
              </a:spcBef>
              <a:spcAft>
                <a:spcPct val="0"/>
              </a:spcAft>
              <a:buClr>
                <a:schemeClr val="lt1"/>
              </a:buClr>
              <a:buSzPts val="3600"/>
              <a:buNone/>
              <a:defRPr sz="2700">
                <a:solidFill>
                  <a:schemeClr val="lt1"/>
                </a:solidFill>
              </a:defRPr>
            </a:lvl6pPr>
            <a:lvl7pPr lvl="6" algn="ctr">
              <a:spcBef>
                <a:spcPct val="0"/>
              </a:spcBef>
              <a:spcAft>
                <a:spcPct val="0"/>
              </a:spcAft>
              <a:buClr>
                <a:schemeClr val="lt1"/>
              </a:buClr>
              <a:buSzPts val="3600"/>
              <a:buNone/>
              <a:defRPr sz="2700">
                <a:solidFill>
                  <a:schemeClr val="lt1"/>
                </a:solidFill>
              </a:defRPr>
            </a:lvl7pPr>
            <a:lvl8pPr lvl="7" algn="ctr">
              <a:spcBef>
                <a:spcPct val="0"/>
              </a:spcBef>
              <a:spcAft>
                <a:spcPct val="0"/>
              </a:spcAft>
              <a:buClr>
                <a:schemeClr val="lt1"/>
              </a:buClr>
              <a:buSzPts val="3600"/>
              <a:buNone/>
              <a:defRPr sz="2700">
                <a:solidFill>
                  <a:schemeClr val="lt1"/>
                </a:solidFill>
              </a:defRPr>
            </a:lvl8pPr>
            <a:lvl9pPr lvl="8" algn="ctr">
              <a:spcBef>
                <a:spcPct val="0"/>
              </a:spcBef>
              <a:spcAft>
                <a:spcPct val="0"/>
              </a:spcAft>
              <a:buClr>
                <a:schemeClr val="lt1"/>
              </a:buClr>
              <a:buSzPts val="3600"/>
              <a:buNone/>
              <a:defRPr sz="2700">
                <a:solidFill>
                  <a:schemeClr val="lt1"/>
                </a:solidFill>
              </a:defRPr>
            </a:lvl9pPr>
          </a:lstStyle>
          <a:p>
            <a:r>
              <a:rPr lang="en-US"/>
              <a:t>Click to edit Master title style</a:t>
            </a:r>
            <a:endParaRPr/>
          </a:p>
        </p:txBody>
      </p:sp>
      <p:pic>
        <p:nvPicPr>
          <p:cNvPr id="5" name="Google Shape;27;p4">
            <a:extLst>
              <a:ext uri="{FF2B5EF4-FFF2-40B4-BE49-F238E27FC236}">
                <a16:creationId xmlns:a16="http://schemas.microsoft.com/office/drawing/2014/main" id="{17643618-A7A7-7FE6-7D27-786A8AE574D5}"/>
              </a:ext>
            </a:extLst>
          </p:cNvPr>
          <p:cNvPicPr preferRelativeResize="0"/>
          <p:nvPr userDrawn="1"/>
        </p:nvPicPr>
        <p:blipFill>
          <a:blip r:embed="rId1">
            <a:alphaModFix/>
          </a:blip>
          <a:srcRect l="4421" r="4412"/>
          <a:stretch>
            <a:fillRect/>
          </a:stretch>
        </p:blipFill>
        <p:spPr>
          <a:xfrm>
            <a:off x="152400" y="4884975"/>
            <a:ext cx="890861" cy="155700"/>
          </a:xfrm>
          <a:prstGeom prst="rect">
            <a:avLst/>
          </a:prstGeom>
          <a:noFill/>
          <a:ln>
            <a:noFill/>
          </a:ln>
        </p:spPr>
      </p:pic>
      <p:pic>
        <p:nvPicPr>
          <p:cNvPr id="6" name="Google Shape;28;p4">
            <a:extLst>
              <a:ext uri="{FF2B5EF4-FFF2-40B4-BE49-F238E27FC236}">
                <a16:creationId xmlns:a16="http://schemas.microsoft.com/office/drawing/2014/main" id="{3D8111F9-4036-3503-4EE6-943B937661DB}"/>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cxnSp>
        <p:nvCxnSpPr>
          <p:cNvPr id="7" name="Google Shape;30;p4">
            <a:extLst>
              <a:ext uri="{FF2B5EF4-FFF2-40B4-BE49-F238E27FC236}">
                <a16:creationId xmlns:a16="http://schemas.microsoft.com/office/drawing/2014/main" id="{F73D3810-E9D9-9BFB-8FD4-0A3C4049DC78}"/>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8" name="Slide Number Placeholder 3">
            <a:extLst>
              <a:ext uri="{FF2B5EF4-FFF2-40B4-BE49-F238E27FC236}">
                <a16:creationId xmlns:a16="http://schemas.microsoft.com/office/drawing/2014/main" id="{1246B8A8-B91B-B840-7AE4-17DF38ABD8CE}"/>
              </a:ext>
            </a:extLst>
          </p:cNvPr>
          <p:cNvSpPr>
            <a:spLocks noGrp="1"/>
          </p:cNvSpPr>
          <p:nvPr>
            <p:ph type="sldNum" idx="10"/>
          </p:nvPr>
        </p:nvSpPr>
        <p:spPr>
          <a:xfrm>
            <a:off x="8636853" y="4769375"/>
            <a:ext cx="380999" cy="296700"/>
          </a:xfrm>
        </p:spPr>
        <p:txBody>
          <a:bodyPr/>
          <a:lstStyle/>
          <a:p>
            <a:fld id="{00000000-1234-1234-1234-123412341234}" type="slidenum">
              <a:rPr lang="en" smtClean="0"/>
              <a:t>‹#›</a:t>
            </a:fld>
            <a:endParaRPr lang="en"/>
          </a:p>
        </p:txBody>
      </p:sp>
    </p:spTree>
    <p:extLst>
      <p:ext uri="{BB962C8B-B14F-4D97-AF65-F5344CB8AC3E}">
        <p14:creationId xmlns:p14="http://schemas.microsoft.com/office/powerpoint/2010/main" val="1128098815"/>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 Grey">
    <p:bg>
      <p:bgPr>
        <a:solidFill>
          <a:srgbClr val="E6E7E8"/>
        </a:solidFill>
        <a:effectLst/>
      </p:bgPr>
    </p:bg>
    <p:spTree>
      <p:nvGrpSpPr>
        <p:cNvPr id="1" name=""/>
        <p:cNvGrpSpPr/>
        <p:nvPr/>
      </p:nvGrpSpPr>
      <p:grpSpPr>
        <a:xfrm>
          <a:off x="0" y="0"/>
          <a:ext cx="0" cy="0"/>
        </a:xfrm>
      </p:grpSpPr>
      <p:pic>
        <p:nvPicPr>
          <p:cNvPr id="4" name="Google Shape;33;p5">
            <a:extLst>
              <a:ext uri="{FF2B5EF4-FFF2-40B4-BE49-F238E27FC236}">
                <a16:creationId xmlns:a16="http://schemas.microsoft.com/office/drawing/2014/main" id="{CB1FC9DD-569A-CE63-23BA-0A62EFC664FA}"/>
              </a:ext>
            </a:extLst>
          </p:cNvPr>
          <p:cNvPicPr preferRelativeResize="0"/>
          <p:nvPr userDrawn="1"/>
        </p:nvPicPr>
        <p:blipFill>
          <a:blip r:embed="rId1">
            <a:alphaModFix/>
          </a:blip>
          <a:srcRect l="4421" r="4412"/>
          <a:stretch>
            <a:fillRect/>
          </a:stretch>
        </p:blipFill>
        <p:spPr>
          <a:xfrm>
            <a:off x="152400" y="4884975"/>
            <a:ext cx="890861" cy="155700"/>
          </a:xfrm>
          <a:prstGeom prst="rect">
            <a:avLst/>
          </a:prstGeom>
          <a:noFill/>
          <a:ln>
            <a:noFill/>
          </a:ln>
        </p:spPr>
      </p:pic>
      <p:pic>
        <p:nvPicPr>
          <p:cNvPr id="5" name="Google Shape;34;p5">
            <a:extLst>
              <a:ext uri="{FF2B5EF4-FFF2-40B4-BE49-F238E27FC236}">
                <a16:creationId xmlns:a16="http://schemas.microsoft.com/office/drawing/2014/main" id="{A39769CD-692D-BD47-4F91-96F3F46979D8}"/>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cxnSp>
        <p:nvCxnSpPr>
          <p:cNvPr id="6" name="Google Shape;36;p5">
            <a:extLst>
              <a:ext uri="{FF2B5EF4-FFF2-40B4-BE49-F238E27FC236}">
                <a16:creationId xmlns:a16="http://schemas.microsoft.com/office/drawing/2014/main" id="{399DF825-BC36-A50A-08A7-A53A43DD2189}"/>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Google Shape;38;p6">
            <a:extLst>
              <a:ext uri="{FF2B5EF4-FFF2-40B4-BE49-F238E27FC236}">
                <a16:creationId xmlns:a16="http://schemas.microsoft.com/office/drawing/2014/main" id="{0C20049B-66EF-E4BD-E459-A905573A23C7}"/>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rtl="0">
              <a:spcBef>
                <a:spcPct val="0"/>
              </a:spcBef>
              <a:spcAft>
                <a:spcPct val="0"/>
              </a:spcAft>
              <a:buSzPts val="3600"/>
              <a:buNone/>
              <a:defRPr sz="3600" spc="50" baseline="0">
                <a:latin typeface="+mj-lt"/>
              </a:defRPr>
            </a:lvl1pPr>
            <a:lvl2pPr lvl="1" algn="ctr" rtl="0">
              <a:spcBef>
                <a:spcPct val="0"/>
              </a:spcBef>
              <a:spcAft>
                <a:spcPct val="0"/>
              </a:spcAft>
              <a:buSzPts val="3600"/>
              <a:buNone/>
              <a:defRPr sz="2700"/>
            </a:lvl2pPr>
            <a:lvl3pPr lvl="2" algn="ctr" rtl="0">
              <a:spcBef>
                <a:spcPct val="0"/>
              </a:spcBef>
              <a:spcAft>
                <a:spcPct val="0"/>
              </a:spcAft>
              <a:buSzPts val="3600"/>
              <a:buNone/>
              <a:defRPr sz="2700"/>
            </a:lvl3pPr>
            <a:lvl4pPr lvl="3" algn="ctr" rtl="0">
              <a:spcBef>
                <a:spcPct val="0"/>
              </a:spcBef>
              <a:spcAft>
                <a:spcPct val="0"/>
              </a:spcAft>
              <a:buSzPts val="3600"/>
              <a:buNone/>
              <a:defRPr sz="2700"/>
            </a:lvl4pPr>
            <a:lvl5pPr lvl="4" algn="ctr" rtl="0">
              <a:spcBef>
                <a:spcPct val="0"/>
              </a:spcBef>
              <a:spcAft>
                <a:spcPct val="0"/>
              </a:spcAft>
              <a:buSzPts val="3600"/>
              <a:buNone/>
              <a:defRPr sz="2700"/>
            </a:lvl5pPr>
            <a:lvl6pPr lvl="5" algn="ctr" rtl="0">
              <a:spcBef>
                <a:spcPct val="0"/>
              </a:spcBef>
              <a:spcAft>
                <a:spcPct val="0"/>
              </a:spcAft>
              <a:buSzPts val="3600"/>
              <a:buNone/>
              <a:defRPr sz="2700"/>
            </a:lvl6pPr>
            <a:lvl7pPr lvl="6" algn="ctr" rtl="0">
              <a:spcBef>
                <a:spcPct val="0"/>
              </a:spcBef>
              <a:spcAft>
                <a:spcPct val="0"/>
              </a:spcAft>
              <a:buSzPts val="3600"/>
              <a:buNone/>
              <a:defRPr sz="2700"/>
            </a:lvl7pPr>
            <a:lvl8pPr lvl="7" algn="ctr" rtl="0">
              <a:spcBef>
                <a:spcPct val="0"/>
              </a:spcBef>
              <a:spcAft>
                <a:spcPct val="0"/>
              </a:spcAft>
              <a:buSzPts val="3600"/>
              <a:buNone/>
              <a:defRPr sz="2700"/>
            </a:lvl8pPr>
            <a:lvl9pPr lvl="8" algn="ctr" rtl="0">
              <a:spcBef>
                <a:spcPct val="0"/>
              </a:spcBef>
              <a:spcAft>
                <a:spcPct val="0"/>
              </a:spcAft>
              <a:buSzPts val="3600"/>
              <a:buNone/>
              <a:defRPr sz="2700"/>
            </a:lvl9pPr>
          </a:lstStyle>
          <a:p>
            <a:r>
              <a:rPr lang="en-US"/>
              <a:t>Click to edit Master title style</a:t>
            </a:r>
            <a:endParaRPr/>
          </a:p>
        </p:txBody>
      </p:sp>
      <p:sp>
        <p:nvSpPr>
          <p:cNvPr id="8" name="Slide Number Placeholder 2">
            <a:extLst>
              <a:ext uri="{FF2B5EF4-FFF2-40B4-BE49-F238E27FC236}">
                <a16:creationId xmlns:a16="http://schemas.microsoft.com/office/drawing/2014/main" id="{E7DAEAA2-F134-14D3-10D2-0D952EF79CB7}"/>
              </a:ext>
            </a:extLst>
          </p:cNvPr>
          <p:cNvSpPr>
            <a:spLocks noGrp="1"/>
          </p:cNvSpPr>
          <p:nvPr>
            <p:ph type="sldNum" idx="10"/>
          </p:nvPr>
        </p:nvSpPr>
        <p:spPr>
          <a:xfrm>
            <a:off x="8636853" y="4769375"/>
            <a:ext cx="380999" cy="296700"/>
          </a:xfrm>
        </p:spPr>
        <p:txBody>
          <a:bodyPr/>
          <a:lstStyle/>
          <a:p>
            <a:fld id="{00000000-1234-1234-1234-123412341234}" type="slidenum">
              <a:rPr lang="en" smtClean="0"/>
              <a:t>‹#›</a:t>
            </a:fld>
            <a:endParaRPr lang="en"/>
          </a:p>
        </p:txBody>
      </p:sp>
    </p:spTree>
    <p:extLst>
      <p:ext uri="{BB962C8B-B14F-4D97-AF65-F5344CB8AC3E}">
        <p14:creationId xmlns:p14="http://schemas.microsoft.com/office/powerpoint/2010/main" val="333561900"/>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 Pale Blue">
    <p:bg>
      <p:bgPr>
        <a:solidFill>
          <a:srgbClr val="C4DBF1"/>
        </a:solidFill>
        <a:effectLst/>
      </p:bgPr>
    </p:bg>
    <p:spTree>
      <p:nvGrpSpPr>
        <p:cNvPr id="1" name=""/>
        <p:cNvGrpSpPr/>
        <p:nvPr/>
      </p:nvGrpSpPr>
      <p:grpSpPr>
        <a:xfrm>
          <a:off x="0" y="0"/>
          <a:ext cx="0" cy="0"/>
        </a:xfrm>
      </p:grpSpPr>
      <p:pic>
        <p:nvPicPr>
          <p:cNvPr id="4" name="Google Shape;40;p6">
            <a:extLst>
              <a:ext uri="{FF2B5EF4-FFF2-40B4-BE49-F238E27FC236}">
                <a16:creationId xmlns:a16="http://schemas.microsoft.com/office/drawing/2014/main" id="{395C512C-40A4-34B2-33F9-DBE67A3C77F3}"/>
              </a:ext>
            </a:extLst>
          </p:cNvPr>
          <p:cNvPicPr preferRelativeResize="0"/>
          <p:nvPr userDrawn="1"/>
        </p:nvPicPr>
        <p:blipFill>
          <a:blip r:embed="rId1">
            <a:alphaModFix/>
          </a:blip>
          <a:stretch>
            <a:fillRect/>
          </a:stretch>
        </p:blipFill>
        <p:spPr>
          <a:xfrm>
            <a:off x="6356265" y="0"/>
            <a:ext cx="2787737" cy="5143501"/>
          </a:xfrm>
          <a:prstGeom prst="rect">
            <a:avLst/>
          </a:prstGeom>
          <a:noFill/>
          <a:ln>
            <a:noFill/>
          </a:ln>
        </p:spPr>
      </p:pic>
      <p:sp>
        <p:nvSpPr>
          <p:cNvPr id="5" name="Google Shape;38;p6">
            <a:extLst>
              <a:ext uri="{FF2B5EF4-FFF2-40B4-BE49-F238E27FC236}">
                <a16:creationId xmlns:a16="http://schemas.microsoft.com/office/drawing/2014/main" id="{72ADE4FE-5FA0-AA02-DF71-0440D62C22C9}"/>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rtl="0">
              <a:spcBef>
                <a:spcPct val="0"/>
              </a:spcBef>
              <a:spcAft>
                <a:spcPct val="0"/>
              </a:spcAft>
              <a:buSzPts val="3600"/>
              <a:buNone/>
              <a:defRPr sz="3600" spc="50" baseline="0">
                <a:latin typeface="+mj-lt"/>
              </a:defRPr>
            </a:lvl1pPr>
            <a:lvl2pPr lvl="1" algn="ctr" rtl="0">
              <a:spcBef>
                <a:spcPct val="0"/>
              </a:spcBef>
              <a:spcAft>
                <a:spcPct val="0"/>
              </a:spcAft>
              <a:buSzPts val="3600"/>
              <a:buNone/>
              <a:defRPr sz="2700"/>
            </a:lvl2pPr>
            <a:lvl3pPr lvl="2" algn="ctr" rtl="0">
              <a:spcBef>
                <a:spcPct val="0"/>
              </a:spcBef>
              <a:spcAft>
                <a:spcPct val="0"/>
              </a:spcAft>
              <a:buSzPts val="3600"/>
              <a:buNone/>
              <a:defRPr sz="2700"/>
            </a:lvl3pPr>
            <a:lvl4pPr lvl="3" algn="ctr" rtl="0">
              <a:spcBef>
                <a:spcPct val="0"/>
              </a:spcBef>
              <a:spcAft>
                <a:spcPct val="0"/>
              </a:spcAft>
              <a:buSzPts val="3600"/>
              <a:buNone/>
              <a:defRPr sz="2700"/>
            </a:lvl4pPr>
            <a:lvl5pPr lvl="4" algn="ctr" rtl="0">
              <a:spcBef>
                <a:spcPct val="0"/>
              </a:spcBef>
              <a:spcAft>
                <a:spcPct val="0"/>
              </a:spcAft>
              <a:buSzPts val="3600"/>
              <a:buNone/>
              <a:defRPr sz="2700"/>
            </a:lvl5pPr>
            <a:lvl6pPr lvl="5" algn="ctr" rtl="0">
              <a:spcBef>
                <a:spcPct val="0"/>
              </a:spcBef>
              <a:spcAft>
                <a:spcPct val="0"/>
              </a:spcAft>
              <a:buSzPts val="3600"/>
              <a:buNone/>
              <a:defRPr sz="2700"/>
            </a:lvl6pPr>
            <a:lvl7pPr lvl="6" algn="ctr" rtl="0">
              <a:spcBef>
                <a:spcPct val="0"/>
              </a:spcBef>
              <a:spcAft>
                <a:spcPct val="0"/>
              </a:spcAft>
              <a:buSzPts val="3600"/>
              <a:buNone/>
              <a:defRPr sz="2700"/>
            </a:lvl7pPr>
            <a:lvl8pPr lvl="7" algn="ctr" rtl="0">
              <a:spcBef>
                <a:spcPct val="0"/>
              </a:spcBef>
              <a:spcAft>
                <a:spcPct val="0"/>
              </a:spcAft>
              <a:buSzPts val="3600"/>
              <a:buNone/>
              <a:defRPr sz="2700"/>
            </a:lvl8pPr>
            <a:lvl9pPr lvl="8" algn="ctr" rtl="0">
              <a:spcBef>
                <a:spcPct val="0"/>
              </a:spcBef>
              <a:spcAft>
                <a:spcPct val="0"/>
              </a:spcAft>
              <a:buSzPts val="3600"/>
              <a:buNone/>
              <a:defRPr sz="2700"/>
            </a:lvl9pPr>
          </a:lstStyle>
          <a:p>
            <a:r>
              <a:rPr lang="en-US"/>
              <a:t>Click to edit Master title style</a:t>
            </a:r>
            <a:endParaRPr/>
          </a:p>
        </p:txBody>
      </p:sp>
      <p:pic>
        <p:nvPicPr>
          <p:cNvPr id="6" name="Google Shape;39;p6">
            <a:extLst>
              <a:ext uri="{FF2B5EF4-FFF2-40B4-BE49-F238E27FC236}">
                <a16:creationId xmlns:a16="http://schemas.microsoft.com/office/drawing/2014/main" id="{1D734A76-6CE1-1264-4E8B-9ABD18BA46C2}"/>
              </a:ext>
            </a:extLst>
          </p:cNvPr>
          <p:cNvPicPr preferRelativeResize="0"/>
          <p:nvPr userDrawn="1"/>
        </p:nvPicPr>
        <p:blipFill>
          <a:blip r:embed="rId2">
            <a:alphaModFix/>
          </a:blip>
          <a:srcRect l="4421" r="4412"/>
          <a:stretch>
            <a:fillRect/>
          </a:stretch>
        </p:blipFill>
        <p:spPr>
          <a:xfrm>
            <a:off x="152400" y="4884975"/>
            <a:ext cx="890861" cy="155700"/>
          </a:xfrm>
          <a:prstGeom prst="rect">
            <a:avLst/>
          </a:prstGeom>
          <a:noFill/>
          <a:ln>
            <a:noFill/>
          </a:ln>
        </p:spPr>
      </p:pic>
      <p:cxnSp>
        <p:nvCxnSpPr>
          <p:cNvPr id="7" name="Google Shape;42;p6">
            <a:extLst>
              <a:ext uri="{FF2B5EF4-FFF2-40B4-BE49-F238E27FC236}">
                <a16:creationId xmlns:a16="http://schemas.microsoft.com/office/drawing/2014/main" id="{6F8D323A-1F95-FDE8-2843-BAB94DC0D351}"/>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8" name="Slide Number Placeholder 1">
            <a:extLst>
              <a:ext uri="{FF2B5EF4-FFF2-40B4-BE49-F238E27FC236}">
                <a16:creationId xmlns:a16="http://schemas.microsoft.com/office/drawing/2014/main" id="{AAFD4826-B8E5-8EE0-61CB-E90969DFA0DF}"/>
              </a:ext>
            </a:extLst>
          </p:cNvPr>
          <p:cNvSpPr>
            <a:spLocks noGrp="1"/>
          </p:cNvSpPr>
          <p:nvPr>
            <p:ph type="sldNum" idx="10"/>
          </p:nvPr>
        </p:nvSpPr>
        <p:spPr>
          <a:xfrm>
            <a:off x="8636853" y="4769375"/>
            <a:ext cx="380999" cy="296700"/>
          </a:xfrm>
        </p:spPr>
        <p:txBody>
          <a:bodyPr/>
          <a:lstStyle>
            <a:lvl1pPr>
              <a:defRPr>
                <a:solidFill>
                  <a:schemeClr val="bg2">
                    <a:lumMod val="10000"/>
                  </a:schemeClr>
                </a:solidFill>
              </a:defRPr>
            </a:lvl1pPr>
          </a:lstStyle>
          <a:p>
            <a:fld id="{00000000-1234-1234-1234-123412341234}" type="slidenum">
              <a:rPr lang="en" smtClean="0"/>
              <a:t>‹#›</a:t>
            </a:fld>
            <a:endParaRPr lang="en"/>
          </a:p>
        </p:txBody>
      </p:sp>
    </p:spTree>
    <p:extLst>
      <p:ext uri="{BB962C8B-B14F-4D97-AF65-F5344CB8AC3E}">
        <p14:creationId xmlns:p14="http://schemas.microsoft.com/office/powerpoint/2010/main" val="1099872970"/>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 White">
    <p:spTree>
      <p:nvGrpSpPr>
        <p:cNvPr id="1" name=""/>
        <p:cNvGrpSpPr/>
        <p:nvPr/>
      </p:nvGrpSpPr>
      <p:grpSpPr>
        <a:xfrm>
          <a:off x="0" y="0"/>
          <a:ext cx="0" cy="0"/>
        </a:xfrm>
      </p:grpSpPr>
      <p:pic>
        <p:nvPicPr>
          <p:cNvPr id="4" name="Google Shape;45;p7">
            <a:extLst>
              <a:ext uri="{FF2B5EF4-FFF2-40B4-BE49-F238E27FC236}">
                <a16:creationId xmlns:a16="http://schemas.microsoft.com/office/drawing/2014/main" id="{DFC36AEF-D020-644C-2C9A-7FEAE39BDFEE}"/>
              </a:ext>
            </a:extLst>
          </p:cNvPr>
          <p:cNvPicPr preferRelativeResize="0"/>
          <p:nvPr userDrawn="1"/>
        </p:nvPicPr>
        <p:blipFill>
          <a:blip r:embed="rId1">
            <a:alphaModFix/>
          </a:blip>
          <a:srcRect l="4421" r="4412"/>
          <a:stretch>
            <a:fillRect/>
          </a:stretch>
        </p:blipFill>
        <p:spPr>
          <a:xfrm>
            <a:off x="152400" y="4884975"/>
            <a:ext cx="890861" cy="155700"/>
          </a:xfrm>
          <a:prstGeom prst="rect">
            <a:avLst/>
          </a:prstGeom>
          <a:noFill/>
          <a:ln>
            <a:noFill/>
          </a:ln>
        </p:spPr>
      </p:pic>
      <p:pic>
        <p:nvPicPr>
          <p:cNvPr id="5" name="Google Shape;46;p7">
            <a:extLst>
              <a:ext uri="{FF2B5EF4-FFF2-40B4-BE49-F238E27FC236}">
                <a16:creationId xmlns:a16="http://schemas.microsoft.com/office/drawing/2014/main" id="{F3554372-268C-FB27-895D-C9217D7130BD}"/>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cxnSp>
        <p:nvCxnSpPr>
          <p:cNvPr id="6" name="Google Shape;48;p7">
            <a:extLst>
              <a:ext uri="{FF2B5EF4-FFF2-40B4-BE49-F238E27FC236}">
                <a16:creationId xmlns:a16="http://schemas.microsoft.com/office/drawing/2014/main" id="{E379140C-D39D-CCF7-0DAA-C9933DFA930F}"/>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2">
            <a:extLst>
              <a:ext uri="{FF2B5EF4-FFF2-40B4-BE49-F238E27FC236}">
                <a16:creationId xmlns:a16="http://schemas.microsoft.com/office/drawing/2014/main" id="{9576C42E-187A-3FD7-558B-EE29630C0843}"/>
              </a:ext>
            </a:extLst>
          </p:cNvPr>
          <p:cNvSpPr>
            <a:spLocks noGrp="1"/>
          </p:cNvSpPr>
          <p:nvPr>
            <p:ph type="sldNum" idx="10"/>
          </p:nvPr>
        </p:nvSpPr>
        <p:spPr>
          <a:xfrm>
            <a:off x="8636853" y="4769375"/>
            <a:ext cx="380999" cy="296700"/>
          </a:xfrm>
        </p:spPr>
        <p:txBody>
          <a:bodyPr/>
          <a:lstStyle/>
          <a:p>
            <a:fld id="{00000000-1234-1234-1234-123412341234}" type="slidenum">
              <a:rPr lang="en" smtClean="0"/>
              <a:t>‹#›</a:t>
            </a:fld>
            <a:endParaRPr lang="en"/>
          </a:p>
        </p:txBody>
      </p:sp>
      <p:sp>
        <p:nvSpPr>
          <p:cNvPr id="8" name="Google Shape;38;p6">
            <a:extLst>
              <a:ext uri="{FF2B5EF4-FFF2-40B4-BE49-F238E27FC236}">
                <a16:creationId xmlns:a16="http://schemas.microsoft.com/office/drawing/2014/main" id="{D01CA9A6-5A57-0084-D567-35ABEF01BD5D}"/>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rtl="0">
              <a:spcBef>
                <a:spcPct val="0"/>
              </a:spcBef>
              <a:spcAft>
                <a:spcPct val="0"/>
              </a:spcAft>
              <a:buSzPts val="3600"/>
              <a:buNone/>
              <a:defRPr sz="3600" spc="50" baseline="0">
                <a:latin typeface="+mj-lt"/>
              </a:defRPr>
            </a:lvl1pPr>
            <a:lvl2pPr lvl="1" algn="ctr" rtl="0">
              <a:spcBef>
                <a:spcPct val="0"/>
              </a:spcBef>
              <a:spcAft>
                <a:spcPct val="0"/>
              </a:spcAft>
              <a:buSzPts val="3600"/>
              <a:buNone/>
              <a:defRPr sz="2700"/>
            </a:lvl2pPr>
            <a:lvl3pPr lvl="2" algn="ctr" rtl="0">
              <a:spcBef>
                <a:spcPct val="0"/>
              </a:spcBef>
              <a:spcAft>
                <a:spcPct val="0"/>
              </a:spcAft>
              <a:buSzPts val="3600"/>
              <a:buNone/>
              <a:defRPr sz="2700"/>
            </a:lvl3pPr>
            <a:lvl4pPr lvl="3" algn="ctr" rtl="0">
              <a:spcBef>
                <a:spcPct val="0"/>
              </a:spcBef>
              <a:spcAft>
                <a:spcPct val="0"/>
              </a:spcAft>
              <a:buSzPts val="3600"/>
              <a:buNone/>
              <a:defRPr sz="2700"/>
            </a:lvl4pPr>
            <a:lvl5pPr lvl="4" algn="ctr" rtl="0">
              <a:spcBef>
                <a:spcPct val="0"/>
              </a:spcBef>
              <a:spcAft>
                <a:spcPct val="0"/>
              </a:spcAft>
              <a:buSzPts val="3600"/>
              <a:buNone/>
              <a:defRPr sz="2700"/>
            </a:lvl5pPr>
            <a:lvl6pPr lvl="5" algn="ctr" rtl="0">
              <a:spcBef>
                <a:spcPct val="0"/>
              </a:spcBef>
              <a:spcAft>
                <a:spcPct val="0"/>
              </a:spcAft>
              <a:buSzPts val="3600"/>
              <a:buNone/>
              <a:defRPr sz="2700"/>
            </a:lvl6pPr>
            <a:lvl7pPr lvl="6" algn="ctr" rtl="0">
              <a:spcBef>
                <a:spcPct val="0"/>
              </a:spcBef>
              <a:spcAft>
                <a:spcPct val="0"/>
              </a:spcAft>
              <a:buSzPts val="3600"/>
              <a:buNone/>
              <a:defRPr sz="2700"/>
            </a:lvl7pPr>
            <a:lvl8pPr lvl="7" algn="ctr" rtl="0">
              <a:spcBef>
                <a:spcPct val="0"/>
              </a:spcBef>
              <a:spcAft>
                <a:spcPct val="0"/>
              </a:spcAft>
              <a:buSzPts val="3600"/>
              <a:buNone/>
              <a:defRPr sz="2700"/>
            </a:lvl8pPr>
            <a:lvl9pPr lvl="8" algn="ctr" rtl="0">
              <a:spcBef>
                <a:spcPct val="0"/>
              </a:spcBef>
              <a:spcAft>
                <a:spcPct val="0"/>
              </a:spcAft>
              <a:buSzPts val="3600"/>
              <a:buNone/>
              <a:defRPr sz="2700"/>
            </a:lvl9pPr>
          </a:lstStyle>
          <a:p>
            <a:r>
              <a:rPr lang="en-US"/>
              <a:t>Click to edit Master title style</a:t>
            </a:r>
            <a:endParaRPr/>
          </a:p>
        </p:txBody>
      </p:sp>
    </p:spTree>
    <p:extLst>
      <p:ext uri="{BB962C8B-B14F-4D97-AF65-F5344CB8AC3E}">
        <p14:creationId xmlns:p14="http://schemas.microsoft.com/office/powerpoint/2010/main" val="2292174244"/>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ull Text - Hawley Blue">
    <p:spTree>
      <p:nvGrpSpPr>
        <p:cNvPr id="1" name=""/>
        <p:cNvGrpSpPr/>
        <p:nvPr/>
      </p:nvGrpSpPr>
      <p:grpSpPr>
        <a:xfrm>
          <a:off x="0" y="0"/>
          <a:ext cx="0" cy="0"/>
        </a:xfrm>
      </p:grpSpPr>
      <p:pic>
        <p:nvPicPr>
          <p:cNvPr id="4" name="Google Shape;110;p15">
            <a:extLst>
              <a:ext uri="{FF2B5EF4-FFF2-40B4-BE49-F238E27FC236}">
                <a16:creationId xmlns:a16="http://schemas.microsoft.com/office/drawing/2014/main" id="{9B9B0867-45B7-8F5B-73C7-5A4F7158D000}"/>
              </a:ext>
            </a:extLst>
          </p:cNvPr>
          <p:cNvPicPr preferRelativeResize="0"/>
          <p:nvPr userDrawn="1"/>
        </p:nvPicPr>
        <p:blipFill>
          <a:blip r:embed="rId1">
            <a:alphaModFix/>
          </a:blip>
          <a:stretch>
            <a:fillRect/>
          </a:stretch>
        </p:blipFill>
        <p:spPr>
          <a:xfrm>
            <a:off x="6356265" y="0"/>
            <a:ext cx="2787737" cy="5143501"/>
          </a:xfrm>
          <a:prstGeom prst="rect">
            <a:avLst/>
          </a:prstGeom>
          <a:noFill/>
          <a:ln>
            <a:noFill/>
          </a:ln>
        </p:spPr>
      </p:pic>
      <p:pic>
        <p:nvPicPr>
          <p:cNvPr id="5" name="Google Shape;110;p15">
            <a:extLst>
              <a:ext uri="{FF2B5EF4-FFF2-40B4-BE49-F238E27FC236}">
                <a16:creationId xmlns:a16="http://schemas.microsoft.com/office/drawing/2014/main" id="{1C798B0B-C7FA-9C5E-E362-9C136FED2160}"/>
              </a:ext>
            </a:extLst>
          </p:cNvPr>
          <p:cNvPicPr preferRelativeResize="0">
            <a:picLocks noGrp="1" noRot="1" noMove="1" noResize="1" noEditPoints="1" noAdjustHandles="1" noChangeArrowheads="1" noChangeShapeType="1" noCrop="1"/>
          </p:cNvPicPr>
          <p:nvPr userDrawn="1"/>
        </p:nvPicPr>
        <p:blipFill>
          <a:blip r:embed="rId1">
            <a:alphaModFix/>
          </a:blip>
          <a:stretch>
            <a:fillRect/>
          </a:stretch>
        </p:blipFill>
        <p:spPr>
          <a:xfrm>
            <a:off x="6356265" y="0"/>
            <a:ext cx="2787737" cy="5143501"/>
          </a:xfrm>
          <a:prstGeom prst="rect">
            <a:avLst/>
          </a:prstGeom>
          <a:noFill/>
          <a:ln>
            <a:noFill/>
          </a:ln>
        </p:spPr>
      </p:pic>
      <p:pic>
        <p:nvPicPr>
          <p:cNvPr id="7" name="Google Shape;107;p15">
            <a:extLst>
              <a:ext uri="{FF2B5EF4-FFF2-40B4-BE49-F238E27FC236}">
                <a16:creationId xmlns:a16="http://schemas.microsoft.com/office/drawing/2014/main" id="{CFB385B1-C27A-328F-8465-2104ADA3DC8A}"/>
              </a:ext>
            </a:extLst>
          </p:cNvPr>
          <p:cNvPicPr preferRelativeResize="0"/>
          <p:nvPr userDrawn="1"/>
        </p:nvPicPr>
        <p:blipFill>
          <a:blip r:embed="rId2">
            <a:alphaModFix/>
          </a:blip>
          <a:srcRect l="4421" r="4412"/>
          <a:stretch>
            <a:fillRect/>
          </a:stretch>
        </p:blipFill>
        <p:spPr>
          <a:xfrm>
            <a:off x="152400" y="4884975"/>
            <a:ext cx="890861" cy="155700"/>
          </a:xfrm>
          <a:prstGeom prst="rect">
            <a:avLst/>
          </a:prstGeom>
          <a:noFill/>
          <a:ln>
            <a:noFill/>
          </a:ln>
        </p:spPr>
      </p:pic>
      <p:cxnSp>
        <p:nvCxnSpPr>
          <p:cNvPr id="8" name="Google Shape;112;p15">
            <a:extLst>
              <a:ext uri="{FF2B5EF4-FFF2-40B4-BE49-F238E27FC236}">
                <a16:creationId xmlns:a16="http://schemas.microsoft.com/office/drawing/2014/main" id="{A0462887-ABD8-FA6B-A4E0-86E43BA92218}"/>
              </a:ext>
            </a:extLst>
          </p:cNvPr>
          <p:cNvCxnSpPr/>
          <p:nvPr userDrawn="1"/>
        </p:nvCxnSpPr>
        <p:spPr>
          <a:xfrm>
            <a:off x="8764051" y="4821575"/>
            <a:ext cx="126600" cy="0"/>
          </a:xfrm>
          <a:prstGeom prst="straightConnector1">
            <a:avLst/>
          </a:prstGeom>
          <a:noFill/>
          <a:ln w="9525" cap="flat" cmpd="sng">
            <a:solidFill>
              <a:schemeClr val="lt1"/>
            </a:solidFill>
            <a:prstDash val="solid"/>
            <a:round/>
            <a:headEnd type="none" w="med" len="med"/>
            <a:tailEnd type="none" w="med" len="med"/>
          </a:ln>
        </p:spPr>
      </p:cxnSp>
      <p:sp>
        <p:nvSpPr>
          <p:cNvPr id="9" name="Slide Number Placeholder 2">
            <a:extLst>
              <a:ext uri="{FF2B5EF4-FFF2-40B4-BE49-F238E27FC236}">
                <a16:creationId xmlns:a16="http://schemas.microsoft.com/office/drawing/2014/main" id="{AB788C2D-41BE-FD15-2DE5-DE793BCBAAED}"/>
              </a:ext>
            </a:extLst>
          </p:cNvPr>
          <p:cNvSpPr>
            <a:spLocks noGrp="1"/>
          </p:cNvSpPr>
          <p:nvPr>
            <p:ph type="sldNum" idx="10"/>
          </p:nvPr>
        </p:nvSpPr>
        <p:spPr>
          <a:xfrm>
            <a:off x="8636853" y="4769375"/>
            <a:ext cx="380999" cy="296700"/>
          </a:xfrm>
        </p:spPr>
        <p:txBody>
          <a:bodyPr/>
          <a:lstStyle>
            <a:lvl1pPr>
              <a:defRPr>
                <a:solidFill>
                  <a:schemeClr val="bg1"/>
                </a:solidFill>
              </a:defRPr>
            </a:lvl1pPr>
          </a:lstStyle>
          <a:p>
            <a:fld id="{00000000-1234-1234-1234-123412341234}" type="slidenum">
              <a:rPr lang="en" smtClean="0"/>
              <a:t>‹#›</a:t>
            </a:fld>
            <a:endParaRPr lang="en"/>
          </a:p>
        </p:txBody>
      </p:sp>
      <p:sp>
        <p:nvSpPr>
          <p:cNvPr id="11" name="Text Placeholder 2">
            <a:extLst>
              <a:ext uri="{FF2B5EF4-FFF2-40B4-BE49-F238E27FC236}">
                <a16:creationId xmlns:a16="http://schemas.microsoft.com/office/drawing/2014/main" id="{9E4F1A18-02EF-29A6-2144-F566D6E6F7CC}"/>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BBF589A5-137F-7EDC-2538-0E5579F8E3CF}"/>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a:t>Click to edit Master title style</a:t>
            </a:r>
          </a:p>
        </p:txBody>
      </p:sp>
    </p:spTree>
    <p:extLst>
      <p:ext uri="{BB962C8B-B14F-4D97-AF65-F5344CB8AC3E}">
        <p14:creationId xmlns:p14="http://schemas.microsoft.com/office/powerpoint/2010/main" val="174957023"/>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Full Text - Grey">
    <p:spTree>
      <p:nvGrpSpPr>
        <p:cNvPr id="1" name=""/>
        <p:cNvGrpSpPr/>
        <p:nvPr/>
      </p:nvGrpSpPr>
      <p:grpSpPr>
        <a:xfrm>
          <a:off x="0" y="0"/>
          <a:ext cx="0" cy="0"/>
        </a:xfrm>
      </p:grpSpPr>
      <p:pic>
        <p:nvPicPr>
          <p:cNvPr id="4" name="Google Shape;126;p17">
            <a:extLst>
              <a:ext uri="{FF2B5EF4-FFF2-40B4-BE49-F238E27FC236}">
                <a16:creationId xmlns:a16="http://schemas.microsoft.com/office/drawing/2014/main" id="{67B2B65B-0598-9FD0-7659-5F8EEABFFB08}"/>
              </a:ext>
            </a:extLst>
          </p:cNvPr>
          <p:cNvPicPr preferRelativeResize="0">
            <a:picLocks noGrp="1" noRot="1" noMove="1" noResize="1" noEditPoints="1" noAdjustHandles="1" noChangeArrowheads="1" noChangeShapeType="1" noCrop="1"/>
          </p:cNvPicPr>
          <p:nvPr userDrawn="1"/>
        </p:nvPicPr>
        <p:blipFill>
          <a:blip r:embed="rId1">
            <a:alphaModFix/>
          </a:blip>
          <a:stretch>
            <a:fillRect/>
          </a:stretch>
        </p:blipFill>
        <p:spPr>
          <a:xfrm>
            <a:off x="6356265" y="0"/>
            <a:ext cx="2787737" cy="5143501"/>
          </a:xfrm>
          <a:prstGeom prst="rect">
            <a:avLst/>
          </a:prstGeom>
          <a:noFill/>
          <a:ln>
            <a:noFill/>
          </a:ln>
        </p:spPr>
      </p:pic>
      <p:pic>
        <p:nvPicPr>
          <p:cNvPr id="5" name="Google Shape;123;p17">
            <a:extLst>
              <a:ext uri="{FF2B5EF4-FFF2-40B4-BE49-F238E27FC236}">
                <a16:creationId xmlns:a16="http://schemas.microsoft.com/office/drawing/2014/main" id="{3E1E6258-505B-A0F5-A3CA-40A31932C597}"/>
              </a:ext>
            </a:extLst>
          </p:cNvPr>
          <p:cNvPicPr preferRelativeResize="0"/>
          <p:nvPr userDrawn="1"/>
        </p:nvPicPr>
        <p:blipFill>
          <a:blip r:embed="rId2">
            <a:alphaModFix/>
          </a:blip>
          <a:srcRect l="4421" r="4412"/>
          <a:stretch>
            <a:fillRect/>
          </a:stretch>
        </p:blipFill>
        <p:spPr>
          <a:xfrm>
            <a:off x="152400" y="4884975"/>
            <a:ext cx="890861" cy="155700"/>
          </a:xfrm>
          <a:prstGeom prst="rect">
            <a:avLst/>
          </a:prstGeom>
          <a:noFill/>
          <a:ln>
            <a:noFill/>
          </a:ln>
        </p:spPr>
      </p:pic>
      <p:cxnSp>
        <p:nvCxnSpPr>
          <p:cNvPr id="6" name="Google Shape;128;p17">
            <a:extLst>
              <a:ext uri="{FF2B5EF4-FFF2-40B4-BE49-F238E27FC236}">
                <a16:creationId xmlns:a16="http://schemas.microsoft.com/office/drawing/2014/main" id="{5A82A2A9-63AD-8D54-ED15-DBBC0E92D33A}"/>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1">
            <a:extLst>
              <a:ext uri="{FF2B5EF4-FFF2-40B4-BE49-F238E27FC236}">
                <a16:creationId xmlns:a16="http://schemas.microsoft.com/office/drawing/2014/main" id="{F930D9E4-3D8E-F782-2DD3-C52633CB5093}"/>
              </a:ext>
            </a:extLst>
          </p:cNvPr>
          <p:cNvSpPr>
            <a:spLocks noGrp="1"/>
          </p:cNvSpPr>
          <p:nvPr>
            <p:ph type="sldNum" idx="10"/>
          </p:nvPr>
        </p:nvSpPr>
        <p:spPr>
          <a:xfrm>
            <a:off x="8636853" y="4769375"/>
            <a:ext cx="380999" cy="296700"/>
          </a:xfrm>
        </p:spPr>
        <p:txBody>
          <a:bodyPr/>
          <a:lstStyle/>
          <a:p>
            <a:fld id="{00000000-1234-1234-1234-123412341234}" type="slidenum">
              <a:rPr lang="en" smtClean="0"/>
              <a:t>‹#›</a:t>
            </a:fld>
            <a:endParaRPr lang="en"/>
          </a:p>
        </p:txBody>
      </p:sp>
      <p:sp>
        <p:nvSpPr>
          <p:cNvPr id="2" name="Text Placeholder 2">
            <a:extLst>
              <a:ext uri="{FF2B5EF4-FFF2-40B4-BE49-F238E27FC236}">
                <a16:creationId xmlns:a16="http://schemas.microsoft.com/office/drawing/2014/main" id="{A250926E-79CC-7418-54F5-CA6B70ECA9D6}"/>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234D7ABE-8A2C-1EB8-92D0-35B27091C33E}"/>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a:t>Click to edit Master title style</a:t>
            </a:r>
          </a:p>
        </p:txBody>
      </p:sp>
    </p:spTree>
    <p:extLst>
      <p:ext uri="{BB962C8B-B14F-4D97-AF65-F5344CB8AC3E}">
        <p14:creationId xmlns:p14="http://schemas.microsoft.com/office/powerpoint/2010/main" val="632297622"/>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slideLayout" Target="../slideLayouts/slideLayout20.xml" /><Relationship Id="rId21"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solidFill>
          <a:schemeClr val="lt1"/>
        </a:solidFill>
        <a:effectLst/>
      </p:bgPr>
    </p:bg>
    <p:spTree>
      <p:nvGrpSpPr>
        <p:cNvPr id="1" name="Shape 5"/>
        <p:cNvGrpSpPr/>
        <p:nvPr/>
      </p:nvGrpSpPr>
      <p:grpSpPr>
        <a:xfrm>
          <a:off x="0" y="0"/>
          <a:ext cx="0" cy="0"/>
        </a:xfrm>
      </p:grpSpPr>
      <p:sp>
        <p:nvSpPr>
          <p:cNvPr id="2" name="Google Shape;101;p14">
            <a:extLst>
              <a:ext uri="{FF2B5EF4-FFF2-40B4-BE49-F238E27FC236}">
                <a16:creationId xmlns:a16="http://schemas.microsoft.com/office/drawing/2014/main" id="{CB397D31-A306-00A2-70A8-D74071AA0858}"/>
              </a:ext>
            </a:extLst>
          </p:cNvPr>
          <p:cNvSpPr txBox="1">
            <a:spLocks noGrp="1"/>
          </p:cNvSpPr>
          <p:nvPr>
            <p:ph type="sldNum" idx="4"/>
          </p:nvPr>
        </p:nvSpPr>
        <p:spPr>
          <a:xfrm>
            <a:off x="8636853" y="4769375"/>
            <a:ext cx="380999" cy="296700"/>
          </a:xfrm>
          <a:prstGeom prst="rect">
            <a:avLst/>
          </a:prstGeom>
        </p:spPr>
        <p:txBody>
          <a:bodyPr spcFirstLastPara="1" wrap="square" lIns="91425" tIns="91425" rIns="91425" bIns="91425" anchor="ctr" anchorCtr="0">
            <a:noAutofit/>
          </a:bodyPr>
          <a:lstStyle>
            <a:lvl1pPr lvl="0" algn="ctr" rtl="0">
              <a:buNone/>
              <a:defRPr sz="750" b="1"/>
            </a:lvl1pPr>
            <a:lvl2pPr lvl="1" algn="ctr" rtl="0">
              <a:buNone/>
              <a:defRPr sz="750" b="1"/>
            </a:lvl2pPr>
            <a:lvl3pPr lvl="2" algn="ctr" rtl="0">
              <a:buNone/>
              <a:defRPr sz="750" b="1"/>
            </a:lvl3pPr>
            <a:lvl4pPr lvl="3" algn="ctr" rtl="0">
              <a:buNone/>
              <a:defRPr sz="750" b="1"/>
            </a:lvl4pPr>
            <a:lvl5pPr lvl="4" algn="ctr" rtl="0">
              <a:buNone/>
              <a:defRPr sz="750" b="1"/>
            </a:lvl5pPr>
            <a:lvl6pPr lvl="5" algn="ctr" rtl="0">
              <a:buNone/>
              <a:defRPr sz="750" b="1"/>
            </a:lvl6pPr>
            <a:lvl7pPr lvl="6" algn="ctr" rtl="0">
              <a:buNone/>
              <a:defRPr sz="750" b="1"/>
            </a:lvl7pPr>
            <a:lvl8pPr lvl="7" algn="ctr" rtl="0">
              <a:buNone/>
              <a:defRPr sz="750" b="1"/>
            </a:lvl8pPr>
            <a:lvl9pPr lvl="8" algn="ctr" rtl="0">
              <a:buNone/>
              <a:defRPr sz="750" b="1"/>
            </a:lvl9pPr>
          </a:lstStyle>
          <a:p>
            <a:fld id="{00000000-1234-1234-1234-123412341234}" type="slidenum">
              <a:rPr lang="en" smtClean="0"/>
              <a:t>‹#›</a:t>
            </a:fld>
            <a:endParaRPr lang="en"/>
          </a:p>
        </p:txBody>
      </p:sp>
      <p:sp>
        <p:nvSpPr>
          <p:cNvPr id="3" name="Title Placeholder 2">
            <a:extLst>
              <a:ext uri="{FF2B5EF4-FFF2-40B4-BE49-F238E27FC236}">
                <a16:creationId xmlns:a16="http://schemas.microsoft.com/office/drawing/2014/main" id="{CE3FC603-EC12-4D7B-09D6-F576C92F18B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a:extLst>
              <a:ext uri="{FF2B5EF4-FFF2-40B4-BE49-F238E27FC236}">
                <a16:creationId xmlns:a16="http://schemas.microsoft.com/office/drawing/2014/main" id="{82603E71-AC96-72C8-0297-15F74A37C52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Tree>
    <p:extLst>
      <p:ext uri="{BB962C8B-B14F-4D97-AF65-F5344CB8AC3E}">
        <p14:creationId xmlns:p14="http://schemas.microsoft.com/office/powerpoint/2010/main" val="1864991855"/>
      </p:ext>
    </p:extLst>
  </p:cSld>
  <p:clrMap bg1="lt1" tx1="dk1" bg2="dk2" tx2="lt2" accent1="accent1" accent2="accent2" accent3="accent3" accent4="accent4" accent5="accent5" accent6="accent6" hlink="hlink" folHlink="folHlink"/>
  <p:sldLayoutIdLst>
    <p:sldLayoutId id="2147483711" r:id="rId1"/>
    <p:sldLayoutId id="2147483698"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3" r:id="rId13"/>
    <p:sldLayoutId id="2147483724" r:id="rId14"/>
    <p:sldLayoutId id="2147483722" r:id="rId15"/>
    <p:sldLayoutId id="2147483725" r:id="rId16"/>
    <p:sldLayoutId id="2147483727" r:id="rId17"/>
    <p:sldLayoutId id="2147483726" r:id="rId18"/>
    <p:sldLayoutId id="2147483728" r:id="rId19"/>
    <p:sldLayoutId id="2147483706" r:id="rId20"/>
  </p:sldLayoutIdLst>
  <p:transition/>
  <p:timing/>
  <p:hf hdr="0" ftr="0" dt="0"/>
  <p:txStyles>
    <p:titleStyle>
      <a:defPPr marR="0" lvl="0" algn="l" rtl="0">
        <a:lnSpc>
          <a:spcPct val="100000"/>
        </a:lnSpc>
        <a:spcBef>
          <a:spcPct val="0"/>
        </a:spcBef>
        <a:spcAft>
          <a:spcPct val="0"/>
        </a:spcAft>
      </a:defPPr>
      <a:lvl1pPr marR="0" lvl="0" algn="l" rtl="0" eaLnBrk="1" hangingPunct="1">
        <a:lnSpc>
          <a:spcPct val="100000"/>
        </a:lnSpc>
        <a:spcBef>
          <a:spcPct val="0"/>
        </a:spcBef>
        <a:spcAft>
          <a:spcPct val="0"/>
        </a:spcAft>
        <a:buClr>
          <a:srgbClr val="000000"/>
        </a:buClr>
        <a:buFont typeface="Arial"/>
        <a:defRPr sz="3600" b="0" i="0" u="none" strike="noStrike" cap="none">
          <a:solidFill>
            <a:srgbClr val="112C37"/>
          </a:solidFill>
          <a:latin typeface="+mj-lt"/>
          <a:ea typeface="Arial"/>
          <a:cs typeface="Arial"/>
          <a:sym typeface="Arial"/>
        </a:defRPr>
      </a:lvl1pPr>
      <a:lvl2pPr marR="0" lvl="1"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L="274320" marR="0" lvl="0" indent="-274320" algn="l" rtl="0" eaLnBrk="1" hangingPunct="1">
        <a:lnSpc>
          <a:spcPct val="100000"/>
        </a:lnSpc>
        <a:spcBef>
          <a:spcPct val="0"/>
        </a:spcBef>
        <a:spcAft>
          <a:spcPts val="600"/>
        </a:spcAft>
        <a:buClr>
          <a:srgbClr val="112C37"/>
        </a:buClr>
        <a:buSzTx/>
        <a:buFont typeface="Arial" panose="020b0604020202020204" pitchFamily="34" charset="0"/>
        <a:buChar char="•"/>
        <a:defRPr sz="2400" b="0" i="0" u="none" strike="noStrike" cap="none">
          <a:solidFill>
            <a:srgbClr val="112C37"/>
          </a:solidFill>
          <a:latin typeface="+mn-lt"/>
          <a:ea typeface="Arial"/>
          <a:cs typeface="Arial"/>
          <a:sym typeface="Arial"/>
        </a:defRPr>
      </a:lvl1pPr>
      <a:lvl2pPr marL="685800" marR="0" lvl="1" indent="-274320" algn="l" rtl="0" eaLnBrk="1" hangingPunct="1">
        <a:lnSpc>
          <a:spcPct val="100000"/>
        </a:lnSpc>
        <a:spcBef>
          <a:spcPct val="0"/>
        </a:spcBef>
        <a:spcAft>
          <a:spcPts val="600"/>
        </a:spcAft>
        <a:buClr>
          <a:srgbClr val="112C37"/>
        </a:buClr>
        <a:buFont typeface="Franklin Gothic Medium" panose="020b0603020102020204" pitchFamily="34" charset="0"/>
        <a:buChar char="−"/>
        <a:defRPr sz="2000" b="0" i="0" u="none" strike="noStrike" cap="none">
          <a:solidFill>
            <a:srgbClr val="112C37"/>
          </a:solidFill>
          <a:latin typeface="+mn-lt"/>
          <a:ea typeface="Arial"/>
          <a:cs typeface="Arial"/>
          <a:sym typeface="Arial"/>
        </a:defRPr>
      </a:lvl2pPr>
      <a:lvl3pPr marL="1143000" marR="0" lvl="2" indent="-228600" algn="l" rtl="0" eaLnBrk="1" hangingPunct="1">
        <a:lnSpc>
          <a:spcPct val="100000"/>
        </a:lnSpc>
        <a:spcBef>
          <a:spcPct val="0"/>
        </a:spcBef>
        <a:spcAft>
          <a:spcPts val="600"/>
        </a:spcAft>
        <a:buClr>
          <a:srgbClr val="112C37"/>
        </a:buClr>
        <a:buSzTx/>
        <a:buFont typeface="Wingdings" panose="05000000000000000000" pitchFamily="2" charset="2"/>
        <a:buChar char="§"/>
        <a:defRPr sz="1800" b="0" i="0" u="none" strike="noStrike" cap="none">
          <a:solidFill>
            <a:srgbClr val="112C37"/>
          </a:solidFill>
          <a:latin typeface="+mn-lt"/>
          <a:ea typeface="Arial"/>
          <a:cs typeface="Arial"/>
          <a:sym typeface="Arial"/>
        </a:defRPr>
      </a:lvl3pPr>
      <a:lvl4pPr marL="1600200" marR="0" lvl="3" indent="-228600" algn="l" rtl="0" eaLnBrk="1" hangingPunct="1">
        <a:lnSpc>
          <a:spcPct val="100000"/>
        </a:lnSpc>
        <a:spcBef>
          <a:spcPct val="0"/>
        </a:spcBef>
        <a:spcAft>
          <a:spcPts val="600"/>
        </a:spcAft>
        <a:buClr>
          <a:srgbClr val="112C37"/>
        </a:buClr>
        <a:buFont typeface="Franklin Gothic Medium" panose="020b0603020102020204" pitchFamily="34" charset="0"/>
        <a:buChar char="−"/>
        <a:defRPr sz="1400" b="0" i="0" u="none" strike="noStrike" cap="none">
          <a:solidFill>
            <a:srgbClr val="112C37"/>
          </a:solidFill>
          <a:latin typeface="+mn-lt"/>
          <a:ea typeface="Arial"/>
          <a:cs typeface="Arial"/>
          <a:sym typeface="Arial"/>
        </a:defRPr>
      </a:lvl4pPr>
      <a:lvl5pPr marL="2057400" marR="0" lvl="4" indent="-228600" algn="l" rtl="0" eaLnBrk="1" hangingPunct="1">
        <a:lnSpc>
          <a:spcPct val="100000"/>
        </a:lnSpc>
        <a:spcBef>
          <a:spcPct val="0"/>
        </a:spcBef>
        <a:spcAft>
          <a:spcPts val="600"/>
        </a:spcAft>
        <a:buClr>
          <a:srgbClr val="112C37"/>
        </a:buClr>
        <a:buSzTx/>
        <a:buFont typeface="Arial" panose="020b0604020202020204" pitchFamily="34" charset="0"/>
        <a:buChar char="•"/>
        <a:defRPr sz="1200" b="0" i="0" u="none" strike="noStrike" cap="none">
          <a:solidFill>
            <a:srgbClr val="112C37"/>
          </a:solidFill>
          <a:latin typeface="+mn-lt"/>
          <a:ea typeface="Arial"/>
          <a:cs typeface="Arial"/>
          <a:sym typeface="Arial"/>
        </a:defRPr>
      </a:lvl5pPr>
      <a:lvl6pPr marL="171450" marR="0" lvl="5" indent="-171450" algn="l" rtl="0" eaLnBrk="1" hangingPunct="1">
        <a:lnSpc>
          <a:spcPct val="100000"/>
        </a:lnSpc>
        <a:spcBef>
          <a:spcPct val="0"/>
        </a:spcBef>
        <a:spcAft>
          <a:spcPct val="0"/>
        </a:spcAft>
        <a:buClr>
          <a:srgbClr val="112C37"/>
        </a:buClr>
        <a:buFont typeface="Wingdings" panose="05000000000000000000" pitchFamily="2" charset="2"/>
        <a:buChar char="§"/>
        <a:defRPr sz="800" b="0" i="0" u="none" strike="noStrike" cap="none" spc="0" baseline="0">
          <a:solidFill>
            <a:srgbClr val="112C37"/>
          </a:solidFill>
          <a:latin typeface="+mn-lt"/>
          <a:ea typeface="Arial"/>
          <a:cs typeface="Arial"/>
          <a:sym typeface="Arial"/>
        </a:defRPr>
      </a:lvl6pPr>
      <a:lvl7pPr marR="0" lvl="6"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7pPr>
      <a:lvl8pPr marL="171450" marR="0" lvl="7" indent="-171450" algn="l" rtl="0" eaLnBrk="1" hangingPunct="1">
        <a:lnSpc>
          <a:spcPct val="100000"/>
        </a:lnSpc>
        <a:spcBef>
          <a:spcPct val="0"/>
        </a:spcBef>
        <a:spcAft>
          <a:spcPct val="0"/>
        </a:spcAft>
        <a:buClr>
          <a:srgbClr val="000000"/>
        </a:buClr>
        <a:buFont typeface="Arial" panose="020b0604020202020204" pitchFamily="34" charset="0"/>
        <a:buChar char="•"/>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0" pos="144" userDrawn="1">
          <p15:clr>
            <a:srgbClr val="EA4335"/>
          </p15:clr>
        </p15:guide>
        <p15:guide id="11" pos="288" userDrawn="1">
          <p15:clr>
            <a:srgbClr val="EA4335"/>
          </p15:clr>
        </p15:guide>
        <p15:guide id="12" orient="horz" pos="144" userDrawn="1">
          <p15:clr>
            <a:srgbClr val="EA4335"/>
          </p15:clr>
        </p15:guide>
        <p15:guide id="13" orient="horz" pos="288" userDrawn="1">
          <p15:clr>
            <a:srgbClr val="EA4335"/>
          </p15:clr>
        </p15:guide>
        <p15:guide id="14" orient="horz" pos="3096" userDrawn="1">
          <p15:clr>
            <a:srgbClr val="EA4335"/>
          </p15:clr>
        </p15:guide>
        <p15:guide id="15" orient="horz" pos="2952" userDrawn="1">
          <p15:clr>
            <a:srgbClr val="EA4335"/>
          </p15:clr>
        </p15:guide>
        <p15:guide id="16" pos="5616" userDrawn="1">
          <p15:clr>
            <a:srgbClr val="EA4335"/>
          </p15:clr>
        </p15:guide>
        <p15:guide id="17" pos="5472" userDrawn="1">
          <p15:clr>
            <a:srgbClr val="EA4335"/>
          </p15:clr>
        </p15:guide>
        <p15:guide id="18" orient="horz" pos="1008" userDrawn="1">
          <p15:clr>
            <a:srgbClr val="EA4335"/>
          </p15:clr>
        </p15:guide>
      </p15:sldGuideLst>
    </p:ext>
  </p:extLst>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10.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0.xml" /><Relationship Id="rId3" Type="http://schemas.openxmlformats.org/officeDocument/2006/relationships/image" Target="../media/image17.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3.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8.xml" /><Relationship Id="rId3" Type="http://schemas.openxmlformats.org/officeDocument/2006/relationships/image" Target="../media/image18.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9.xml" /><Relationship Id="rId3" Type="http://schemas.openxmlformats.org/officeDocument/2006/relationships/image" Target="../media/image19.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3.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4.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5.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6.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7.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8.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29.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0.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1.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2.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3.xml" /><Relationship Id="rId3" Type="http://schemas.openxmlformats.org/officeDocument/2006/relationships/image" Target="../media/image20.jpe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4.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5.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6.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7.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8.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9.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xml" /><Relationship Id="rId3" Type="http://schemas.openxmlformats.org/officeDocument/2006/relationships/image" Target="../media/image11.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0.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1.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2.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3.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4.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5.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6.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7.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8.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9.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5.xml" /><Relationship Id="rId3" Type="http://schemas.openxmlformats.org/officeDocument/2006/relationships/image" Target="../media/image12.pn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50.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51.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52.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3.xml" /><Relationship Id="rId3" Type="http://schemas.openxmlformats.org/officeDocument/2006/relationships/image" Target="../media/image21.jpeg" /><Relationship Id="rId4" Type="http://schemas.openxmlformats.org/officeDocument/2006/relationships/image" Target="../media/image10.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6.xml" /><Relationship Id="rId3" Type="http://schemas.openxmlformats.org/officeDocument/2006/relationships/image" Target="../media/image13.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7.xml" /><Relationship Id="rId3" Type="http://schemas.openxmlformats.org/officeDocument/2006/relationships/image" Target="../media/image14.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8.xml" /><Relationship Id="rId3" Type="http://schemas.openxmlformats.org/officeDocument/2006/relationships/image" Target="../media/image15.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9.xml" /><Relationship Id="rId3" Type="http://schemas.openxmlformats.org/officeDocument/2006/relationships/image" Target="../media/image16.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04C4069-71A0-BF4E-5A6F-BD1097416215}"/>
              </a:ext>
            </a:extLst>
          </p:cNvPr>
          <p:cNvSpPr>
            <a:spLocks noGrp="1"/>
          </p:cNvSpPr>
          <p:nvPr>
            <p:ph type="title"/>
          </p:nvPr>
        </p:nvSpPr>
        <p:spPr/>
        <p:txBody>
          <a:bodyPr/>
          <a:lstStyle/>
          <a:p>
            <a:r>
              <a:rPr lang="en-US"/>
              <a:t>Contract Refresher</a:t>
            </a:r>
          </a:p>
        </p:txBody>
      </p:sp>
      <p:sp>
        <p:nvSpPr>
          <p:cNvPr id="3" name="Subtitle 2">
            <a:extLst>
              <a:ext uri="{FF2B5EF4-FFF2-40B4-BE49-F238E27FC236}">
                <a16:creationId xmlns:a16="http://schemas.microsoft.com/office/drawing/2014/main" id="{0128CAAE-A1E7-872C-534D-8400D7988B7D}"/>
              </a:ext>
            </a:extLst>
          </p:cNvPr>
          <p:cNvSpPr>
            <a:spLocks noGrp="1"/>
          </p:cNvSpPr>
          <p:nvPr>
            <p:ph type="subTitle" idx="1"/>
          </p:nvPr>
        </p:nvSpPr>
        <p:spPr/>
        <p:txBody>
          <a:bodyPr>
            <a:normAutofit lnSpcReduction="10000"/>
          </a:bodyPr>
          <a:lstStyle/>
          <a:p>
            <a:r>
              <a:rPr lang="en-US"/>
              <a:t>Association of Corporate Counsel</a:t>
            </a:r>
          </a:p>
          <a:p>
            <a:pPr>
              <a:spcBef>
                <a:spcPts val="600"/>
              </a:spcBef>
            </a:pPr>
            <a:r>
              <a:rPr lang="en-US" sz="1600"/>
              <a:t>December 6, 2024</a:t>
            </a:r>
            <a:endParaRPr lang="en-US"/>
          </a:p>
        </p:txBody>
      </p:sp>
      <p:pic>
        <p:nvPicPr>
          <p:cNvPr id="7" name="Picture Placeholder 6">
            <a:extLst>
              <a:ext uri="{FF2B5EF4-FFF2-40B4-BE49-F238E27FC236}">
                <a16:creationId xmlns:a16="http://schemas.microsoft.com/office/drawing/2014/main" id="{45AC582C-50B6-2EA9-0737-9B0207CFDDCD}"/>
              </a:ext>
            </a:extLst>
          </p:cNvPr>
          <p:cNvPicPr>
            <a:picLocks noGrp="1" noChangeAspect="1"/>
          </p:cNvPicPr>
          <p:nvPr>
            <p:ph type="pic" idx="2"/>
          </p:nvPr>
        </p:nvPicPr>
        <p:blipFill>
          <a:blip r:embed="rId3"/>
          <a:srcRect l="10170" t="13936" r="7939" b="28740"/>
          <a:stretch>
            <a:fillRect/>
          </a:stretch>
        </p:blipFill>
        <p:spPr>
          <a:xfrm>
            <a:off x="445951" y="3906625"/>
            <a:ext cx="936900" cy="936900"/>
          </a:xfrm>
        </p:spPr>
      </p:pic>
      <p:sp>
        <p:nvSpPr>
          <p:cNvPr id="5" name="Text Placeholder 4">
            <a:extLst>
              <a:ext uri="{FF2B5EF4-FFF2-40B4-BE49-F238E27FC236}">
                <a16:creationId xmlns:a16="http://schemas.microsoft.com/office/drawing/2014/main" id="{8F2C06F2-8695-8932-80B5-E3D5C4AA1679}"/>
              </a:ext>
            </a:extLst>
          </p:cNvPr>
          <p:cNvSpPr>
            <a:spLocks noGrp="1"/>
          </p:cNvSpPr>
          <p:nvPr>
            <p:ph type="body" sz="quarter" idx="10"/>
          </p:nvPr>
        </p:nvSpPr>
        <p:spPr/>
        <p:txBody>
          <a:bodyPr>
            <a:normAutofit lnSpcReduction="10000"/>
          </a:bodyPr>
          <a:lstStyle/>
          <a:p>
            <a:r>
              <a:rPr lang="en-US"/>
              <a:t>Landon Brown</a:t>
            </a:r>
          </a:p>
          <a:p>
            <a:r>
              <a:rPr lang="en-US"/>
              <a:t>208.388.4966</a:t>
            </a:r>
          </a:p>
          <a:p>
            <a:r>
              <a:rPr lang="en-US"/>
              <a:t>lbrown@hawleytroxell.com</a:t>
            </a:r>
          </a:p>
        </p:txBody>
      </p:sp>
    </p:spTree>
    <p:extLst>
      <p:ext uri="{BB962C8B-B14F-4D97-AF65-F5344CB8AC3E}">
        <p14:creationId xmlns:p14="http://schemas.microsoft.com/office/powerpoint/2010/main" val="4035661647"/>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10</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4568400" cy="3646487"/>
          </a:xfrm>
        </p:spPr>
        <p:txBody>
          <a:bodyPr>
            <a:normAutofit/>
          </a:bodyPr>
          <a:lstStyle/>
          <a:p>
            <a:pPr>
              <a:spcBef>
                <a:spcPts val="600"/>
              </a:spcBef>
            </a:pPr>
            <a:endParaRPr lang="en-US" b="1"/>
          </a:p>
          <a:p>
            <a:pPr>
              <a:spcBef>
                <a:spcPts val="600"/>
              </a:spcBef>
            </a:pPr>
            <a:endParaRPr lang="en-US" b="1"/>
          </a:p>
          <a:p>
            <a:pPr marL="0" indent="0">
              <a:spcBef>
                <a:spcPts val="600"/>
              </a:spcBef>
              <a:buNone/>
            </a:pPr>
            <a:r>
              <a:rPr lang="en-US"/>
              <a:t>Litigation Attorneys.</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Who wins?</a:t>
            </a:r>
          </a:p>
        </p:txBody>
      </p:sp>
      <p:pic>
        <p:nvPicPr>
          <p:cNvPr id="5" name="Picture 4">
            <a:extLst>
              <a:ext uri="{FF2B5EF4-FFF2-40B4-BE49-F238E27FC236}">
                <a16:creationId xmlns:a16="http://schemas.microsoft.com/office/drawing/2014/main" id="{887B4450-BA9F-FA0C-298B-9D996911DD20}"/>
              </a:ext>
            </a:extLst>
          </p:cNvPr>
          <p:cNvPicPr>
            <a:picLocks noChangeAspect="1"/>
          </p:cNvPicPr>
          <p:nvPr/>
        </p:nvPicPr>
        <p:blipFill>
          <a:blip r:embed="rId3"/>
          <a:stretch>
            <a:fillRect/>
          </a:stretch>
        </p:blipFill>
        <p:spPr>
          <a:xfrm>
            <a:off x="5300102" y="1295944"/>
            <a:ext cx="2942969" cy="2929889"/>
          </a:xfrm>
          <a:prstGeom prst="rect">
            <a:avLst/>
          </a:prstGeom>
        </p:spPr>
      </p:pic>
    </p:spTree>
    <p:extLst>
      <p:ext uri="{BB962C8B-B14F-4D97-AF65-F5344CB8AC3E}">
        <p14:creationId xmlns:p14="http://schemas.microsoft.com/office/powerpoint/2010/main" val="10707582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11</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p:txBody>
          <a:bodyPr/>
          <a:lstStyle/>
          <a:p>
            <a:r>
              <a:rPr lang="en-US"/>
              <a:t>Be yourself.</a:t>
            </a:r>
          </a:p>
          <a:p>
            <a:r>
              <a:rPr lang="en-US"/>
              <a:t>Treat others with kindness.</a:t>
            </a:r>
          </a:p>
          <a:p>
            <a:r>
              <a:rPr lang="en-US"/>
              <a:t>ALWAYS foul up 3 late in the game. </a:t>
            </a:r>
            <a:r>
              <a:rPr lang="en-US" sz="1600"/>
              <a:t>(cr: Jon Rothstein)</a:t>
            </a:r>
            <a:endParaRPr lang="en-US" sz="2000"/>
          </a:p>
          <a:p>
            <a:r>
              <a:rPr lang="en-US"/>
              <a:t>ALWAYS get a contract.</a:t>
            </a:r>
          </a:p>
        </p:txBody>
      </p:sp>
      <p:sp>
        <p:nvSpPr>
          <p:cNvPr id="6" name="Title 5">
            <a:extLst>
              <a:ext uri="{FF2B5EF4-FFF2-40B4-BE49-F238E27FC236}">
                <a16:creationId xmlns:a16="http://schemas.microsoft.com/office/drawing/2014/main" id="{7E504080-4A75-9B55-F997-A487C4AD2E24}"/>
              </a:ext>
            </a:extLst>
          </p:cNvPr>
          <p:cNvSpPr>
            <a:spLocks noGrp="1"/>
          </p:cNvSpPr>
          <p:nvPr>
            <p:ph type="title"/>
          </p:nvPr>
        </p:nvSpPr>
        <p:spPr/>
        <p:txBody>
          <a:bodyPr>
            <a:normAutofit/>
          </a:bodyPr>
          <a:lstStyle/>
          <a:p>
            <a:r>
              <a:rPr lang="en-US"/>
              <a:t>Free Life Advice</a:t>
            </a:r>
          </a:p>
        </p:txBody>
      </p:sp>
    </p:spTree>
    <p:extLst>
      <p:ext uri="{BB962C8B-B14F-4D97-AF65-F5344CB8AC3E}">
        <p14:creationId xmlns:p14="http://schemas.microsoft.com/office/powerpoint/2010/main" val="21655056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12</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lnSpcReduction="10000"/>
          </a:bodyPr>
          <a:lstStyle/>
          <a:p>
            <a:pPr>
              <a:spcBef>
                <a:spcPts val="600"/>
              </a:spcBef>
            </a:pPr>
            <a:r>
              <a:rPr lang="en-US" u="sng"/>
              <a:t>ALWAYS.</a:t>
            </a:r>
          </a:p>
          <a:p>
            <a:pPr>
              <a:spcBef>
                <a:spcPts val="600"/>
              </a:spcBef>
            </a:pPr>
            <a:r>
              <a:rPr lang="en-US"/>
              <a:t>High value transactions</a:t>
            </a:r>
          </a:p>
          <a:p>
            <a:pPr>
              <a:spcBef>
                <a:spcPts val="600"/>
              </a:spcBef>
            </a:pPr>
            <a:r>
              <a:rPr lang="en-US"/>
              <a:t>Complex transactions that need detailed terms</a:t>
            </a:r>
          </a:p>
          <a:p>
            <a:pPr>
              <a:spcBef>
                <a:spcPts val="600"/>
              </a:spcBef>
            </a:pPr>
            <a:r>
              <a:rPr lang="en-US"/>
              <a:t>Transactions that require risk allocation</a:t>
            </a:r>
          </a:p>
          <a:p>
            <a:pPr>
              <a:spcBef>
                <a:spcPts val="600"/>
              </a:spcBef>
            </a:pPr>
            <a:r>
              <a:rPr lang="en-US"/>
              <a:t>Transactions that might impact a third party and trigger an indemnity obligation</a:t>
            </a:r>
          </a:p>
          <a:p>
            <a:pPr>
              <a:spcBef>
                <a:spcPts val="600"/>
              </a:spcBef>
            </a:pPr>
            <a:r>
              <a:rPr lang="en-US"/>
              <a:t>Transactions that need warranties and representations</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When do you need a contract?</a:t>
            </a:r>
            <a:endParaRPr lang="en-US">
              <a:highlight>
                <a:srgbClr val="FFFF00"/>
              </a:highlight>
            </a:endParaRPr>
          </a:p>
        </p:txBody>
      </p:sp>
    </p:spTree>
    <p:extLst>
      <p:ext uri="{BB962C8B-B14F-4D97-AF65-F5344CB8AC3E}">
        <p14:creationId xmlns:p14="http://schemas.microsoft.com/office/powerpoint/2010/main" val="24941479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13</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fontScale="92500" lnSpcReduction="20000"/>
          </a:bodyPr>
          <a:lstStyle/>
          <a:p>
            <a:pPr marL="0" indent="0">
              <a:spcBef>
                <a:spcPts val="600"/>
              </a:spcBef>
              <a:buNone/>
            </a:pPr>
            <a:r>
              <a:rPr lang="en-US" sz="2600" u="sng"/>
              <a:t>STATUTE OF FRAUDS</a:t>
            </a:r>
          </a:p>
          <a:p>
            <a:pPr>
              <a:spcBef>
                <a:spcPts val="600"/>
              </a:spcBef>
            </a:pPr>
            <a:r>
              <a:rPr lang="en-US"/>
              <a:t>General Contracts – I.C. 9-505</a:t>
            </a:r>
          </a:p>
          <a:p>
            <a:pPr lvl="1">
              <a:spcBef>
                <a:spcPts val="600"/>
              </a:spcBef>
            </a:pPr>
            <a:r>
              <a:rPr lang="en-US"/>
              <a:t>Contract that cannot be performed within one year</a:t>
            </a:r>
          </a:p>
          <a:p>
            <a:pPr lvl="1">
              <a:spcBef>
                <a:spcPts val="600"/>
              </a:spcBef>
            </a:pPr>
            <a:r>
              <a:rPr lang="en-US"/>
              <a:t>A promise to answer for the debt of another</a:t>
            </a:r>
          </a:p>
          <a:p>
            <a:pPr lvl="1">
              <a:spcBef>
                <a:spcPts val="600"/>
              </a:spcBef>
            </a:pPr>
            <a:r>
              <a:rPr lang="en-US"/>
              <a:t>A lease for a period longer than 1 year</a:t>
            </a:r>
          </a:p>
          <a:p>
            <a:pPr lvl="1">
              <a:spcBef>
                <a:spcPts val="600"/>
              </a:spcBef>
            </a:pPr>
            <a:r>
              <a:rPr lang="en-US"/>
              <a:t>A lender who lends money in excess of $50,000</a:t>
            </a:r>
          </a:p>
          <a:p>
            <a:pPr>
              <a:spcBef>
                <a:spcPts val="600"/>
              </a:spcBef>
            </a:pPr>
            <a:r>
              <a:rPr lang="en-US"/>
              <a:t>Real Property - I.C. 9-503</a:t>
            </a:r>
          </a:p>
          <a:p>
            <a:pPr lvl="1">
              <a:spcBef>
                <a:spcPts val="600"/>
              </a:spcBef>
            </a:pPr>
            <a:r>
              <a:rPr lang="en-US"/>
              <a:t>All conveyances of land, except for leases with a term under 1 year</a:t>
            </a:r>
          </a:p>
          <a:p>
            <a:pPr>
              <a:spcBef>
                <a:spcPts val="600"/>
              </a:spcBef>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When do you need a contract?</a:t>
            </a:r>
            <a:endParaRPr lang="en-US">
              <a:highlight>
                <a:srgbClr val="FFFF00"/>
              </a:highlight>
            </a:endParaRPr>
          </a:p>
        </p:txBody>
      </p:sp>
    </p:spTree>
    <p:extLst>
      <p:ext uri="{BB962C8B-B14F-4D97-AF65-F5344CB8AC3E}">
        <p14:creationId xmlns:p14="http://schemas.microsoft.com/office/powerpoint/2010/main" val="905923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dur="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14</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fontScale="85000" lnSpcReduction="20000"/>
          </a:bodyPr>
          <a:lstStyle/>
          <a:p>
            <a:pPr marL="0" indent="0">
              <a:spcBef>
                <a:spcPts val="600"/>
              </a:spcBef>
              <a:buNone/>
            </a:pPr>
            <a:r>
              <a:rPr lang="en-US" sz="2800" u="sng"/>
              <a:t>STATUTE OF FRAUDS</a:t>
            </a:r>
          </a:p>
          <a:p>
            <a:pPr>
              <a:spcBef>
                <a:spcPts val="600"/>
              </a:spcBef>
            </a:pPr>
            <a:r>
              <a:rPr lang="en-US"/>
              <a:t>Goods - UCC 2-201</a:t>
            </a:r>
          </a:p>
          <a:p>
            <a:pPr lvl="1">
              <a:spcBef>
                <a:spcPts val="600"/>
              </a:spcBef>
            </a:pPr>
            <a:r>
              <a:rPr lang="en-US"/>
              <a:t>Contracts for the sale of goods for the price of $500 or more</a:t>
            </a:r>
          </a:p>
          <a:p>
            <a:pPr lvl="1">
              <a:spcBef>
                <a:spcPts val="600"/>
              </a:spcBef>
            </a:pPr>
            <a:r>
              <a:rPr lang="en-US"/>
              <a:t>Exceptions:</a:t>
            </a:r>
          </a:p>
          <a:p>
            <a:pPr lvl="2">
              <a:spcBef>
                <a:spcPts val="600"/>
              </a:spcBef>
            </a:pPr>
            <a:r>
              <a:rPr lang="en-US"/>
              <a:t>Merchant Rule:  If Seller and Buyer are both merchants, and Seller sends Buyer a writing memorializing an oral agreement and the Buyer does not object, the oral agreement is enforceable</a:t>
            </a:r>
          </a:p>
          <a:p>
            <a:pPr lvl="2">
              <a:spcBef>
                <a:spcPts val="600"/>
              </a:spcBef>
            </a:pPr>
            <a:r>
              <a:rPr lang="en-US"/>
              <a:t>If the goods are to be specially manufactured for Buyer, and before repudiation, Seller either substantially begins manufacturing or commits for the procurement of the goods, and the goods are not suitable for sale by Seller’s normal business</a:t>
            </a:r>
          </a:p>
          <a:p>
            <a:pPr lvl="2">
              <a:spcBef>
                <a:spcPts val="600"/>
              </a:spcBef>
            </a:pPr>
            <a:r>
              <a:rPr lang="en-US"/>
              <a:t>When payment has been made and accepted or goods have been received and accepted</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When do you need a contract?</a:t>
            </a:r>
            <a:endParaRPr lang="en-US">
              <a:highlight>
                <a:srgbClr val="FFFF00"/>
              </a:highlight>
            </a:endParaRPr>
          </a:p>
        </p:txBody>
      </p:sp>
    </p:spTree>
    <p:extLst>
      <p:ext uri="{BB962C8B-B14F-4D97-AF65-F5344CB8AC3E}">
        <p14:creationId xmlns:p14="http://schemas.microsoft.com/office/powerpoint/2010/main" val="39328768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15</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b="1" u="sng"/>
              <a:t>ALWAYS.</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When do you need a contract?</a:t>
            </a:r>
            <a:endParaRPr lang="en-US">
              <a:highlight>
                <a:srgbClr val="FFFF00"/>
              </a:highlight>
            </a:endParaRPr>
          </a:p>
        </p:txBody>
      </p:sp>
    </p:spTree>
    <p:extLst>
      <p:ext uri="{BB962C8B-B14F-4D97-AF65-F5344CB8AC3E}">
        <p14:creationId xmlns:p14="http://schemas.microsoft.com/office/powerpoint/2010/main" val="953157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16</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fontScale="92500" lnSpcReduction="20000"/>
          </a:bodyPr>
          <a:lstStyle/>
          <a:p>
            <a:pPr>
              <a:spcBef>
                <a:spcPts val="600"/>
              </a:spcBef>
            </a:pPr>
            <a:r>
              <a:rPr lang="en-US"/>
              <a:t>Requirements for an enforceable contract:</a:t>
            </a:r>
          </a:p>
          <a:p>
            <a:pPr lvl="1">
              <a:spcBef>
                <a:spcPts val="600"/>
              </a:spcBef>
            </a:pPr>
            <a:r>
              <a:rPr lang="en-US"/>
              <a:t>Authority, Capacity, and Power</a:t>
            </a:r>
          </a:p>
          <a:p>
            <a:pPr lvl="2">
              <a:spcBef>
                <a:spcPts val="600"/>
              </a:spcBef>
            </a:pPr>
            <a:r>
              <a:rPr lang="en-US"/>
              <a:t>Refers to the person signing the contract</a:t>
            </a:r>
          </a:p>
          <a:p>
            <a:pPr lvl="1">
              <a:spcBef>
                <a:spcPts val="600"/>
              </a:spcBef>
            </a:pPr>
            <a:r>
              <a:rPr lang="en-US"/>
              <a:t>Mutual Assent.</a:t>
            </a:r>
          </a:p>
          <a:p>
            <a:pPr lvl="2">
              <a:spcBef>
                <a:spcPts val="600"/>
              </a:spcBef>
            </a:pPr>
            <a:r>
              <a:rPr lang="en-US"/>
              <a:t>Offer</a:t>
            </a:r>
          </a:p>
          <a:p>
            <a:pPr lvl="2">
              <a:spcBef>
                <a:spcPts val="600"/>
              </a:spcBef>
            </a:pPr>
            <a:r>
              <a:rPr lang="en-US"/>
              <a:t>Acceptance</a:t>
            </a:r>
          </a:p>
          <a:p>
            <a:pPr lvl="1">
              <a:spcBef>
                <a:spcPts val="600"/>
              </a:spcBef>
            </a:pPr>
            <a:r>
              <a:rPr lang="en-US"/>
              <a:t>Consideration</a:t>
            </a:r>
          </a:p>
          <a:p>
            <a:pPr lvl="2">
              <a:spcBef>
                <a:spcPts val="600"/>
              </a:spcBef>
            </a:pPr>
            <a:r>
              <a:rPr lang="en-US"/>
              <a:t>Something of value is exchanged (cash, promise)</a:t>
            </a:r>
          </a:p>
          <a:p>
            <a:pPr lvl="1">
              <a:spcBef>
                <a:spcPts val="600"/>
              </a:spcBef>
            </a:pPr>
            <a:r>
              <a:rPr lang="en-US"/>
              <a:t>Written and signed (for certain agreements)</a:t>
            </a:r>
          </a:p>
          <a:p>
            <a:pPr lvl="1">
              <a:spcBef>
                <a:spcPts val="600"/>
              </a:spcBef>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Contract Formation</a:t>
            </a:r>
            <a:endParaRPr lang="en-US">
              <a:highlight>
                <a:srgbClr val="FFFF00"/>
              </a:highlight>
            </a:endParaRPr>
          </a:p>
        </p:txBody>
      </p:sp>
    </p:spTree>
    <p:extLst>
      <p:ext uri="{BB962C8B-B14F-4D97-AF65-F5344CB8AC3E}">
        <p14:creationId xmlns:p14="http://schemas.microsoft.com/office/powerpoint/2010/main" val="41196201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dur="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dur="1"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17</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Authority</a:t>
            </a:r>
          </a:p>
          <a:p>
            <a:pPr lvl="1">
              <a:spcBef>
                <a:spcPts val="600"/>
              </a:spcBef>
            </a:pPr>
            <a:r>
              <a:rPr lang="en-US"/>
              <a:t>Refers to the powers delegated by the company to its representative. It can be actual (express), implied, or apparent.</a:t>
            </a:r>
          </a:p>
          <a:p>
            <a:pPr>
              <a:spcBef>
                <a:spcPts val="600"/>
              </a:spcBef>
            </a:pPr>
            <a:r>
              <a:rPr lang="en-US"/>
              <a:t>Apparent Authority</a:t>
            </a:r>
          </a:p>
          <a:p>
            <a:pPr lvl="1">
              <a:spcBef>
                <a:spcPts val="600"/>
              </a:spcBef>
            </a:pPr>
            <a:r>
              <a:rPr lang="en-US"/>
              <a:t>A third party reasonably believes person has the power to act on behalf of a company, even if the person does not have actual authority, due to the company’s actions or representations that create this impression.</a:t>
            </a:r>
          </a:p>
          <a:p>
            <a:pPr lvl="1">
              <a:spcBef>
                <a:spcPts val="600"/>
              </a:spcBef>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Contract Formation</a:t>
            </a:r>
            <a:endParaRPr lang="en-US">
              <a:highlight>
                <a:srgbClr val="FFFF00"/>
              </a:highlight>
            </a:endParaRPr>
          </a:p>
        </p:txBody>
      </p:sp>
    </p:spTree>
    <p:extLst>
      <p:ext uri="{BB962C8B-B14F-4D97-AF65-F5344CB8AC3E}">
        <p14:creationId xmlns:p14="http://schemas.microsoft.com/office/powerpoint/2010/main" val="11652205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18</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4813300" cy="3646487"/>
          </a:xfrm>
        </p:spPr>
        <p:txBody>
          <a:bodyPr>
            <a:normAutofit fontScale="92500"/>
          </a:bodyPr>
          <a:lstStyle/>
          <a:p>
            <a:pPr>
              <a:spcBef>
                <a:spcPts val="600"/>
              </a:spcBef>
            </a:pPr>
            <a:r>
              <a:rPr lang="en-US"/>
              <a:t>Rancher is sole member of the LLC</a:t>
            </a:r>
          </a:p>
          <a:p>
            <a:pPr lvl="1">
              <a:spcBef>
                <a:spcPts val="600"/>
              </a:spcBef>
            </a:pPr>
            <a:r>
              <a:rPr lang="en-US"/>
              <a:t>The Operating Agreement states that Rancher is the manager and all business decisions and matters must be approved by Rancher.</a:t>
            </a:r>
          </a:p>
          <a:p>
            <a:pPr>
              <a:spcBef>
                <a:spcPts val="600"/>
              </a:spcBef>
            </a:pPr>
            <a:r>
              <a:rPr lang="en-US"/>
              <a:t>Ranching is a family business</a:t>
            </a:r>
          </a:p>
          <a:p>
            <a:pPr lvl="1">
              <a:spcBef>
                <a:spcPts val="600"/>
              </a:spcBef>
            </a:pPr>
            <a:r>
              <a:rPr lang="en-US"/>
              <a:t>Rancher, wanting to instill a love of ranching into his son, decides to make his son the Vice President of Operations. </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Rancher, LLC</a:t>
            </a:r>
            <a:endParaRPr lang="en-US">
              <a:highlight>
                <a:srgbClr val="FFFF00"/>
              </a:highlight>
            </a:endParaRPr>
          </a:p>
        </p:txBody>
      </p:sp>
      <p:pic>
        <p:nvPicPr>
          <p:cNvPr id="5" name="Picture 4">
            <a:extLst>
              <a:ext uri="{FF2B5EF4-FFF2-40B4-BE49-F238E27FC236}">
                <a16:creationId xmlns:a16="http://schemas.microsoft.com/office/drawing/2014/main" id="{1F5FCC38-59E8-2DDB-92D0-2CB436B85117}"/>
              </a:ext>
            </a:extLst>
          </p:cNvPr>
          <p:cNvPicPr>
            <a:picLocks noChangeAspect="1"/>
          </p:cNvPicPr>
          <p:nvPr/>
        </p:nvPicPr>
        <p:blipFill>
          <a:blip r:embed="rId3"/>
          <a:stretch>
            <a:fillRect/>
          </a:stretch>
        </p:blipFill>
        <p:spPr>
          <a:xfrm>
            <a:off x="5386161" y="1246981"/>
            <a:ext cx="3016904" cy="3071019"/>
          </a:xfrm>
          <a:prstGeom prst="rect">
            <a:avLst/>
          </a:prstGeom>
        </p:spPr>
      </p:pic>
    </p:spTree>
    <p:extLst>
      <p:ext uri="{BB962C8B-B14F-4D97-AF65-F5344CB8AC3E}">
        <p14:creationId xmlns:p14="http://schemas.microsoft.com/office/powerpoint/2010/main" val="12163411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dur="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dur="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dur="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19</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2420937"/>
          </a:xfrm>
        </p:spPr>
        <p:txBody>
          <a:bodyPr>
            <a:normAutofit fontScale="77500" lnSpcReduction="20000"/>
          </a:bodyPr>
          <a:lstStyle/>
          <a:p>
            <a:pPr>
              <a:spcBef>
                <a:spcPts val="600"/>
              </a:spcBef>
            </a:pPr>
            <a:r>
              <a:rPr lang="en-US"/>
              <a:t>The son prints off new business cards with his title, Vice President of Operations.</a:t>
            </a:r>
          </a:p>
          <a:p>
            <a:pPr>
              <a:spcBef>
                <a:spcPts val="600"/>
              </a:spcBef>
            </a:pPr>
            <a:r>
              <a:rPr lang="en-US"/>
              <a:t>He changes his signature block to add his new title.</a:t>
            </a:r>
          </a:p>
          <a:p>
            <a:pPr>
              <a:spcBef>
                <a:spcPts val="600"/>
              </a:spcBef>
            </a:pPr>
            <a:r>
              <a:rPr lang="en-US"/>
              <a:t>Broker offers to sale Rancher, LLC a new high tech irrigation system.</a:t>
            </a:r>
          </a:p>
          <a:p>
            <a:pPr>
              <a:spcBef>
                <a:spcPts val="600"/>
              </a:spcBef>
            </a:pPr>
            <a:r>
              <a:rPr lang="en-US"/>
              <a:t>The son signs a contract on behalf of Rancher, LLC.</a:t>
            </a:r>
          </a:p>
          <a:p>
            <a:pPr>
              <a:spcBef>
                <a:spcPts val="600"/>
              </a:spcBef>
            </a:pPr>
            <a:r>
              <a:rPr lang="en-US"/>
              <a:t>Is the contract enforceable against Rancher, LLC?</a:t>
            </a:r>
          </a:p>
          <a:p>
            <a:pPr lvl="1">
              <a:spcBef>
                <a:spcPts val="600"/>
              </a:spcBef>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Rancher, LLC</a:t>
            </a:r>
            <a:endParaRPr lang="en-US">
              <a:highlight>
                <a:srgbClr val="FFFF00"/>
              </a:highlight>
            </a:endParaRPr>
          </a:p>
        </p:txBody>
      </p:sp>
      <p:pic>
        <p:nvPicPr>
          <p:cNvPr id="5" name="Picture 4">
            <a:extLst>
              <a:ext uri="{FF2B5EF4-FFF2-40B4-BE49-F238E27FC236}">
                <a16:creationId xmlns:a16="http://schemas.microsoft.com/office/drawing/2014/main" id="{AECB4A52-47D9-357A-D944-6010A9F5936B}"/>
              </a:ext>
            </a:extLst>
          </p:cNvPr>
          <p:cNvPicPr>
            <a:picLocks noChangeAspect="1"/>
          </p:cNvPicPr>
          <p:nvPr/>
        </p:nvPicPr>
        <p:blipFill>
          <a:blip r:embed="rId3"/>
          <a:stretch>
            <a:fillRect/>
          </a:stretch>
        </p:blipFill>
        <p:spPr>
          <a:xfrm>
            <a:off x="1748518" y="3173412"/>
            <a:ext cx="4625088" cy="1695450"/>
          </a:xfrm>
          <a:prstGeom prst="rect">
            <a:avLst/>
          </a:prstGeom>
        </p:spPr>
      </p:pic>
    </p:spTree>
    <p:extLst>
      <p:ext uri="{BB962C8B-B14F-4D97-AF65-F5344CB8AC3E}">
        <p14:creationId xmlns:p14="http://schemas.microsoft.com/office/powerpoint/2010/main" val="2848113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dur="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dur="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dur="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dur="1"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Slide Number Placeholder 2">
            <a:extLst>
              <a:ext uri="{FF2B5EF4-FFF2-40B4-BE49-F238E27FC236}">
                <a16:creationId xmlns:a16="http://schemas.microsoft.com/office/drawing/2014/main" id="{D7E2244B-13AE-CD09-19CF-53990D59FC9B}"/>
              </a:ext>
            </a:extLst>
          </p:cNvPr>
          <p:cNvSpPr>
            <a:spLocks noGrp="1"/>
          </p:cNvSpPr>
          <p:nvPr>
            <p:ph type="sldNum" idx="10"/>
          </p:nvPr>
        </p:nvSpPr>
        <p:spPr/>
        <p:txBody>
          <a:bodyPr/>
          <a:lstStyle/>
          <a:p>
            <a:fld id="{00000000-1234-1234-1234-123412341234}" type="slidenum">
              <a:rPr lang="en" smtClean="0"/>
              <a:t>2</a:t>
            </a:fld>
            <a:endParaRPr lang="en"/>
          </a:p>
        </p:txBody>
      </p:sp>
      <p:sp>
        <p:nvSpPr>
          <p:cNvPr id="8" name="Text Placeholder 7">
            <a:extLst>
              <a:ext uri="{FF2B5EF4-FFF2-40B4-BE49-F238E27FC236}">
                <a16:creationId xmlns:a16="http://schemas.microsoft.com/office/drawing/2014/main" id="{9870A308-AA54-D393-F7DA-471EAF0255C2}"/>
              </a:ext>
            </a:extLst>
          </p:cNvPr>
          <p:cNvSpPr>
            <a:spLocks noGrp="1"/>
          </p:cNvSpPr>
          <p:nvPr>
            <p:ph type="body" sz="quarter" idx="12"/>
          </p:nvPr>
        </p:nvSpPr>
        <p:spPr>
          <a:xfrm>
            <a:off x="276447" y="1532914"/>
            <a:ext cx="7886700" cy="3236461"/>
          </a:xfrm>
        </p:spPr>
        <p:txBody>
          <a:bodyPr>
            <a:normAutofit/>
          </a:bodyPr>
          <a:lstStyle/>
          <a:p>
            <a:pPr>
              <a:spcBef>
                <a:spcPts val="600"/>
              </a:spcBef>
            </a:pPr>
            <a:r>
              <a:rPr lang="en-US"/>
              <a:t>When do I need a contract?</a:t>
            </a:r>
          </a:p>
          <a:p>
            <a:pPr>
              <a:spcBef>
                <a:spcPts val="600"/>
              </a:spcBef>
            </a:pPr>
            <a:r>
              <a:rPr lang="en-US"/>
              <a:t>How is a contract formed?</a:t>
            </a:r>
          </a:p>
          <a:p>
            <a:pPr>
              <a:spcBef>
                <a:spcPts val="600"/>
              </a:spcBef>
            </a:pPr>
            <a:r>
              <a:rPr lang="en-US"/>
              <a:t>Tips for drafting a contract</a:t>
            </a:r>
          </a:p>
          <a:p>
            <a:pPr>
              <a:spcBef>
                <a:spcPts val="600"/>
              </a:spcBef>
            </a:pPr>
            <a:r>
              <a:rPr lang="en-US"/>
              <a:t>Terms to keep an eye on</a:t>
            </a:r>
          </a:p>
          <a:p>
            <a:pPr>
              <a:spcBef>
                <a:spcPts val="600"/>
              </a:spcBef>
            </a:pPr>
            <a:r>
              <a:rPr lang="en-US"/>
              <a:t>General contract terms</a:t>
            </a:r>
          </a:p>
        </p:txBody>
      </p:sp>
      <p:sp>
        <p:nvSpPr>
          <p:cNvPr id="7" name="Title 6">
            <a:extLst>
              <a:ext uri="{FF2B5EF4-FFF2-40B4-BE49-F238E27FC236}">
                <a16:creationId xmlns:a16="http://schemas.microsoft.com/office/drawing/2014/main" id="{EDCB7032-7B5D-BF6F-CEE1-CAECF3BCDBE0}"/>
              </a:ext>
            </a:extLst>
          </p:cNvPr>
          <p:cNvSpPr>
            <a:spLocks noGrp="1"/>
          </p:cNvSpPr>
          <p:nvPr>
            <p:ph type="title"/>
          </p:nvPr>
        </p:nvSpPr>
        <p:spPr/>
        <p:txBody>
          <a:bodyPr/>
          <a:lstStyle/>
          <a:p>
            <a:r>
              <a:rPr lang="en-US"/>
              <a:t>Introduction and Objectives</a:t>
            </a:r>
          </a:p>
        </p:txBody>
      </p:sp>
    </p:spTree>
    <p:extLst>
      <p:ext uri="{BB962C8B-B14F-4D97-AF65-F5344CB8AC3E}">
        <p14:creationId xmlns:p14="http://schemas.microsoft.com/office/powerpoint/2010/main" val="2156982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20</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fontScale="92500" lnSpcReduction="10000"/>
          </a:bodyPr>
          <a:lstStyle/>
          <a:p>
            <a:pPr>
              <a:spcBef>
                <a:spcPts val="600"/>
              </a:spcBef>
            </a:pPr>
            <a:r>
              <a:rPr lang="en-US"/>
              <a:t>To avoid apparent authority:</a:t>
            </a:r>
          </a:p>
          <a:p>
            <a:pPr lvl="1">
              <a:spcBef>
                <a:spcPts val="600"/>
              </a:spcBef>
            </a:pPr>
            <a:r>
              <a:rPr lang="en-US"/>
              <a:t>Do not give out titles or job roles that could appear authoritative to people you don’t want to bind the company.</a:t>
            </a:r>
          </a:p>
          <a:p>
            <a:pPr lvl="1">
              <a:spcBef>
                <a:spcPts val="600"/>
              </a:spcBef>
            </a:pPr>
            <a:r>
              <a:rPr lang="en-US"/>
              <a:t>Communicate the scope of authority to third parties.</a:t>
            </a:r>
          </a:p>
          <a:p>
            <a:pPr lvl="1">
              <a:spcBef>
                <a:spcPts val="600"/>
              </a:spcBef>
            </a:pPr>
            <a:r>
              <a:rPr lang="en-US"/>
              <a:t>Create policies outlining decision making authority, including dollar thresholds for different levels of employees.</a:t>
            </a:r>
          </a:p>
          <a:p>
            <a:pPr lvl="1">
              <a:spcBef>
                <a:spcPts val="600"/>
              </a:spcBef>
            </a:pPr>
            <a:r>
              <a:rPr lang="en-US"/>
              <a:t>Include a contract provision specifying who has authority to bind the company.</a:t>
            </a:r>
          </a:p>
          <a:p>
            <a:pPr lvl="1">
              <a:spcBef>
                <a:spcPts val="600"/>
              </a:spcBef>
            </a:pPr>
            <a:r>
              <a:rPr lang="en-US"/>
              <a:t>Train employees on limits of authority and seeking approvals when necessary.</a:t>
            </a:r>
          </a:p>
          <a:p>
            <a:pPr lvl="1">
              <a:spcBef>
                <a:spcPts val="600"/>
              </a:spcBef>
            </a:pPr>
            <a:endParaRPr lang="en-US" b="1"/>
          </a:p>
          <a:p>
            <a:pPr lvl="1">
              <a:spcBef>
                <a:spcPts val="600"/>
              </a:spcBef>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Contract Formation</a:t>
            </a:r>
            <a:endParaRPr lang="en-US">
              <a:highlight>
                <a:srgbClr val="FFFF00"/>
              </a:highlight>
            </a:endParaRPr>
          </a:p>
        </p:txBody>
      </p:sp>
    </p:spTree>
    <p:extLst>
      <p:ext uri="{BB962C8B-B14F-4D97-AF65-F5344CB8AC3E}">
        <p14:creationId xmlns:p14="http://schemas.microsoft.com/office/powerpoint/2010/main" val="20231356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21</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Capacity</a:t>
            </a:r>
          </a:p>
          <a:p>
            <a:pPr lvl="1">
              <a:spcBef>
                <a:spcPts val="600"/>
              </a:spcBef>
            </a:pPr>
            <a:r>
              <a:rPr lang="en-US"/>
              <a:t>Refers to the legal capacity of a person to contract. For example, contracts with a minor, a mentally ill, incapacitated, or intoxicated person, or a person under guardianship are voidable or void.</a:t>
            </a:r>
          </a:p>
          <a:p>
            <a:pPr>
              <a:spcBef>
                <a:spcPts val="600"/>
              </a:spcBef>
            </a:pPr>
            <a:r>
              <a:rPr lang="en-US"/>
              <a:t>Power</a:t>
            </a:r>
          </a:p>
          <a:p>
            <a:pPr lvl="1">
              <a:spcBef>
                <a:spcPts val="600"/>
              </a:spcBef>
            </a:pPr>
            <a:r>
              <a:rPr lang="en-US"/>
              <a:t>Company’s power may be limited by formation documents</a:t>
            </a:r>
          </a:p>
          <a:p>
            <a:pPr lvl="1">
              <a:spcBef>
                <a:spcPts val="600"/>
              </a:spcBef>
            </a:pPr>
            <a:r>
              <a:rPr lang="en-US"/>
              <a:t>Company may not have power if it does not have proper licensing</a:t>
            </a:r>
          </a:p>
          <a:p>
            <a:pPr lvl="1">
              <a:spcBef>
                <a:spcPts val="600"/>
              </a:spcBef>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Contract Formation</a:t>
            </a:r>
            <a:endParaRPr lang="en-US">
              <a:highlight>
                <a:srgbClr val="FFFF00"/>
              </a:highlight>
            </a:endParaRPr>
          </a:p>
        </p:txBody>
      </p:sp>
    </p:spTree>
    <p:extLst>
      <p:ext uri="{BB962C8B-B14F-4D97-AF65-F5344CB8AC3E}">
        <p14:creationId xmlns:p14="http://schemas.microsoft.com/office/powerpoint/2010/main" val="21212821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22</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Business is typically accomplished through email or text messages.</a:t>
            </a:r>
          </a:p>
          <a:p>
            <a:pPr>
              <a:spcBef>
                <a:spcPts val="600"/>
              </a:spcBef>
            </a:pPr>
            <a:r>
              <a:rPr lang="en-US"/>
              <a:t>Courts have held that an email or text can satisfy the Statute of Frauds requirement of a written signed record.</a:t>
            </a:r>
          </a:p>
          <a:p>
            <a:pPr lvl="1">
              <a:spcBef>
                <a:spcPts val="600"/>
              </a:spcBef>
            </a:pPr>
            <a:r>
              <a:rPr lang="en-US" i="1"/>
              <a:t>SRM Arms, Inc. v. GSA Direct, LLC</a:t>
            </a:r>
            <a:r>
              <a:rPr lang="en-US"/>
              <a:t>, 169 Idaho 196 (2021) (ISC treated an email as a writing that satisfied the SOFs).</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EMAIL</a:t>
            </a:r>
            <a:endParaRPr lang="en-US">
              <a:highlight>
                <a:srgbClr val="FFFF00"/>
              </a:highlight>
            </a:endParaRPr>
          </a:p>
        </p:txBody>
      </p:sp>
    </p:spTree>
    <p:extLst>
      <p:ext uri="{BB962C8B-B14F-4D97-AF65-F5344CB8AC3E}">
        <p14:creationId xmlns:p14="http://schemas.microsoft.com/office/powerpoint/2010/main" val="2916067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23</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fontScale="92500" lnSpcReduction="10000"/>
          </a:bodyPr>
          <a:lstStyle/>
          <a:p>
            <a:pPr>
              <a:spcBef>
                <a:spcPts val="600"/>
              </a:spcBef>
            </a:pPr>
            <a:r>
              <a:rPr lang="en-US"/>
              <a:t>The Uniform Electronic Transactions Act has been adopted in all states but NY and IL.</a:t>
            </a:r>
          </a:p>
          <a:p>
            <a:pPr>
              <a:spcBef>
                <a:spcPts val="600"/>
              </a:spcBef>
            </a:pPr>
            <a:r>
              <a:rPr lang="en-US"/>
              <a:t>UETA governs electronic transactions and applies to all transactions where the parties have agreed to conduct the transaction by electronic means.</a:t>
            </a:r>
          </a:p>
          <a:p>
            <a:pPr>
              <a:spcBef>
                <a:spcPts val="600"/>
              </a:spcBef>
            </a:pPr>
            <a:r>
              <a:rPr lang="en-US"/>
              <a:t>The commentary to UETA defines “agreed” very broadly:</a:t>
            </a:r>
          </a:p>
          <a:p>
            <a:pPr lvl="1">
              <a:spcBef>
                <a:spcPts val="600"/>
              </a:spcBef>
            </a:pPr>
            <a:r>
              <a:rPr lang="en-US"/>
              <a:t>“[b]road interpretation of the term agreement is necessary to assure that [the UETA] has the widest possible application consistent with its purpose of removing barriers to electronic commerce.”</a:t>
            </a:r>
          </a:p>
          <a:p>
            <a:pPr lvl="1">
              <a:spcBef>
                <a:spcPts val="600"/>
              </a:spcBef>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EMAIL - UETA</a:t>
            </a:r>
            <a:endParaRPr lang="en-US">
              <a:highlight>
                <a:srgbClr val="FFFF00"/>
              </a:highlight>
            </a:endParaRPr>
          </a:p>
        </p:txBody>
      </p:sp>
    </p:spTree>
    <p:extLst>
      <p:ext uri="{BB962C8B-B14F-4D97-AF65-F5344CB8AC3E}">
        <p14:creationId xmlns:p14="http://schemas.microsoft.com/office/powerpoint/2010/main" val="28151391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24</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In fact, the commentary suggests that giving out a business card with an email address may be sufficient to show that a party has agreed to conduct business electronically. </a:t>
            </a:r>
          </a:p>
          <a:p>
            <a:pPr>
              <a:spcBef>
                <a:spcPts val="600"/>
              </a:spcBef>
            </a:pPr>
            <a:r>
              <a:rPr lang="en-US"/>
              <a:t>If you repeatedly discuss contract terms with a party over email, then that pattern will almost certainly invoke the UETA.</a:t>
            </a:r>
          </a:p>
          <a:p>
            <a:pPr lvl="1">
              <a:spcBef>
                <a:spcPts val="600"/>
              </a:spcBef>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EMAIL - UETA</a:t>
            </a:r>
            <a:endParaRPr lang="en-US">
              <a:highlight>
                <a:srgbClr val="FFFF00"/>
              </a:highlight>
            </a:endParaRPr>
          </a:p>
        </p:txBody>
      </p:sp>
    </p:spTree>
    <p:extLst>
      <p:ext uri="{BB962C8B-B14F-4D97-AF65-F5344CB8AC3E}">
        <p14:creationId xmlns:p14="http://schemas.microsoft.com/office/powerpoint/2010/main" val="2417074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25</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fontScale="85000" lnSpcReduction="20000"/>
          </a:bodyPr>
          <a:lstStyle/>
          <a:p>
            <a:pPr>
              <a:spcBef>
                <a:spcPts val="600"/>
              </a:spcBef>
            </a:pPr>
            <a:r>
              <a:rPr lang="en-US"/>
              <a:t>Why is this important?</a:t>
            </a:r>
          </a:p>
          <a:p>
            <a:pPr lvl="1">
              <a:spcBef>
                <a:spcPts val="600"/>
              </a:spcBef>
            </a:pPr>
            <a:r>
              <a:rPr lang="en-US"/>
              <a:t>An email signature is likely a symbol made or adopted by a party with the intent to authenticate the email. </a:t>
            </a:r>
          </a:p>
          <a:p>
            <a:pPr lvl="1">
              <a:spcBef>
                <a:spcPts val="600"/>
              </a:spcBef>
            </a:pPr>
            <a:r>
              <a:rPr lang="en-US"/>
              <a:t>This means that if you type your email signature, your typed name is sufficient to satisfy the SOFs signature requirement.</a:t>
            </a:r>
          </a:p>
          <a:p>
            <a:pPr lvl="2">
              <a:spcBef>
                <a:spcPts val="600"/>
              </a:spcBef>
            </a:pPr>
            <a:r>
              <a:rPr lang="en-US"/>
              <a:t> </a:t>
            </a:r>
            <a:r>
              <a:rPr lang="en-US" i="1"/>
              <a:t>Cloud Crop. v. Hasbro, Inc</a:t>
            </a:r>
            <a:r>
              <a:rPr lang="en-US"/>
              <a:t>., 314 F. 3d 289, 296 (7th Cir. 2002)</a:t>
            </a:r>
          </a:p>
          <a:p>
            <a:pPr lvl="1">
              <a:spcBef>
                <a:spcPts val="600"/>
              </a:spcBef>
            </a:pPr>
            <a:r>
              <a:rPr lang="en-US"/>
              <a:t>Courts have reached different conclusions on whether your signature block constitutes a signature satisfying SOFs.</a:t>
            </a:r>
          </a:p>
          <a:p>
            <a:pPr lvl="2">
              <a:spcBef>
                <a:spcPts val="600"/>
              </a:spcBef>
            </a:pPr>
            <a:r>
              <a:rPr lang="de-DE" i="1"/>
              <a:t>Cunningham v. Zurich Am. Ins. Co</a:t>
            </a:r>
            <a:r>
              <a:rPr lang="de-DE"/>
              <a:t>., 352 S.W.3d 519, 529-530 (Tex. App. 2011). </a:t>
            </a:r>
          </a:p>
          <a:p>
            <a:pPr lvl="2">
              <a:spcBef>
                <a:spcPts val="600"/>
              </a:spcBef>
            </a:pPr>
            <a:r>
              <a:rPr lang="en-US" i="1"/>
              <a:t>Philadelphia Ins. Indem. Co. v. Kendall</a:t>
            </a:r>
            <a:r>
              <a:rPr lang="en-US"/>
              <a:t>, 2021 WL 2834536, at *3 (N.Y. 1st Dept. July 8, 2021</a:t>
            </a:r>
          </a:p>
          <a:p>
            <a:pPr lvl="1">
              <a:spcBef>
                <a:spcPts val="600"/>
              </a:spcBef>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EMAIL - UETA</a:t>
            </a:r>
            <a:endParaRPr lang="en-US">
              <a:highlight>
                <a:srgbClr val="FFFF00"/>
              </a:highlight>
            </a:endParaRPr>
          </a:p>
        </p:txBody>
      </p:sp>
    </p:spTree>
    <p:extLst>
      <p:ext uri="{BB962C8B-B14F-4D97-AF65-F5344CB8AC3E}">
        <p14:creationId xmlns:p14="http://schemas.microsoft.com/office/powerpoint/2010/main" val="1535352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26</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This is the same with Text Messages.</a:t>
            </a:r>
          </a:p>
          <a:p>
            <a:pPr lvl="1">
              <a:spcBef>
                <a:spcPts val="600"/>
              </a:spcBef>
            </a:pPr>
            <a:r>
              <a:rPr lang="en-US"/>
              <a:t>At least one Court has found that text messages could constitute a writing sufficient to satisfy the SOFs.</a:t>
            </a:r>
          </a:p>
          <a:p>
            <a:pPr lvl="2">
              <a:spcBef>
                <a:spcPts val="600"/>
              </a:spcBef>
            </a:pPr>
            <a:r>
              <a:rPr lang="en-US" i="1"/>
              <a:t>St. John's Holdings, LLC v. Two Elecs., LLC</a:t>
            </a:r>
            <a:r>
              <a:rPr lang="en-US"/>
              <a:t>, 2016 WL 1460477, at *8 (Mass. Apr. 14, 2016) </a:t>
            </a:r>
          </a:p>
          <a:p>
            <a:pPr lvl="1">
              <a:spcBef>
                <a:spcPts val="600"/>
              </a:spcBef>
            </a:pPr>
            <a:r>
              <a:rPr lang="en-US"/>
              <a:t>At least one Court has found that text messages did not satisfy the SOFs.</a:t>
            </a:r>
          </a:p>
          <a:p>
            <a:pPr lvl="2">
              <a:spcBef>
                <a:spcPts val="600"/>
              </a:spcBef>
            </a:pPr>
            <a:r>
              <a:rPr lang="en-US" i="1" err="1"/>
              <a:t>Tayyib Bosque, Corp. v. Emily Realty, LLC</a:t>
            </a:r>
            <a:r>
              <a:rPr lang="en-US"/>
              <a:t>, No. 17 CIV. 512 (ER), 2019 WL 2502494, at *6 (S.D.N.Y. June 17, 2019).</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Text Messages - UETA</a:t>
            </a:r>
            <a:endParaRPr lang="en-US">
              <a:highlight>
                <a:srgbClr val="FFFF00"/>
              </a:highlight>
            </a:endParaRPr>
          </a:p>
        </p:txBody>
      </p:sp>
    </p:spTree>
    <p:extLst>
      <p:ext uri="{BB962C8B-B14F-4D97-AF65-F5344CB8AC3E}">
        <p14:creationId xmlns:p14="http://schemas.microsoft.com/office/powerpoint/2010/main" val="7507233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27</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Best Practices:</a:t>
            </a:r>
          </a:p>
          <a:p>
            <a:pPr lvl="1">
              <a:spcBef>
                <a:spcPts val="600"/>
              </a:spcBef>
            </a:pPr>
            <a:r>
              <a:rPr lang="en-US"/>
              <a:t>Assume your emails and text messages will satisfy the SOFs</a:t>
            </a:r>
          </a:p>
          <a:p>
            <a:pPr lvl="1">
              <a:spcBef>
                <a:spcPts val="600"/>
              </a:spcBef>
            </a:pPr>
            <a:r>
              <a:rPr lang="en-US"/>
              <a:t>Include disclaimer language:</a:t>
            </a:r>
          </a:p>
          <a:p>
            <a:pPr lvl="1">
              <a:spcBef>
                <a:spcPts val="600"/>
              </a:spcBef>
            </a:pPr>
            <a:r>
              <a:rPr lang="en-US"/>
              <a:t>Email Disclaimer:</a:t>
            </a:r>
          </a:p>
          <a:p>
            <a:pPr marL="411480" lvl="1" indent="0">
              <a:spcBef>
                <a:spcPts val="600"/>
              </a:spcBef>
              <a:buNone/>
            </a:pPr>
            <a:r>
              <a:rPr lang="en-US" sz="1600" i="1"/>
              <a:t>“This email and its contents, including any attachments, are for informational purposes only and do not constitute an offer, acceptance, or any form of legally binding agreement. No contract or agreement shall be deemed created, amended, or modified based on this communication unless expressly stated and agreed to in a formal written document signed by all relevant parties.”</a:t>
            </a:r>
            <a:endParaRPr lang="en-US" i="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Emails and Text Messages - UETA</a:t>
            </a:r>
            <a:endParaRPr lang="en-US">
              <a:highlight>
                <a:srgbClr val="FFFF00"/>
              </a:highlight>
            </a:endParaRPr>
          </a:p>
        </p:txBody>
      </p:sp>
    </p:spTree>
    <p:extLst>
      <p:ext uri="{BB962C8B-B14F-4D97-AF65-F5344CB8AC3E}">
        <p14:creationId xmlns:p14="http://schemas.microsoft.com/office/powerpoint/2010/main" val="13860778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28</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Understand the Big Picture</a:t>
            </a:r>
          </a:p>
          <a:p>
            <a:pPr lvl="1">
              <a:spcBef>
                <a:spcPts val="600"/>
              </a:spcBef>
            </a:pPr>
            <a:r>
              <a:rPr lang="en-US"/>
              <a:t>Understand the business, product, or service</a:t>
            </a:r>
          </a:p>
          <a:p>
            <a:pPr lvl="1">
              <a:spcBef>
                <a:spcPts val="600"/>
              </a:spcBef>
            </a:pPr>
            <a:r>
              <a:rPr lang="en-US"/>
              <a:t>Understand the relevant laws and regulations applicable to the contract</a:t>
            </a:r>
          </a:p>
          <a:p>
            <a:pPr lvl="2">
              <a:spcBef>
                <a:spcPts val="600"/>
              </a:spcBef>
            </a:pPr>
            <a:r>
              <a:rPr lang="en-US"/>
              <a:t>Ex:  Leases and PSAs for real property - know the local zoning requirements</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Drafting Contracts</a:t>
            </a:r>
            <a:endParaRPr lang="en-US">
              <a:highlight>
                <a:srgbClr val="FFFF00"/>
              </a:highlight>
            </a:endParaRPr>
          </a:p>
        </p:txBody>
      </p:sp>
    </p:spTree>
    <p:extLst>
      <p:ext uri="{BB962C8B-B14F-4D97-AF65-F5344CB8AC3E}">
        <p14:creationId xmlns:p14="http://schemas.microsoft.com/office/powerpoint/2010/main" val="3950106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29</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Take Control</a:t>
            </a:r>
          </a:p>
          <a:p>
            <a:pPr lvl="1">
              <a:spcBef>
                <a:spcPts val="600"/>
              </a:spcBef>
            </a:pPr>
            <a:r>
              <a:rPr lang="en-US"/>
              <a:t>The party drafting the contract has more control over the content - and possibly the outcome</a:t>
            </a:r>
          </a:p>
          <a:p>
            <a:pPr lvl="1">
              <a:spcBef>
                <a:spcPts val="600"/>
              </a:spcBef>
            </a:pPr>
            <a:r>
              <a:rPr lang="en-US"/>
              <a:t>Being in charge of the Drafting gives you a comprehensive understanding of the whole doc</a:t>
            </a:r>
          </a:p>
          <a:p>
            <a:pPr lvl="1">
              <a:spcBef>
                <a:spcPts val="600"/>
              </a:spcBef>
            </a:pPr>
            <a:r>
              <a:rPr lang="en-US"/>
              <a:t>Don’t be afraid to “agree” to the other side’s terms that do not harm your client</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Drafting Contracts</a:t>
            </a:r>
            <a:endParaRPr lang="en-US">
              <a:highlight>
                <a:srgbClr val="FFFF00"/>
              </a:highlight>
            </a:endParaRPr>
          </a:p>
        </p:txBody>
      </p:sp>
    </p:spTree>
    <p:extLst>
      <p:ext uri="{BB962C8B-B14F-4D97-AF65-F5344CB8AC3E}">
        <p14:creationId xmlns:p14="http://schemas.microsoft.com/office/powerpoint/2010/main" val="25063966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3</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p:txBody>
          <a:bodyPr/>
          <a:lstStyle/>
          <a:p>
            <a:pPr marL="0" indent="0">
              <a:spcBef>
                <a:spcPts val="600"/>
              </a:spcBef>
              <a:buNone/>
            </a:pPr>
            <a:r>
              <a:rPr lang="en-US"/>
              <a:t>Free life advice:</a:t>
            </a:r>
          </a:p>
          <a:p>
            <a:pPr lvl="1">
              <a:spcBef>
                <a:spcPts val="600"/>
              </a:spcBef>
            </a:pPr>
            <a:r>
              <a:rPr lang="en-US"/>
              <a:t>Be yourself.</a:t>
            </a:r>
          </a:p>
          <a:p>
            <a:pPr lvl="1">
              <a:spcBef>
                <a:spcPts val="600"/>
              </a:spcBef>
            </a:pPr>
            <a:r>
              <a:rPr lang="en-US"/>
              <a:t>Treat others with kindness.</a:t>
            </a:r>
          </a:p>
          <a:p>
            <a:pPr lvl="1">
              <a:spcBef>
                <a:spcPts val="600"/>
              </a:spcBef>
            </a:pPr>
            <a:r>
              <a:rPr lang="en-US"/>
              <a:t>ALWAYS foul up 3 late in the game. </a:t>
            </a:r>
            <a:r>
              <a:rPr lang="en-US" sz="1200"/>
              <a:t>(cr: Jon Rothstein)</a:t>
            </a:r>
          </a:p>
          <a:p>
            <a:pPr lvl="1">
              <a:spcBef>
                <a:spcPts val="600"/>
              </a:spcBef>
            </a:pPr>
            <a:r>
              <a:rPr lang="en-US"/>
              <a:t>ALWAYS get a contract.</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p:txBody>
          <a:bodyPr>
            <a:normAutofit/>
          </a:bodyPr>
          <a:lstStyle/>
          <a:p>
            <a:r>
              <a:rPr lang="en-US"/>
              <a:t>Do I need a contract?</a:t>
            </a:r>
            <a:endParaRPr lang="en-US">
              <a:highlight>
                <a:srgbClr val="FFFF00"/>
              </a:highlight>
            </a:endParaRPr>
          </a:p>
        </p:txBody>
      </p:sp>
    </p:spTree>
    <p:extLst>
      <p:ext uri="{BB962C8B-B14F-4D97-AF65-F5344CB8AC3E}">
        <p14:creationId xmlns:p14="http://schemas.microsoft.com/office/powerpoint/2010/main" val="151489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30</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Drafting</a:t>
            </a:r>
          </a:p>
          <a:p>
            <a:pPr lvl="1">
              <a:spcBef>
                <a:spcPts val="600"/>
              </a:spcBef>
            </a:pPr>
            <a:r>
              <a:rPr lang="en-US"/>
              <a:t>Be Specific!</a:t>
            </a:r>
          </a:p>
          <a:p>
            <a:pPr lvl="2">
              <a:spcBef>
                <a:spcPts val="600"/>
              </a:spcBef>
            </a:pPr>
            <a:r>
              <a:rPr lang="en-US"/>
              <a:t>Detail the obligations, rights, and expectations</a:t>
            </a:r>
          </a:p>
          <a:p>
            <a:pPr lvl="1">
              <a:spcBef>
                <a:spcPts val="600"/>
              </a:spcBef>
            </a:pPr>
            <a:r>
              <a:rPr lang="en-US"/>
              <a:t>Keep it simple. </a:t>
            </a:r>
          </a:p>
          <a:p>
            <a:pPr lvl="2">
              <a:spcBef>
                <a:spcPts val="600"/>
              </a:spcBef>
            </a:pPr>
            <a:r>
              <a:rPr lang="en-US"/>
              <a:t>Use common words.</a:t>
            </a:r>
          </a:p>
          <a:p>
            <a:pPr lvl="2">
              <a:spcBef>
                <a:spcPts val="600"/>
              </a:spcBef>
            </a:pPr>
            <a:r>
              <a:rPr lang="en-US"/>
              <a:t>A good contract is one that lay person can understand without needing to talk to an attorney</a:t>
            </a:r>
          </a:p>
          <a:p>
            <a:pPr lvl="3">
              <a:spcBef>
                <a:spcPts val="600"/>
              </a:spcBef>
            </a:pPr>
            <a:r>
              <a:rPr lang="en-US"/>
              <a:t>Maybe don’t use archaic words like: “heretofore” or “bequeath” or </a:t>
            </a:r>
            <a:br>
              <a:rPr lang="en-US"/>
            </a:br>
            <a:r>
              <a:rPr lang="en-US"/>
              <a:t>“ab initio”</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Drafting Contracts</a:t>
            </a:r>
            <a:endParaRPr lang="en-US">
              <a:highlight>
                <a:srgbClr val="FFFF00"/>
              </a:highlight>
            </a:endParaRPr>
          </a:p>
        </p:txBody>
      </p:sp>
    </p:spTree>
    <p:extLst>
      <p:ext uri="{BB962C8B-B14F-4D97-AF65-F5344CB8AC3E}">
        <p14:creationId xmlns:p14="http://schemas.microsoft.com/office/powerpoint/2010/main" val="42238830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31</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fontScale="92500" lnSpcReduction="20000"/>
          </a:bodyPr>
          <a:lstStyle/>
          <a:p>
            <a:pPr>
              <a:spcBef>
                <a:spcPts val="600"/>
              </a:spcBef>
            </a:pPr>
            <a:r>
              <a:rPr lang="en-US"/>
              <a:t>Drafting</a:t>
            </a:r>
          </a:p>
          <a:p>
            <a:pPr lvl="1">
              <a:spcBef>
                <a:spcPts val="600"/>
              </a:spcBef>
            </a:pPr>
            <a:r>
              <a:rPr lang="en-US"/>
              <a:t>Define key terms</a:t>
            </a:r>
          </a:p>
          <a:p>
            <a:pPr lvl="1">
              <a:spcBef>
                <a:spcPts val="600"/>
              </a:spcBef>
            </a:pPr>
            <a:r>
              <a:rPr lang="en-US"/>
              <a:t>Make sure language and terms are consistent throughout the contract</a:t>
            </a:r>
          </a:p>
          <a:p>
            <a:pPr lvl="2">
              <a:spcBef>
                <a:spcPts val="600"/>
              </a:spcBef>
            </a:pPr>
            <a:r>
              <a:rPr lang="en-US"/>
              <a:t>Don’t use Seller, and then change to Owner later in the doc</a:t>
            </a:r>
          </a:p>
          <a:p>
            <a:pPr lvl="2">
              <a:spcBef>
                <a:spcPts val="600"/>
              </a:spcBef>
            </a:pPr>
            <a:r>
              <a:rPr lang="en-US"/>
              <a:t>Don’t use Property, and then change to land, building, premises</a:t>
            </a:r>
          </a:p>
          <a:p>
            <a:pPr lvl="1">
              <a:spcBef>
                <a:spcPts val="600"/>
              </a:spcBef>
            </a:pPr>
            <a:r>
              <a:rPr lang="en-US"/>
              <a:t>If you don’t understand a term or provision:</a:t>
            </a:r>
          </a:p>
          <a:p>
            <a:pPr lvl="2">
              <a:spcBef>
                <a:spcPts val="600"/>
              </a:spcBef>
            </a:pPr>
            <a:r>
              <a:rPr lang="en-US"/>
              <a:t>Learn it</a:t>
            </a:r>
          </a:p>
          <a:p>
            <a:pPr lvl="2">
              <a:spcBef>
                <a:spcPts val="600"/>
              </a:spcBef>
            </a:pPr>
            <a:r>
              <a:rPr lang="en-US"/>
              <a:t>Change it</a:t>
            </a:r>
          </a:p>
          <a:p>
            <a:pPr lvl="2">
              <a:spcBef>
                <a:spcPts val="600"/>
              </a:spcBef>
            </a:pPr>
            <a:r>
              <a:rPr lang="en-US"/>
              <a:t>Delete it</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Drafting Contracts</a:t>
            </a:r>
            <a:endParaRPr lang="en-US">
              <a:highlight>
                <a:srgbClr val="FFFF00"/>
              </a:highlight>
            </a:endParaRPr>
          </a:p>
        </p:txBody>
      </p:sp>
    </p:spTree>
    <p:extLst>
      <p:ext uri="{BB962C8B-B14F-4D97-AF65-F5344CB8AC3E}">
        <p14:creationId xmlns:p14="http://schemas.microsoft.com/office/powerpoint/2010/main" val="29809795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dur="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dur="1"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32</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Drafting</a:t>
            </a:r>
          </a:p>
          <a:p>
            <a:pPr lvl="1">
              <a:spcBef>
                <a:spcPts val="600"/>
              </a:spcBef>
            </a:pPr>
            <a:r>
              <a:rPr lang="en-US"/>
              <a:t>Don’t automatically accept a term simply because its “Boilerplate”</a:t>
            </a:r>
          </a:p>
          <a:p>
            <a:pPr lvl="2">
              <a:spcBef>
                <a:spcPts val="600"/>
              </a:spcBef>
            </a:pPr>
            <a:r>
              <a:rPr lang="en-US"/>
              <a:t>Boilerplate provisions often benefit only one side </a:t>
            </a:r>
          </a:p>
          <a:p>
            <a:pPr lvl="2">
              <a:spcBef>
                <a:spcPts val="600"/>
              </a:spcBef>
            </a:pPr>
            <a:r>
              <a:rPr lang="en-US"/>
              <a:t>And they can be negotiated</a:t>
            </a:r>
          </a:p>
          <a:p>
            <a:pPr lvl="1">
              <a:spcBef>
                <a:spcPts val="600"/>
              </a:spcBef>
            </a:pPr>
            <a:r>
              <a:rPr lang="en-US"/>
              <a:t>Make sure references to paragraphs and sections are accurate</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Drafting Contracts</a:t>
            </a:r>
            <a:endParaRPr lang="en-US">
              <a:highlight>
                <a:srgbClr val="FFFF00"/>
              </a:highlight>
            </a:endParaRPr>
          </a:p>
        </p:txBody>
      </p:sp>
    </p:spTree>
    <p:extLst>
      <p:ext uri="{BB962C8B-B14F-4D97-AF65-F5344CB8AC3E}">
        <p14:creationId xmlns:p14="http://schemas.microsoft.com/office/powerpoint/2010/main" val="5946658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33</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Avoid ambiguity</a:t>
            </a:r>
          </a:p>
          <a:p>
            <a:pPr lvl="1">
              <a:spcBef>
                <a:spcPts val="600"/>
              </a:spcBef>
            </a:pPr>
            <a:r>
              <a:rPr lang="en-US"/>
              <a:t>Clarity is crucial</a:t>
            </a:r>
          </a:p>
          <a:p>
            <a:pPr lvl="1">
              <a:spcBef>
                <a:spcPts val="600"/>
              </a:spcBef>
            </a:pPr>
            <a:r>
              <a:rPr lang="en-US"/>
              <a:t>Avoid vague language</a:t>
            </a:r>
          </a:p>
          <a:p>
            <a:pPr lvl="1">
              <a:spcBef>
                <a:spcPts val="600"/>
              </a:spcBef>
            </a:pPr>
            <a:r>
              <a:rPr lang="en-US"/>
              <a:t>What is “reasonable”?</a:t>
            </a:r>
          </a:p>
          <a:p>
            <a:pPr lvl="1">
              <a:spcBef>
                <a:spcPts val="600"/>
              </a:spcBef>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Drafting Contracts</a:t>
            </a:r>
            <a:endParaRPr lang="en-US">
              <a:highlight>
                <a:srgbClr val="FFFF00"/>
              </a:highlight>
            </a:endParaRPr>
          </a:p>
        </p:txBody>
      </p:sp>
      <p:pic>
        <p:nvPicPr>
          <p:cNvPr id="6" name="Picture 5">
            <a:extLst>
              <a:ext uri="{FF2B5EF4-FFF2-40B4-BE49-F238E27FC236}">
                <a16:creationId xmlns:a16="http://schemas.microsoft.com/office/drawing/2014/main" id="{0A82942E-48B7-482F-EFE8-F91D40AE2934}"/>
              </a:ext>
            </a:extLst>
          </p:cNvPr>
          <p:cNvPicPr>
            <a:picLocks noChangeAspect="1"/>
          </p:cNvPicPr>
          <p:nvPr/>
        </p:nvPicPr>
        <p:blipFill>
          <a:blip r:embed="rId3"/>
          <a:stretch>
            <a:fillRect/>
          </a:stretch>
        </p:blipFill>
        <p:spPr>
          <a:xfrm>
            <a:off x="4854760" y="561181"/>
            <a:ext cx="2884746" cy="3846328"/>
          </a:xfrm>
          <a:prstGeom prst="rect">
            <a:avLst/>
          </a:prstGeom>
        </p:spPr>
      </p:pic>
    </p:spTree>
    <p:extLst>
      <p:ext uri="{BB962C8B-B14F-4D97-AF65-F5344CB8AC3E}">
        <p14:creationId xmlns:p14="http://schemas.microsoft.com/office/powerpoint/2010/main" val="16976834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dur="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dur="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dur="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34</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Choice of Law</a:t>
            </a:r>
          </a:p>
          <a:p>
            <a:pPr marL="411480" lvl="1" indent="0">
              <a:spcBef>
                <a:spcPts val="600"/>
              </a:spcBef>
              <a:buNone/>
            </a:pPr>
            <a:r>
              <a:rPr lang="en-US" sz="1800" i="1">
                <a:solidFill>
                  <a:srgbClr val="C00000"/>
                </a:solidFill>
              </a:rPr>
              <a:t>“This contract shall be governed by and construed in accordance with, the laws of the State of Idaho. Any litigation under this Agreement shall be resolved in state trial courts of Ada County, Idaho.”</a:t>
            </a:r>
          </a:p>
          <a:p>
            <a:pPr lvl="1">
              <a:spcBef>
                <a:spcPts val="600"/>
              </a:spcBef>
            </a:pPr>
            <a:r>
              <a:rPr lang="en-US"/>
              <a:t>Establishes the substantive law that will apply</a:t>
            </a:r>
          </a:p>
          <a:p>
            <a:pPr lvl="2">
              <a:spcBef>
                <a:spcPts val="600"/>
              </a:spcBef>
            </a:pPr>
            <a:r>
              <a:rPr lang="en-US"/>
              <a:t>States may have different SOLs</a:t>
            </a:r>
          </a:p>
          <a:p>
            <a:pPr lvl="2">
              <a:spcBef>
                <a:spcPts val="600"/>
              </a:spcBef>
            </a:pPr>
            <a:r>
              <a:rPr lang="en-US"/>
              <a:t>States may apply defenses differently</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Important Terms for Litigation</a:t>
            </a:r>
          </a:p>
        </p:txBody>
      </p:sp>
    </p:spTree>
    <p:extLst>
      <p:ext uri="{BB962C8B-B14F-4D97-AF65-F5344CB8AC3E}">
        <p14:creationId xmlns:p14="http://schemas.microsoft.com/office/powerpoint/2010/main" val="17694381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35</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lnSpcReduction="10000"/>
          </a:bodyPr>
          <a:lstStyle/>
          <a:p>
            <a:pPr>
              <a:spcBef>
                <a:spcPts val="600"/>
              </a:spcBef>
            </a:pPr>
            <a:r>
              <a:rPr lang="en-US"/>
              <a:t>Arbitration</a:t>
            </a:r>
          </a:p>
          <a:p>
            <a:pPr marL="411480" lvl="1" indent="0">
              <a:spcBef>
                <a:spcPts val="600"/>
              </a:spcBef>
              <a:buNone/>
            </a:pPr>
            <a:r>
              <a:rPr lang="en-US" sz="1800" i="1">
                <a:solidFill>
                  <a:srgbClr val="C00000"/>
                </a:solidFill>
              </a:rPr>
              <a:t>Any controversy or claim arising out of or relating to this Contract, including civil claims based on policy, regulations, statutes, state laws, may be submitted to arbitration in accordance with the commercial arbitration rules of……</a:t>
            </a:r>
          </a:p>
          <a:p>
            <a:pPr>
              <a:spcBef>
                <a:spcPts val="600"/>
              </a:spcBef>
            </a:pPr>
            <a:r>
              <a:rPr lang="en-US"/>
              <a:t>Compel Arbitration</a:t>
            </a:r>
          </a:p>
          <a:p>
            <a:pPr lvl="1">
              <a:spcBef>
                <a:spcPts val="600"/>
              </a:spcBef>
            </a:pPr>
            <a:r>
              <a:rPr lang="en-US"/>
              <a:t>whether the contract contains a valid agreement to arbitrate</a:t>
            </a:r>
          </a:p>
          <a:p>
            <a:pPr lvl="1">
              <a:spcBef>
                <a:spcPts val="600"/>
              </a:spcBef>
            </a:pPr>
            <a:r>
              <a:rPr lang="en-US"/>
              <a:t>whether the claim in dispute is governed by the contract’s arbitration provision</a:t>
            </a:r>
          </a:p>
          <a:p>
            <a:pPr lvl="1">
              <a:spcBef>
                <a:spcPts val="600"/>
              </a:spcBef>
            </a:pPr>
            <a:r>
              <a:rPr lang="en-US"/>
              <a:t>Idaho Courts strongly favor arbitration</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Important Terms for Litigation</a:t>
            </a:r>
          </a:p>
        </p:txBody>
      </p:sp>
    </p:spTree>
    <p:extLst>
      <p:ext uri="{BB962C8B-B14F-4D97-AF65-F5344CB8AC3E}">
        <p14:creationId xmlns:p14="http://schemas.microsoft.com/office/powerpoint/2010/main" val="30477801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36</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lnSpcReduction="10000"/>
          </a:bodyPr>
          <a:lstStyle/>
          <a:p>
            <a:pPr>
              <a:spcBef>
                <a:spcPts val="600"/>
              </a:spcBef>
            </a:pPr>
            <a:r>
              <a:rPr lang="en-US"/>
              <a:t>Attorneys’ Fees</a:t>
            </a:r>
          </a:p>
          <a:p>
            <a:pPr lvl="1">
              <a:spcBef>
                <a:spcPts val="600"/>
              </a:spcBef>
            </a:pPr>
            <a:r>
              <a:rPr lang="en-US"/>
              <a:t>Prevailing party awarded attorneys’ fees</a:t>
            </a:r>
          </a:p>
          <a:p>
            <a:pPr lvl="1">
              <a:spcBef>
                <a:spcPts val="600"/>
              </a:spcBef>
            </a:pPr>
            <a:r>
              <a:rPr lang="en-US"/>
              <a:t>What about settlement?</a:t>
            </a:r>
          </a:p>
          <a:p>
            <a:pPr>
              <a:spcBef>
                <a:spcPts val="600"/>
              </a:spcBef>
            </a:pPr>
            <a:r>
              <a:rPr lang="en-US"/>
              <a:t>Limitation of Liability</a:t>
            </a:r>
          </a:p>
          <a:p>
            <a:pPr lvl="1">
              <a:spcBef>
                <a:spcPts val="600"/>
              </a:spcBef>
            </a:pPr>
            <a:r>
              <a:rPr lang="en-US"/>
              <a:t>No punitive damages</a:t>
            </a:r>
          </a:p>
          <a:p>
            <a:pPr lvl="1">
              <a:spcBef>
                <a:spcPts val="600"/>
              </a:spcBef>
            </a:pPr>
            <a:r>
              <a:rPr lang="en-US"/>
              <a:t>Cap on damages</a:t>
            </a:r>
          </a:p>
          <a:p>
            <a:pPr lvl="1">
              <a:spcBef>
                <a:spcPts val="600"/>
              </a:spcBef>
            </a:pPr>
            <a:r>
              <a:rPr lang="en-US"/>
              <a:t>Prohibit rescission, injunctive relief</a:t>
            </a:r>
          </a:p>
          <a:p>
            <a:pPr lvl="1">
              <a:spcBef>
                <a:spcPts val="600"/>
              </a:spcBef>
            </a:pPr>
            <a:r>
              <a:rPr lang="en-US"/>
              <a:t>Only allow injunctive relief or specific performance</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Important Terms for Litigation</a:t>
            </a:r>
          </a:p>
        </p:txBody>
      </p:sp>
    </p:spTree>
    <p:extLst>
      <p:ext uri="{BB962C8B-B14F-4D97-AF65-F5344CB8AC3E}">
        <p14:creationId xmlns:p14="http://schemas.microsoft.com/office/powerpoint/2010/main" val="1190409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dur="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37</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fontScale="92500" lnSpcReduction="10000"/>
          </a:bodyPr>
          <a:lstStyle/>
          <a:p>
            <a:pPr>
              <a:spcBef>
                <a:spcPts val="600"/>
              </a:spcBef>
            </a:pPr>
            <a:r>
              <a:rPr lang="en-US"/>
              <a:t>Identification of Parties</a:t>
            </a:r>
          </a:p>
          <a:p>
            <a:pPr lvl="1">
              <a:spcBef>
                <a:spcPts val="600"/>
              </a:spcBef>
            </a:pPr>
            <a:r>
              <a:rPr lang="en-US"/>
              <a:t>Banking Corp., an Idaho corporation</a:t>
            </a:r>
          </a:p>
          <a:p>
            <a:pPr lvl="1">
              <a:spcBef>
                <a:spcPts val="600"/>
              </a:spcBef>
            </a:pPr>
            <a:r>
              <a:rPr lang="en-US"/>
              <a:t>John Doe, as Trustee of the Doe Beneficial Trust, Dated July 1, 2012</a:t>
            </a:r>
          </a:p>
          <a:p>
            <a:pPr lvl="1">
              <a:spcBef>
                <a:spcPts val="600"/>
              </a:spcBef>
            </a:pPr>
            <a:r>
              <a:rPr lang="en-US"/>
              <a:t>John Doe Construction Services dba John Doe</a:t>
            </a:r>
          </a:p>
          <a:p>
            <a:pPr>
              <a:spcBef>
                <a:spcPts val="600"/>
              </a:spcBef>
            </a:pPr>
            <a:r>
              <a:rPr lang="en-US"/>
              <a:t>Scope of Work</a:t>
            </a:r>
          </a:p>
          <a:p>
            <a:pPr lvl="1">
              <a:spcBef>
                <a:spcPts val="600"/>
              </a:spcBef>
            </a:pPr>
            <a:r>
              <a:rPr lang="en-US"/>
              <a:t>What will each party do?</a:t>
            </a:r>
          </a:p>
          <a:p>
            <a:pPr lvl="1">
              <a:spcBef>
                <a:spcPts val="600"/>
              </a:spcBef>
            </a:pPr>
            <a:r>
              <a:rPr lang="en-US"/>
              <a:t>Often this is found in a Statement of Work (SOW) and attached as an Exhibit. Critical to be detailed in the SOW.</a:t>
            </a:r>
          </a:p>
          <a:p>
            <a:pPr lvl="1">
              <a:spcBef>
                <a:spcPts val="600"/>
              </a:spcBef>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1366301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38</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fontScale="85000" lnSpcReduction="20000"/>
          </a:bodyPr>
          <a:lstStyle/>
          <a:p>
            <a:pPr>
              <a:spcBef>
                <a:spcPts val="600"/>
              </a:spcBef>
            </a:pPr>
            <a:r>
              <a:rPr lang="en-US"/>
              <a:t>Term</a:t>
            </a:r>
          </a:p>
          <a:p>
            <a:pPr lvl="1">
              <a:spcBef>
                <a:spcPts val="600"/>
              </a:spcBef>
            </a:pPr>
            <a:r>
              <a:rPr lang="en-US"/>
              <a:t>Start and End dates</a:t>
            </a:r>
          </a:p>
          <a:p>
            <a:pPr lvl="1">
              <a:spcBef>
                <a:spcPts val="600"/>
              </a:spcBef>
            </a:pPr>
            <a:r>
              <a:rPr lang="en-US"/>
              <a:t>Renewal term? (Notice, How to Exercise Renew, Renewal Price)</a:t>
            </a:r>
          </a:p>
          <a:p>
            <a:pPr lvl="2">
              <a:spcBef>
                <a:spcPts val="600"/>
              </a:spcBef>
            </a:pPr>
            <a:r>
              <a:rPr lang="en-US"/>
              <a:t>Make renewal term only applicable if no existing breach of contract</a:t>
            </a:r>
          </a:p>
          <a:p>
            <a:pPr lvl="2">
              <a:spcBef>
                <a:spcPts val="600"/>
              </a:spcBef>
            </a:pPr>
            <a:r>
              <a:rPr lang="en-US"/>
              <a:t>Make exercise of renewal in writing</a:t>
            </a:r>
          </a:p>
          <a:p>
            <a:pPr lvl="1">
              <a:spcBef>
                <a:spcPts val="600"/>
              </a:spcBef>
            </a:pPr>
            <a:r>
              <a:rPr lang="en-US"/>
              <a:t>Term Extension?</a:t>
            </a:r>
          </a:p>
          <a:p>
            <a:pPr>
              <a:spcBef>
                <a:spcPts val="600"/>
              </a:spcBef>
            </a:pPr>
            <a:r>
              <a:rPr lang="en-US"/>
              <a:t>Contract Amount</a:t>
            </a:r>
          </a:p>
          <a:p>
            <a:pPr lvl="1">
              <a:spcBef>
                <a:spcPts val="600"/>
              </a:spcBef>
            </a:pPr>
            <a:r>
              <a:rPr lang="en-US"/>
              <a:t>Use words and numbers – Ten Thousand Dollars ($10,000.00)</a:t>
            </a:r>
          </a:p>
          <a:p>
            <a:pPr lvl="1">
              <a:spcBef>
                <a:spcPts val="600"/>
              </a:spcBef>
            </a:pPr>
            <a:r>
              <a:rPr lang="en-US"/>
              <a:t>How is payment made? (Often, price and payment terms are included in Exhibit)</a:t>
            </a:r>
          </a:p>
          <a:p>
            <a:pPr marL="411480" lvl="1" indent="0">
              <a:spcBef>
                <a:spcPts val="600"/>
              </a:spcBef>
              <a:buNone/>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7958420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dur="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dur="1"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39</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fontScale="85000" lnSpcReduction="20000"/>
          </a:bodyPr>
          <a:lstStyle/>
          <a:p>
            <a:pPr>
              <a:spcBef>
                <a:spcPts val="600"/>
              </a:spcBef>
            </a:pPr>
            <a:r>
              <a:rPr lang="en-US"/>
              <a:t>Covenants, Representations, and Warranties</a:t>
            </a:r>
          </a:p>
          <a:p>
            <a:pPr lvl="1">
              <a:spcBef>
                <a:spcPts val="600"/>
              </a:spcBef>
            </a:pPr>
            <a:r>
              <a:rPr lang="en-US"/>
              <a:t>Covenant</a:t>
            </a:r>
          </a:p>
          <a:p>
            <a:pPr lvl="2">
              <a:spcBef>
                <a:spcPts val="600"/>
              </a:spcBef>
            </a:pPr>
            <a:r>
              <a:rPr lang="en-US"/>
              <a:t>Breach of a covenant, if material, could allow rescission of contract</a:t>
            </a:r>
          </a:p>
          <a:p>
            <a:pPr lvl="1">
              <a:spcBef>
                <a:spcPts val="600"/>
              </a:spcBef>
            </a:pPr>
            <a:r>
              <a:rPr lang="en-US"/>
              <a:t>Representation</a:t>
            </a:r>
          </a:p>
          <a:p>
            <a:pPr lvl="2">
              <a:spcBef>
                <a:spcPts val="600"/>
              </a:spcBef>
            </a:pPr>
            <a:r>
              <a:rPr lang="en-US"/>
              <a:t>Representations could be collateral to the contract, and not contained on the face of the contract</a:t>
            </a:r>
          </a:p>
          <a:p>
            <a:pPr lvl="2">
              <a:spcBef>
                <a:spcPts val="600"/>
              </a:spcBef>
            </a:pPr>
            <a:r>
              <a:rPr lang="en-US"/>
              <a:t>Breach of a representation could lead to tort claims (negligent or fraudulent misrepresentation)</a:t>
            </a:r>
          </a:p>
          <a:p>
            <a:pPr lvl="1">
              <a:spcBef>
                <a:spcPts val="600"/>
              </a:spcBef>
            </a:pPr>
            <a:r>
              <a:rPr lang="en-US"/>
              <a:t>Warranties</a:t>
            </a:r>
          </a:p>
          <a:p>
            <a:pPr lvl="2">
              <a:spcBef>
                <a:spcPts val="600"/>
              </a:spcBef>
            </a:pPr>
            <a:r>
              <a:rPr lang="en-US"/>
              <a:t>Warranties are generally presumed to be material</a:t>
            </a:r>
          </a:p>
          <a:p>
            <a:pPr lvl="2">
              <a:spcBef>
                <a:spcPts val="600"/>
              </a:spcBef>
            </a:pPr>
            <a:r>
              <a:rPr lang="en-US"/>
              <a:t>Damages are recoverable for breach of warranty</a:t>
            </a:r>
          </a:p>
          <a:p>
            <a:pPr marL="411480" lvl="1" indent="0">
              <a:spcBef>
                <a:spcPts val="600"/>
              </a:spcBef>
              <a:buNone/>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42811503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dur="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dur="1"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4</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p:txBody>
          <a:bodyPr/>
          <a:lstStyle/>
          <a:p>
            <a:pPr>
              <a:spcBef>
                <a:spcPts val="600"/>
              </a:spcBef>
            </a:pPr>
            <a:r>
              <a:rPr lang="en-US"/>
              <a:t>Rancher:  Sold 4,000 dairy cows to Broker for shipment and sale to a business in SE Asia</a:t>
            </a:r>
          </a:p>
          <a:p>
            <a:pPr>
              <a:spcBef>
                <a:spcPts val="600"/>
              </a:spcBef>
            </a:pPr>
            <a:r>
              <a:rPr lang="en-US"/>
              <a:t>Total price: $9.7 million</a:t>
            </a:r>
          </a:p>
          <a:p>
            <a:pPr>
              <a:spcBef>
                <a:spcPts val="600"/>
              </a:spcBef>
            </a:pPr>
            <a:r>
              <a:rPr lang="en-US"/>
              <a:t>How was the transaction formed?</a:t>
            </a:r>
          </a:p>
          <a:p>
            <a:pPr lvl="1">
              <a:spcBef>
                <a:spcPts val="600"/>
              </a:spcBef>
            </a:pPr>
            <a:r>
              <a:rPr lang="en-US"/>
              <a:t>Handshake.</a:t>
            </a:r>
          </a:p>
          <a:p>
            <a:pPr>
              <a:spcBef>
                <a:spcPts val="600"/>
              </a:spcBef>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The Handshake Deal</a:t>
            </a:r>
            <a:endParaRPr lang="en-US">
              <a:highlight>
                <a:srgbClr val="FFFF00"/>
              </a:highlight>
            </a:endParaRPr>
          </a:p>
        </p:txBody>
      </p:sp>
      <p:pic>
        <p:nvPicPr>
          <p:cNvPr id="8" name="Picture 7">
            <a:extLst>
              <a:ext uri="{FF2B5EF4-FFF2-40B4-BE49-F238E27FC236}">
                <a16:creationId xmlns:a16="http://schemas.microsoft.com/office/drawing/2014/main" id="{428E26DD-BF1A-B7A4-B48F-B7B5F3D71F1A}"/>
              </a:ext>
            </a:extLst>
          </p:cNvPr>
          <p:cNvPicPr>
            <a:picLocks noChangeAspect="1"/>
          </p:cNvPicPr>
          <p:nvPr/>
        </p:nvPicPr>
        <p:blipFill>
          <a:blip r:embed="rId3"/>
          <a:stretch>
            <a:fillRect/>
          </a:stretch>
        </p:blipFill>
        <p:spPr>
          <a:xfrm>
            <a:off x="3355248" y="2960341"/>
            <a:ext cx="3792041" cy="2121592"/>
          </a:xfrm>
          <a:prstGeom prst="rect">
            <a:avLst/>
          </a:prstGeom>
        </p:spPr>
      </p:pic>
    </p:spTree>
    <p:extLst>
      <p:ext uri="{BB962C8B-B14F-4D97-AF65-F5344CB8AC3E}">
        <p14:creationId xmlns:p14="http://schemas.microsoft.com/office/powerpoint/2010/main" val="16840905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dur="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40</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Indemnification</a:t>
            </a:r>
          </a:p>
          <a:p>
            <a:pPr lvl="1">
              <a:spcBef>
                <a:spcPts val="600"/>
              </a:spcBef>
            </a:pPr>
            <a:r>
              <a:rPr lang="en-US"/>
              <a:t>Purpose:</a:t>
            </a:r>
          </a:p>
          <a:p>
            <a:pPr lvl="2">
              <a:spcBef>
                <a:spcPts val="600"/>
              </a:spcBef>
            </a:pPr>
            <a:r>
              <a:rPr lang="en-US"/>
              <a:t>Allocate risks</a:t>
            </a:r>
          </a:p>
          <a:p>
            <a:pPr lvl="2">
              <a:spcBef>
                <a:spcPts val="600"/>
              </a:spcBef>
            </a:pPr>
            <a:r>
              <a:rPr lang="en-US"/>
              <a:t>Allow an aggrieved party to pursue certain rights </a:t>
            </a:r>
          </a:p>
          <a:p>
            <a:pPr lvl="2">
              <a:spcBef>
                <a:spcPts val="600"/>
              </a:spcBef>
            </a:pPr>
            <a:r>
              <a:rPr lang="en-US"/>
              <a:t>Provide predictability and certainty of recourse</a:t>
            </a:r>
          </a:p>
          <a:p>
            <a:pPr lvl="2">
              <a:spcBef>
                <a:spcPts val="600"/>
              </a:spcBef>
            </a:pPr>
            <a:r>
              <a:rPr lang="en-US"/>
              <a:t>Increase the odds of settlement</a:t>
            </a:r>
          </a:p>
          <a:p>
            <a:pPr marL="411480" lvl="1" indent="0">
              <a:spcBef>
                <a:spcPts val="600"/>
              </a:spcBef>
              <a:buNone/>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9304665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41</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Indemnification</a:t>
            </a:r>
          </a:p>
          <a:p>
            <a:pPr lvl="1">
              <a:spcBef>
                <a:spcPts val="600"/>
              </a:spcBef>
            </a:pPr>
            <a:r>
              <a:rPr lang="en-US"/>
              <a:t>Protects Seller Against:</a:t>
            </a:r>
          </a:p>
          <a:p>
            <a:pPr lvl="2">
              <a:spcBef>
                <a:spcPts val="600"/>
              </a:spcBef>
            </a:pPr>
            <a:r>
              <a:rPr lang="en-US"/>
              <a:t>Buyer’s use or misuse of a product or service</a:t>
            </a:r>
          </a:p>
          <a:p>
            <a:pPr lvl="2">
              <a:spcBef>
                <a:spcPts val="600"/>
              </a:spcBef>
            </a:pPr>
            <a:r>
              <a:rPr lang="en-US"/>
              <a:t>Liability where Buyer incorporates Seller’s product into its own products and sell it to third party</a:t>
            </a:r>
          </a:p>
          <a:p>
            <a:pPr lvl="2">
              <a:spcBef>
                <a:spcPts val="600"/>
              </a:spcBef>
            </a:pPr>
            <a:r>
              <a:rPr lang="en-US"/>
              <a:t>Buyer’s other acts or omissions</a:t>
            </a:r>
          </a:p>
          <a:p>
            <a:pPr marL="411480" lvl="1" indent="0">
              <a:spcBef>
                <a:spcPts val="600"/>
              </a:spcBef>
              <a:buNone/>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3978129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42</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lnSpcReduction="10000"/>
          </a:bodyPr>
          <a:lstStyle/>
          <a:p>
            <a:pPr>
              <a:spcBef>
                <a:spcPts val="600"/>
              </a:spcBef>
            </a:pPr>
            <a:r>
              <a:rPr lang="en-US"/>
              <a:t>Indemnification</a:t>
            </a:r>
          </a:p>
          <a:p>
            <a:pPr lvl="1">
              <a:spcBef>
                <a:spcPts val="600"/>
              </a:spcBef>
            </a:pPr>
            <a:r>
              <a:rPr lang="en-US"/>
              <a:t>Protects Buyer Against:</a:t>
            </a:r>
          </a:p>
          <a:p>
            <a:pPr lvl="2">
              <a:spcBef>
                <a:spcPts val="600"/>
              </a:spcBef>
            </a:pPr>
            <a:r>
              <a:rPr lang="en-US"/>
              <a:t>Products sold to Buyer that are dangerous to Buyer or Third Parties</a:t>
            </a:r>
          </a:p>
          <a:p>
            <a:pPr lvl="2">
              <a:spcBef>
                <a:spcPts val="600"/>
              </a:spcBef>
            </a:pPr>
            <a:r>
              <a:rPr lang="en-US"/>
              <a:t>IP that is included in the product sold and may infringe Third-Party IP rights</a:t>
            </a:r>
          </a:p>
          <a:p>
            <a:pPr lvl="2">
              <a:spcBef>
                <a:spcPts val="600"/>
              </a:spcBef>
            </a:pPr>
            <a:r>
              <a:rPr lang="en-US"/>
              <a:t>Seller’s inability to perform</a:t>
            </a:r>
          </a:p>
          <a:p>
            <a:pPr lvl="2">
              <a:spcBef>
                <a:spcPts val="600"/>
              </a:spcBef>
            </a:pPr>
            <a:r>
              <a:rPr lang="en-US"/>
              <a:t>Tax risks </a:t>
            </a:r>
          </a:p>
          <a:p>
            <a:pPr lvl="2">
              <a:spcBef>
                <a:spcPts val="600"/>
              </a:spcBef>
            </a:pPr>
            <a:r>
              <a:rPr lang="en-US"/>
              <a:t>Seller’s other acts or omissions</a:t>
            </a:r>
          </a:p>
          <a:p>
            <a:pPr marL="411480" lvl="1" indent="0">
              <a:spcBef>
                <a:spcPts val="600"/>
              </a:spcBef>
              <a:buNone/>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1692147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43</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Indemnification</a:t>
            </a:r>
          </a:p>
          <a:p>
            <a:pPr lvl="1">
              <a:spcBef>
                <a:spcPts val="600"/>
              </a:spcBef>
            </a:pPr>
            <a:r>
              <a:rPr lang="en-US"/>
              <a:t>Drafting Indemnification Clause:</a:t>
            </a:r>
          </a:p>
          <a:p>
            <a:pPr lvl="2">
              <a:spcBef>
                <a:spcPts val="600"/>
              </a:spcBef>
            </a:pPr>
            <a:r>
              <a:rPr lang="en-US"/>
              <a:t>Include obligation to defend, including selection of attorney and right to control the defense</a:t>
            </a:r>
          </a:p>
          <a:p>
            <a:pPr lvl="2">
              <a:spcBef>
                <a:spcPts val="600"/>
              </a:spcBef>
            </a:pPr>
            <a:r>
              <a:rPr lang="en-US"/>
              <a:t>Include obligation to hold harmless</a:t>
            </a:r>
          </a:p>
          <a:p>
            <a:pPr lvl="2">
              <a:spcBef>
                <a:spcPts val="600"/>
              </a:spcBef>
            </a:pPr>
            <a:r>
              <a:rPr lang="en-US"/>
              <a:t>Consider addressing IP indemnification in a separate provision</a:t>
            </a:r>
          </a:p>
          <a:p>
            <a:pPr lvl="2">
              <a:spcBef>
                <a:spcPts val="600"/>
              </a:spcBef>
            </a:pPr>
            <a:r>
              <a:rPr lang="en-US"/>
              <a:t>Specify the claims covered (personal injury and death, real and personal property damage, product liability claims, IP infringement, violation of law)</a:t>
            </a:r>
          </a:p>
          <a:p>
            <a:pPr marL="411480" lvl="1" indent="0">
              <a:spcBef>
                <a:spcPts val="600"/>
              </a:spcBef>
              <a:buNone/>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12565495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44</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Indemnification</a:t>
            </a:r>
          </a:p>
          <a:p>
            <a:pPr lvl="1">
              <a:spcBef>
                <a:spcPts val="600"/>
              </a:spcBef>
            </a:pPr>
            <a:r>
              <a:rPr lang="en-US"/>
              <a:t>Drafting Indemnification Clause:</a:t>
            </a:r>
          </a:p>
          <a:p>
            <a:pPr lvl="2">
              <a:spcBef>
                <a:spcPts val="600"/>
              </a:spcBef>
            </a:pPr>
            <a:r>
              <a:rPr lang="en-US"/>
              <a:t>Include indemnity of direct and third-party claims</a:t>
            </a:r>
          </a:p>
          <a:p>
            <a:pPr lvl="2">
              <a:spcBef>
                <a:spcPts val="600"/>
              </a:spcBef>
            </a:pPr>
            <a:r>
              <a:rPr lang="en-US"/>
              <a:t>Include attorney fees (reasonable or actual?)</a:t>
            </a:r>
          </a:p>
          <a:p>
            <a:pPr lvl="2">
              <a:spcBef>
                <a:spcPts val="600"/>
              </a:spcBef>
            </a:pPr>
            <a:r>
              <a:rPr lang="en-US"/>
              <a:t>Include expenses paid by the indemnified party.</a:t>
            </a:r>
          </a:p>
          <a:p>
            <a:pPr lvl="2">
              <a:spcBef>
                <a:spcPts val="600"/>
              </a:spcBef>
            </a:pPr>
            <a:r>
              <a:rPr lang="en-US"/>
              <a:t>Cover reps, warranties, and covenants that were removed from the contract during negotiations</a:t>
            </a:r>
          </a:p>
          <a:p>
            <a:pPr marL="411480" lvl="1" indent="0">
              <a:spcBef>
                <a:spcPts val="600"/>
              </a:spcBef>
              <a:buNone/>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3853778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45</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Indemnification</a:t>
            </a:r>
          </a:p>
          <a:p>
            <a:pPr lvl="1">
              <a:spcBef>
                <a:spcPts val="600"/>
              </a:spcBef>
            </a:pPr>
            <a:r>
              <a:rPr lang="en-US"/>
              <a:t>Drafting Indemnification Clause:</a:t>
            </a:r>
          </a:p>
          <a:p>
            <a:pPr lvl="2">
              <a:spcBef>
                <a:spcPts val="600"/>
              </a:spcBef>
            </a:pPr>
            <a:r>
              <a:rPr lang="en-US"/>
              <a:t>Identify remedies specific to particular claims:</a:t>
            </a:r>
          </a:p>
          <a:p>
            <a:pPr lvl="3">
              <a:spcBef>
                <a:spcPts val="600"/>
              </a:spcBef>
            </a:pPr>
            <a:r>
              <a:rPr lang="en-US"/>
              <a:t>Remedies for IP infringement claims:</a:t>
            </a:r>
          </a:p>
          <a:p>
            <a:pPr lvl="4">
              <a:spcBef>
                <a:spcPts val="600"/>
              </a:spcBef>
            </a:pPr>
            <a:r>
              <a:rPr lang="en-US"/>
              <a:t>Seller must obtain the rights for Buyer to use and sell the goods</a:t>
            </a:r>
          </a:p>
          <a:p>
            <a:pPr lvl="4">
              <a:spcBef>
                <a:spcPts val="600"/>
              </a:spcBef>
            </a:pPr>
            <a:r>
              <a:rPr lang="en-US"/>
              <a:t>Seller must modify the goods to be non-infringing</a:t>
            </a:r>
          </a:p>
          <a:p>
            <a:pPr lvl="4">
              <a:spcBef>
                <a:spcPts val="600"/>
              </a:spcBef>
            </a:pPr>
            <a:r>
              <a:rPr lang="en-US"/>
              <a:t>Seller must replace goods with non-infringing goods</a:t>
            </a:r>
          </a:p>
          <a:p>
            <a:pPr lvl="4">
              <a:spcBef>
                <a:spcPts val="600"/>
              </a:spcBef>
            </a:pPr>
            <a:r>
              <a:rPr lang="en-US"/>
              <a:t>Buyer can cancel or return infringing goods without liability</a:t>
            </a:r>
          </a:p>
          <a:p>
            <a:pPr lvl="3">
              <a:spcBef>
                <a:spcPts val="600"/>
              </a:spcBef>
            </a:pPr>
            <a:endParaRPr lang="en-US" b="1"/>
          </a:p>
          <a:p>
            <a:pPr marL="411480" lvl="1" indent="0">
              <a:spcBef>
                <a:spcPts val="600"/>
              </a:spcBef>
              <a:buNone/>
            </a:pPr>
            <a:endParaRPr lang="en-US" b="1"/>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9298263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dur="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46</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fontScale="85000" lnSpcReduction="20000"/>
          </a:bodyPr>
          <a:lstStyle/>
          <a:p>
            <a:pPr>
              <a:spcBef>
                <a:spcPts val="600"/>
              </a:spcBef>
            </a:pPr>
            <a:r>
              <a:rPr lang="en-US"/>
              <a:t>Insurance</a:t>
            </a:r>
          </a:p>
          <a:p>
            <a:pPr lvl="1">
              <a:spcBef>
                <a:spcPts val="600"/>
              </a:spcBef>
            </a:pPr>
            <a:r>
              <a:rPr lang="en-US"/>
              <a:t>Ensure that vender, lessee, licensee have:</a:t>
            </a:r>
          </a:p>
          <a:p>
            <a:pPr lvl="2">
              <a:spcBef>
                <a:spcPts val="600"/>
              </a:spcBef>
            </a:pPr>
            <a:r>
              <a:rPr lang="en-US"/>
              <a:t>Worker’s comp</a:t>
            </a:r>
          </a:p>
          <a:p>
            <a:pPr lvl="2">
              <a:spcBef>
                <a:spcPts val="600"/>
              </a:spcBef>
            </a:pPr>
            <a:r>
              <a:rPr lang="en-US"/>
              <a:t>Professional liability insurance</a:t>
            </a:r>
          </a:p>
          <a:p>
            <a:pPr lvl="2">
              <a:spcBef>
                <a:spcPts val="600"/>
              </a:spcBef>
            </a:pPr>
            <a:r>
              <a:rPr lang="en-US"/>
              <a:t>General liability insurance</a:t>
            </a:r>
          </a:p>
          <a:p>
            <a:pPr lvl="2">
              <a:spcBef>
                <a:spcPts val="600"/>
              </a:spcBef>
            </a:pPr>
            <a:r>
              <a:rPr lang="en-US"/>
              <a:t>Auto Insurance</a:t>
            </a:r>
          </a:p>
          <a:p>
            <a:pPr lvl="1">
              <a:spcBef>
                <a:spcPts val="600"/>
              </a:spcBef>
            </a:pPr>
            <a:r>
              <a:rPr lang="en-US"/>
              <a:t>Require:</a:t>
            </a:r>
          </a:p>
          <a:p>
            <a:pPr lvl="2">
              <a:spcBef>
                <a:spcPts val="600"/>
              </a:spcBef>
            </a:pPr>
            <a:r>
              <a:rPr lang="en-US"/>
              <a:t>Certificate of Insurance</a:t>
            </a:r>
          </a:p>
          <a:p>
            <a:pPr lvl="2">
              <a:spcBef>
                <a:spcPts val="600"/>
              </a:spcBef>
            </a:pPr>
            <a:r>
              <a:rPr lang="en-US"/>
              <a:t>Added as additional insured?</a:t>
            </a:r>
          </a:p>
          <a:p>
            <a:pPr lvl="2">
              <a:spcBef>
                <a:spcPts val="600"/>
              </a:spcBef>
            </a:pPr>
            <a:r>
              <a:rPr lang="en-US"/>
              <a:t>Waiver of subrogation?</a:t>
            </a:r>
          </a:p>
          <a:p>
            <a:pPr lvl="3">
              <a:spcBef>
                <a:spcPts val="600"/>
              </a:spcBef>
            </a:pPr>
            <a:endParaRPr lang="en-US"/>
          </a:p>
          <a:p>
            <a:pPr marL="411480" lvl="1" indent="0">
              <a:spcBef>
                <a:spcPts val="600"/>
              </a:spcBef>
              <a:buNone/>
            </a:pPr>
            <a:endParaRPr lang="en-US"/>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11584500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dur="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dur="1"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1" presetClass="entr" presetSubtype="0" dur="1"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47</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Default</a:t>
            </a:r>
          </a:p>
          <a:p>
            <a:pPr lvl="1">
              <a:spcBef>
                <a:spcPts val="600"/>
              </a:spcBef>
            </a:pPr>
            <a:r>
              <a:rPr lang="en-US"/>
              <a:t>When is a party in Default?</a:t>
            </a:r>
          </a:p>
          <a:p>
            <a:pPr lvl="2">
              <a:spcBef>
                <a:spcPts val="600"/>
              </a:spcBef>
            </a:pPr>
            <a:r>
              <a:rPr lang="en-US"/>
              <a:t>Failure to perform obligation in contract</a:t>
            </a:r>
          </a:p>
          <a:p>
            <a:pPr lvl="2">
              <a:spcBef>
                <a:spcPts val="600"/>
              </a:spcBef>
            </a:pPr>
            <a:r>
              <a:rPr lang="en-US"/>
              <a:t>Failure to pay contract amount</a:t>
            </a:r>
          </a:p>
          <a:p>
            <a:pPr lvl="2">
              <a:spcBef>
                <a:spcPts val="600"/>
              </a:spcBef>
            </a:pPr>
            <a:r>
              <a:rPr lang="en-US"/>
              <a:t>Existence of a material misrepresentation</a:t>
            </a:r>
          </a:p>
          <a:p>
            <a:pPr lvl="2">
              <a:spcBef>
                <a:spcPts val="600"/>
              </a:spcBef>
            </a:pPr>
            <a:r>
              <a:rPr lang="en-US"/>
              <a:t>Bankruptcy</a:t>
            </a:r>
          </a:p>
          <a:p>
            <a:pPr lvl="2">
              <a:spcBef>
                <a:spcPts val="600"/>
              </a:spcBef>
            </a:pPr>
            <a:r>
              <a:rPr lang="en-US"/>
              <a:t>Abandonment of contract responsibilities</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25097967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48</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fontScale="92500" lnSpcReduction="10000"/>
          </a:bodyPr>
          <a:lstStyle/>
          <a:p>
            <a:pPr>
              <a:spcBef>
                <a:spcPts val="600"/>
              </a:spcBef>
            </a:pPr>
            <a:r>
              <a:rPr lang="en-US"/>
              <a:t>Termination</a:t>
            </a:r>
          </a:p>
          <a:p>
            <a:pPr lvl="1">
              <a:spcBef>
                <a:spcPts val="600"/>
              </a:spcBef>
            </a:pPr>
            <a:r>
              <a:rPr lang="en-US"/>
              <a:t>When and why can you terminate:</a:t>
            </a:r>
          </a:p>
          <a:p>
            <a:pPr lvl="2">
              <a:spcBef>
                <a:spcPts val="600"/>
              </a:spcBef>
            </a:pPr>
            <a:r>
              <a:rPr lang="en-US"/>
              <a:t>No reason or any reason upon 30 days notice</a:t>
            </a:r>
            <a:endParaRPr lang="en-US"/>
          </a:p>
          <a:p>
            <a:pPr lvl="2">
              <a:spcBef>
                <a:spcPts val="600"/>
              </a:spcBef>
            </a:pPr>
            <a:r>
              <a:rPr lang="en-US"/>
              <a:t>Upon default that is not cured within 30 days</a:t>
            </a:r>
          </a:p>
          <a:p>
            <a:pPr lvl="2">
              <a:spcBef>
                <a:spcPts val="600"/>
              </a:spcBef>
            </a:pPr>
            <a:r>
              <a:rPr lang="en-US"/>
              <a:t>Upon the occurrence of an event (loss of insurance, bankruptcy, violation of law)</a:t>
            </a:r>
          </a:p>
          <a:p>
            <a:pPr lvl="1">
              <a:spcBef>
                <a:spcPts val="600"/>
              </a:spcBef>
            </a:pPr>
            <a:r>
              <a:rPr lang="en-US"/>
              <a:t>How do you provide notice of termination?</a:t>
            </a:r>
          </a:p>
          <a:p>
            <a:pPr lvl="1">
              <a:spcBef>
                <a:spcPts val="600"/>
              </a:spcBef>
            </a:pPr>
            <a:r>
              <a:rPr lang="en-US"/>
              <a:t>Refunds for termination?</a:t>
            </a:r>
          </a:p>
          <a:p>
            <a:pPr lvl="1">
              <a:spcBef>
                <a:spcPts val="600"/>
              </a:spcBef>
            </a:pPr>
            <a:r>
              <a:rPr lang="en-US"/>
              <a:t>Return of equipment or documents?</a:t>
            </a:r>
          </a:p>
          <a:p>
            <a:pPr marL="411480" lvl="1" indent="0">
              <a:spcBef>
                <a:spcPts val="600"/>
              </a:spcBef>
              <a:buNone/>
            </a:pPr>
            <a:endParaRPr lang="en-US"/>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9171492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dur="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49</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Other Remedies</a:t>
            </a:r>
          </a:p>
          <a:p>
            <a:pPr lvl="1">
              <a:spcBef>
                <a:spcPts val="600"/>
              </a:spcBef>
            </a:pPr>
            <a:r>
              <a:rPr lang="en-US"/>
              <a:t>Compensatory damages</a:t>
            </a:r>
          </a:p>
          <a:p>
            <a:pPr lvl="1">
              <a:spcBef>
                <a:spcPts val="600"/>
              </a:spcBef>
            </a:pPr>
            <a:r>
              <a:rPr lang="en-US"/>
              <a:t>Liquidated damages</a:t>
            </a:r>
          </a:p>
          <a:p>
            <a:pPr lvl="1">
              <a:spcBef>
                <a:spcPts val="600"/>
              </a:spcBef>
            </a:pPr>
            <a:r>
              <a:rPr lang="en-US"/>
              <a:t>Rescission</a:t>
            </a:r>
          </a:p>
          <a:p>
            <a:pPr lvl="1">
              <a:spcBef>
                <a:spcPts val="600"/>
              </a:spcBef>
            </a:pPr>
            <a:r>
              <a:rPr lang="en-US"/>
              <a:t>Specific Performance</a:t>
            </a:r>
          </a:p>
          <a:p>
            <a:pPr lvl="1">
              <a:spcBef>
                <a:spcPts val="600"/>
              </a:spcBef>
            </a:pPr>
            <a:r>
              <a:rPr lang="en-US"/>
              <a:t>Injunction</a:t>
            </a:r>
          </a:p>
          <a:p>
            <a:pPr marL="411480" lvl="1" indent="0">
              <a:spcBef>
                <a:spcPts val="600"/>
              </a:spcBef>
              <a:buNone/>
            </a:pPr>
            <a:endParaRPr lang="en-US"/>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39840310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5</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4568400" cy="3646487"/>
          </a:xfrm>
        </p:spPr>
        <p:txBody>
          <a:bodyPr>
            <a:normAutofit fontScale="85000" lnSpcReduction="20000"/>
          </a:bodyPr>
          <a:lstStyle/>
          <a:p>
            <a:pPr>
              <a:spcBef>
                <a:spcPts val="600"/>
              </a:spcBef>
            </a:pPr>
            <a:r>
              <a:rPr lang="en-US"/>
              <a:t>Rancher, at his cost, shipped 4,000 cattle to a port in Washington for export to SE Asia</a:t>
            </a:r>
          </a:p>
          <a:p>
            <a:pPr>
              <a:spcBef>
                <a:spcPts val="600"/>
              </a:spcBef>
            </a:pPr>
            <a:r>
              <a:rPr lang="en-US"/>
              <a:t>Each cow was required to be a heifer (young cow that has not yet given birth to a calf)</a:t>
            </a:r>
          </a:p>
          <a:p>
            <a:pPr>
              <a:spcBef>
                <a:spcPts val="600"/>
              </a:spcBef>
            </a:pPr>
            <a:r>
              <a:rPr lang="en-US"/>
              <a:t>Each heifer underwent genomic testing to ensure that they had desired traits for breeding</a:t>
            </a:r>
          </a:p>
          <a:p>
            <a:pPr>
              <a:spcBef>
                <a:spcPts val="600"/>
              </a:spcBef>
            </a:pPr>
            <a:r>
              <a:rPr lang="en-US"/>
              <a:t>Each heifer tested negative for contagious diseases (like Bovine Leukosis)</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happened next?</a:t>
            </a:r>
            <a:endParaRPr lang="en-US">
              <a:highlight>
                <a:srgbClr val="FFFF00"/>
              </a:highlight>
            </a:endParaRPr>
          </a:p>
        </p:txBody>
      </p:sp>
      <p:pic>
        <p:nvPicPr>
          <p:cNvPr id="5" name="Picture 4">
            <a:extLst>
              <a:ext uri="{FF2B5EF4-FFF2-40B4-BE49-F238E27FC236}">
                <a16:creationId xmlns:a16="http://schemas.microsoft.com/office/drawing/2014/main" id="{F825A1BD-A688-1CE5-7856-DAA8AFF0D268}"/>
              </a:ext>
            </a:extLst>
          </p:cNvPr>
          <p:cNvPicPr>
            <a:picLocks noChangeAspect="1"/>
          </p:cNvPicPr>
          <p:nvPr/>
        </p:nvPicPr>
        <p:blipFill>
          <a:blip r:embed="rId3"/>
          <a:stretch>
            <a:fillRect/>
          </a:stretch>
        </p:blipFill>
        <p:spPr>
          <a:xfrm>
            <a:off x="5244626" y="1554363"/>
            <a:ext cx="3173200" cy="2376837"/>
          </a:xfrm>
          <a:prstGeom prst="rect">
            <a:avLst/>
          </a:prstGeom>
        </p:spPr>
      </p:pic>
    </p:spTree>
    <p:extLst>
      <p:ext uri="{BB962C8B-B14F-4D97-AF65-F5344CB8AC3E}">
        <p14:creationId xmlns:p14="http://schemas.microsoft.com/office/powerpoint/2010/main" val="35012992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dur="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dur="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dur="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50</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fontScale="85000" lnSpcReduction="20000"/>
          </a:bodyPr>
          <a:lstStyle/>
          <a:p>
            <a:pPr>
              <a:spcBef>
                <a:spcPts val="600"/>
              </a:spcBef>
            </a:pPr>
            <a:r>
              <a:rPr lang="en-US"/>
              <a:t>Boilerplate Provisions</a:t>
            </a:r>
          </a:p>
          <a:p>
            <a:pPr lvl="1">
              <a:spcBef>
                <a:spcPts val="600"/>
              </a:spcBef>
            </a:pPr>
            <a:r>
              <a:rPr lang="en-US"/>
              <a:t>Relationship between the parties</a:t>
            </a:r>
          </a:p>
          <a:p>
            <a:pPr lvl="2">
              <a:spcBef>
                <a:spcPts val="600"/>
              </a:spcBef>
            </a:pPr>
            <a:r>
              <a:rPr lang="en-US"/>
              <a:t>Independent contractor language</a:t>
            </a:r>
          </a:p>
          <a:p>
            <a:pPr lvl="2">
              <a:spcBef>
                <a:spcPts val="600"/>
              </a:spcBef>
            </a:pPr>
            <a:r>
              <a:rPr lang="en-US"/>
              <a:t>Parties not forming partnership</a:t>
            </a:r>
          </a:p>
          <a:p>
            <a:pPr lvl="1">
              <a:spcBef>
                <a:spcPts val="600"/>
              </a:spcBef>
            </a:pPr>
            <a:r>
              <a:rPr lang="en-US"/>
              <a:t>Notice Provision</a:t>
            </a:r>
          </a:p>
          <a:p>
            <a:pPr lvl="1">
              <a:spcBef>
                <a:spcPts val="600"/>
              </a:spcBef>
            </a:pPr>
            <a:r>
              <a:rPr lang="en-US"/>
              <a:t>Assignment</a:t>
            </a:r>
          </a:p>
          <a:p>
            <a:pPr lvl="1">
              <a:spcBef>
                <a:spcPts val="600"/>
              </a:spcBef>
            </a:pPr>
            <a:r>
              <a:rPr lang="en-US"/>
              <a:t>Severability</a:t>
            </a:r>
          </a:p>
          <a:p>
            <a:pPr lvl="1">
              <a:spcBef>
                <a:spcPts val="600"/>
              </a:spcBef>
            </a:pPr>
            <a:r>
              <a:rPr lang="en-US"/>
              <a:t>Non-Waiver</a:t>
            </a:r>
          </a:p>
          <a:p>
            <a:pPr lvl="1">
              <a:spcBef>
                <a:spcPts val="600"/>
              </a:spcBef>
            </a:pPr>
            <a:r>
              <a:rPr lang="en-US"/>
              <a:t>Force Majeure</a:t>
            </a:r>
          </a:p>
          <a:p>
            <a:pPr lvl="2">
              <a:spcBef>
                <a:spcPts val="600"/>
              </a:spcBef>
            </a:pPr>
            <a:r>
              <a:rPr lang="en-US"/>
              <a:t>Add language to exclude monetary obligations from this provision</a:t>
            </a:r>
          </a:p>
          <a:p>
            <a:pPr lvl="1">
              <a:spcBef>
                <a:spcPts val="600"/>
              </a:spcBef>
            </a:pPr>
            <a:endParaRPr lang="en-US"/>
          </a:p>
          <a:p>
            <a:pPr marL="411480" lvl="1" indent="0">
              <a:spcBef>
                <a:spcPts val="600"/>
              </a:spcBef>
              <a:buNone/>
            </a:pPr>
            <a:endParaRPr lang="en-US"/>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1122319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dur="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dur="1"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1" presetClass="entr" presetSubtype="0" dur="1"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51</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Boilerplate Provisions</a:t>
            </a:r>
          </a:p>
          <a:p>
            <a:pPr lvl="1">
              <a:spcBef>
                <a:spcPts val="600"/>
              </a:spcBef>
            </a:pPr>
            <a:r>
              <a:rPr lang="en-US"/>
              <a:t>Amendment (only in a writing signed by both parties)</a:t>
            </a:r>
          </a:p>
          <a:p>
            <a:pPr lvl="1">
              <a:spcBef>
                <a:spcPts val="600"/>
              </a:spcBef>
            </a:pPr>
            <a:r>
              <a:rPr lang="en-US"/>
              <a:t>Merger clause (integration or entire agreement clause)</a:t>
            </a:r>
          </a:p>
          <a:p>
            <a:pPr lvl="1">
              <a:spcBef>
                <a:spcPts val="600"/>
              </a:spcBef>
            </a:pPr>
            <a:r>
              <a:rPr lang="en-US"/>
              <a:t>Non-solicitation/non-competition</a:t>
            </a:r>
          </a:p>
          <a:p>
            <a:pPr lvl="1">
              <a:spcBef>
                <a:spcPts val="600"/>
              </a:spcBef>
            </a:pPr>
            <a:r>
              <a:rPr lang="en-US"/>
              <a:t>Confidentiality</a:t>
            </a:r>
          </a:p>
          <a:p>
            <a:pPr lvl="1">
              <a:spcBef>
                <a:spcPts val="600"/>
              </a:spcBef>
            </a:pPr>
            <a:r>
              <a:rPr lang="en-US"/>
              <a:t>Dispute Resolution – Arbitration?</a:t>
            </a:r>
          </a:p>
          <a:p>
            <a:pPr lvl="1">
              <a:spcBef>
                <a:spcPts val="600"/>
              </a:spcBef>
            </a:pPr>
            <a:r>
              <a:rPr lang="en-US"/>
              <a:t>Forum Selection</a:t>
            </a:r>
          </a:p>
          <a:p>
            <a:pPr marL="411480" lvl="1" indent="0">
              <a:spcBef>
                <a:spcPts val="600"/>
              </a:spcBef>
              <a:buNone/>
            </a:pPr>
            <a:endParaRPr lang="en-US"/>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Should be in a Contract?</a:t>
            </a:r>
          </a:p>
        </p:txBody>
      </p:sp>
    </p:spTree>
    <p:extLst>
      <p:ext uri="{BB962C8B-B14F-4D97-AF65-F5344CB8AC3E}">
        <p14:creationId xmlns:p14="http://schemas.microsoft.com/office/powerpoint/2010/main" val="5184377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dur="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dur="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52</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7478486" cy="3646487"/>
          </a:xfrm>
        </p:spPr>
        <p:txBody>
          <a:bodyPr>
            <a:normAutofit/>
          </a:bodyPr>
          <a:lstStyle/>
          <a:p>
            <a:pPr>
              <a:spcBef>
                <a:spcPts val="600"/>
              </a:spcBef>
            </a:pPr>
            <a:r>
              <a:rPr lang="en-US"/>
              <a:t>Always consider getting a contract</a:t>
            </a:r>
          </a:p>
          <a:p>
            <a:pPr>
              <a:spcBef>
                <a:spcPts val="600"/>
              </a:spcBef>
            </a:pPr>
            <a:r>
              <a:rPr lang="en-US"/>
              <a:t>Think about your client’s goals and need</a:t>
            </a:r>
          </a:p>
          <a:p>
            <a:pPr>
              <a:spcBef>
                <a:spcPts val="600"/>
              </a:spcBef>
            </a:pPr>
            <a:r>
              <a:rPr lang="en-US"/>
              <a:t>Know your client’s business and goals with the deal</a:t>
            </a:r>
          </a:p>
          <a:p>
            <a:pPr>
              <a:spcBef>
                <a:spcPts val="600"/>
              </a:spcBef>
            </a:pPr>
            <a:r>
              <a:rPr lang="en-US"/>
              <a:t>Think about what can go wrong during the contract period</a:t>
            </a:r>
          </a:p>
          <a:p>
            <a:pPr>
              <a:spcBef>
                <a:spcPts val="600"/>
              </a:spcBef>
            </a:pPr>
            <a:r>
              <a:rPr lang="en-US"/>
              <a:t>Draft a clear contract using simple language that a lay person can understand</a:t>
            </a:r>
          </a:p>
          <a:p>
            <a:pPr marL="411480" lvl="1" indent="0">
              <a:spcBef>
                <a:spcPts val="600"/>
              </a:spcBef>
              <a:buNone/>
            </a:pPr>
            <a:endParaRPr lang="en-US"/>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Conclusion</a:t>
            </a:r>
          </a:p>
        </p:txBody>
      </p:sp>
    </p:spTree>
    <p:extLst>
      <p:ext uri="{BB962C8B-B14F-4D97-AF65-F5344CB8AC3E}">
        <p14:creationId xmlns:p14="http://schemas.microsoft.com/office/powerpoint/2010/main" val="26351023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dur="1"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dur="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dur="1"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dur="1"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68A09DD-A3CD-6515-938A-8309333EEB99}"/>
              </a:ext>
            </a:extLst>
          </p:cNvPr>
          <p:cNvSpPr>
            <a:spLocks noGrp="1"/>
          </p:cNvSpPr>
          <p:nvPr>
            <p:ph type="title"/>
          </p:nvPr>
        </p:nvSpPr>
        <p:spPr/>
        <p:txBody>
          <a:bodyPr/>
          <a:lstStyle/>
          <a:p>
            <a:r>
              <a:rPr lang="en-US"/>
              <a:t>Questions?</a:t>
            </a:r>
          </a:p>
        </p:txBody>
      </p:sp>
      <p:sp>
        <p:nvSpPr>
          <p:cNvPr id="3" name="Subtitle 2">
            <a:extLst>
              <a:ext uri="{FF2B5EF4-FFF2-40B4-BE49-F238E27FC236}">
                <a16:creationId xmlns:a16="http://schemas.microsoft.com/office/drawing/2014/main" id="{93F48531-266C-958A-1C5B-59F019B081F6}"/>
              </a:ext>
            </a:extLst>
          </p:cNvPr>
          <p:cNvSpPr>
            <a:spLocks noGrp="1"/>
          </p:cNvSpPr>
          <p:nvPr>
            <p:ph type="subTitle" idx="1"/>
          </p:nvPr>
        </p:nvSpPr>
        <p:spPr>
          <a:xfrm>
            <a:off x="381000" y="1357850"/>
            <a:ext cx="3581400" cy="631876"/>
          </a:xfrm>
        </p:spPr>
        <p:txBody>
          <a:bodyPr/>
          <a:lstStyle/>
          <a:p>
            <a:r>
              <a:rPr lang="en-US"/>
              <a:t>Thank you!</a:t>
            </a:r>
          </a:p>
        </p:txBody>
      </p:sp>
      <p:sp>
        <p:nvSpPr>
          <p:cNvPr id="4" name="Subtitle 2">
            <a:extLst>
              <a:ext uri="{FF2B5EF4-FFF2-40B4-BE49-F238E27FC236}">
                <a16:creationId xmlns:a16="http://schemas.microsoft.com/office/drawing/2014/main" id="{8B3A97BF-D462-617C-0A4B-A0DF5E7F8527}"/>
              </a:ext>
            </a:extLst>
          </p:cNvPr>
          <p:cNvSpPr txBox="1"/>
          <p:nvPr/>
        </p:nvSpPr>
        <p:spPr>
          <a:xfrm>
            <a:off x="5888049" y="453037"/>
            <a:ext cx="1958951" cy="384605"/>
          </a:xfrm>
          <a:prstGeom prst="rect">
            <a:avLst/>
          </a:prstGeom>
        </p:spPr>
        <p:txBody>
          <a:bodyPr spcFirstLastPara="1" vert="horz" wrap="square" lIns="91425" tIns="91425" rIns="91425" bIns="91425" rtlCol="0" anchor="t" anchorCtr="0">
            <a:normAutofit fontScale="77500" lnSpcReduction="20000"/>
          </a:bodyPr>
          <a:lstStyle>
            <a:defPPr marR="0" lvl="0" algn="l" rtl="0">
              <a:lnSpc>
                <a:spcPct val="100000"/>
              </a:lnSpc>
              <a:spcBef>
                <a:spcPct val="0"/>
              </a:spcBef>
              <a:spcAft>
                <a:spcPct val="0"/>
              </a:spcAft>
            </a:defPPr>
            <a:lvl1pPr marL="0" marR="0" lvl="0" indent="-274320" algn="l" rtl="0" eaLnBrk="1" hangingPunct="1">
              <a:lnSpc>
                <a:spcPct val="100000"/>
              </a:lnSpc>
              <a:spcBef>
                <a:spcPct val="0"/>
              </a:spcBef>
              <a:spcAft>
                <a:spcPct val="0"/>
              </a:spcAft>
              <a:buClr>
                <a:schemeClr val="lt1"/>
              </a:buClr>
              <a:buSzPts val="1500"/>
              <a:buFont typeface="Arial" panose="020b0604020202020204" pitchFamily="34" charset="0"/>
              <a:buNone/>
              <a:defRPr sz="2000" b="0" i="0" u="none" strike="noStrike" cap="none" spc="50" baseline="0">
                <a:solidFill>
                  <a:schemeClr val="lt1"/>
                </a:solidFill>
                <a:latin typeface="+mn-lt"/>
                <a:ea typeface="Arial"/>
                <a:cs typeface="Arial"/>
                <a:sym typeface="Arial"/>
              </a:defRPr>
            </a:lvl1pPr>
            <a:lvl2pPr marL="685800" marR="0" lvl="1" indent="-274320" algn="l" rtl="0" eaLnBrk="1" hangingPunct="1">
              <a:lnSpc>
                <a:spcPct val="100000"/>
              </a:lnSpc>
              <a:spcBef>
                <a:spcPct val="0"/>
              </a:spcBef>
              <a:spcAft>
                <a:spcPct val="0"/>
              </a:spcAft>
              <a:buClr>
                <a:srgbClr val="112C37"/>
              </a:buClr>
              <a:buSzPts val="1500"/>
              <a:buFont typeface="Franklin Gothic Medium" panose="020b0603020102020204" pitchFamily="34" charset="0"/>
              <a:buNone/>
              <a:defRPr sz="1125" b="0" i="0" u="none" strike="noStrike" cap="none">
                <a:solidFill>
                  <a:srgbClr val="112C37"/>
                </a:solidFill>
                <a:latin typeface="+mn-lt"/>
                <a:ea typeface="Arial"/>
                <a:cs typeface="Arial"/>
                <a:sym typeface="Arial"/>
              </a:defRPr>
            </a:lvl2pPr>
            <a:lvl3pPr marL="1143000" marR="0" lvl="2" indent="-228600" algn="l" rtl="0" eaLnBrk="1" hangingPunct="1">
              <a:lnSpc>
                <a:spcPct val="100000"/>
              </a:lnSpc>
              <a:spcBef>
                <a:spcPct val="0"/>
              </a:spcBef>
              <a:spcAft>
                <a:spcPct val="0"/>
              </a:spcAft>
              <a:buClr>
                <a:srgbClr val="112C37"/>
              </a:buClr>
              <a:buSzPts val="1500"/>
              <a:buFont typeface="Wingdings" panose="05000000000000000000" pitchFamily="2" charset="2"/>
              <a:buNone/>
              <a:defRPr sz="1125" b="0" i="0" u="none" strike="noStrike" cap="none">
                <a:solidFill>
                  <a:srgbClr val="112C37"/>
                </a:solidFill>
                <a:latin typeface="+mn-lt"/>
                <a:ea typeface="Arial"/>
                <a:cs typeface="Arial"/>
                <a:sym typeface="Arial"/>
              </a:defRPr>
            </a:lvl3pPr>
            <a:lvl4pPr marL="1600200" marR="0" lvl="3" indent="-228600" algn="l" rtl="0" eaLnBrk="1" hangingPunct="1">
              <a:lnSpc>
                <a:spcPct val="100000"/>
              </a:lnSpc>
              <a:spcBef>
                <a:spcPct val="0"/>
              </a:spcBef>
              <a:spcAft>
                <a:spcPct val="0"/>
              </a:spcAft>
              <a:buClr>
                <a:srgbClr val="112C37"/>
              </a:buClr>
              <a:buSzPts val="1500"/>
              <a:buFont typeface="Franklin Gothic Medium" panose="020b0603020102020204" pitchFamily="34" charset="0"/>
              <a:buNone/>
              <a:defRPr sz="1125" b="0" i="0" u="none" strike="noStrike" cap="none">
                <a:solidFill>
                  <a:srgbClr val="112C37"/>
                </a:solidFill>
                <a:latin typeface="+mn-lt"/>
                <a:ea typeface="Arial"/>
                <a:cs typeface="Arial"/>
                <a:sym typeface="Arial"/>
              </a:defRPr>
            </a:lvl4pPr>
            <a:lvl5pPr marL="2057400" marR="0" lvl="4" indent="-228600" algn="l" rtl="0" eaLnBrk="1" hangingPunct="1">
              <a:lnSpc>
                <a:spcPct val="100000"/>
              </a:lnSpc>
              <a:spcBef>
                <a:spcPct val="0"/>
              </a:spcBef>
              <a:spcAft>
                <a:spcPct val="0"/>
              </a:spcAft>
              <a:buClr>
                <a:srgbClr val="112C37"/>
              </a:buClr>
              <a:buSzPts val="1500"/>
              <a:buFont typeface="Arial" panose="020b0604020202020204" pitchFamily="34" charset="0"/>
              <a:buNone/>
              <a:defRPr sz="1125" b="0" i="0" u="none" strike="noStrike" cap="none">
                <a:solidFill>
                  <a:srgbClr val="112C37"/>
                </a:solidFill>
                <a:latin typeface="+mn-lt"/>
                <a:ea typeface="Arial"/>
                <a:cs typeface="Arial"/>
                <a:sym typeface="Arial"/>
              </a:defRPr>
            </a:lvl5pPr>
            <a:lvl6pPr marL="171450" marR="0" lvl="5" indent="-171450" algn="l" rtl="0" eaLnBrk="1" hangingPunct="1">
              <a:lnSpc>
                <a:spcPct val="100000"/>
              </a:lnSpc>
              <a:spcBef>
                <a:spcPct val="0"/>
              </a:spcBef>
              <a:spcAft>
                <a:spcPct val="0"/>
              </a:spcAft>
              <a:buClr>
                <a:srgbClr val="112C37"/>
              </a:buClr>
              <a:buSzPts val="1500"/>
              <a:buFont typeface="Wingdings" panose="05000000000000000000" pitchFamily="2" charset="2"/>
              <a:buNone/>
              <a:defRPr sz="1125" b="0" i="0" u="none" strike="noStrike" cap="none" spc="0" baseline="0">
                <a:solidFill>
                  <a:srgbClr val="112C37"/>
                </a:solidFill>
                <a:latin typeface="+mn-lt"/>
                <a:ea typeface="Arial"/>
                <a:cs typeface="Arial"/>
                <a:sym typeface="Arial"/>
              </a:defRPr>
            </a:lvl6pPr>
            <a:lvl7pPr marR="0" lvl="6" algn="l" rtl="0" eaLnBrk="1" hangingPunct="1">
              <a:lnSpc>
                <a:spcPct val="100000"/>
              </a:lnSpc>
              <a:spcBef>
                <a:spcPct val="0"/>
              </a:spcBef>
              <a:spcAft>
                <a:spcPct val="0"/>
              </a:spcAft>
              <a:buClr>
                <a:srgbClr val="000000"/>
              </a:buClr>
              <a:buSzPts val="1500"/>
              <a:buFont typeface="Arial"/>
              <a:buNone/>
              <a:defRPr sz="1125" b="0" i="0" u="none" strike="noStrike" cap="none">
                <a:solidFill>
                  <a:srgbClr val="000000"/>
                </a:solidFill>
                <a:latin typeface="Arial"/>
                <a:ea typeface="Arial"/>
                <a:cs typeface="Arial"/>
                <a:sym typeface="Arial"/>
              </a:defRPr>
            </a:lvl7pPr>
            <a:lvl8pPr marL="171450" marR="0" lvl="7" indent="-171450" algn="l" rtl="0" eaLnBrk="1" hangingPunct="1">
              <a:lnSpc>
                <a:spcPct val="100000"/>
              </a:lnSpc>
              <a:spcBef>
                <a:spcPct val="0"/>
              </a:spcBef>
              <a:spcAft>
                <a:spcPct val="0"/>
              </a:spcAft>
              <a:buClr>
                <a:srgbClr val="000000"/>
              </a:buClr>
              <a:buSzPts val="1500"/>
              <a:buFont typeface="Arial" panose="020b0604020202020204" pitchFamily="34" charset="0"/>
              <a:buNone/>
              <a:defRPr sz="1125" b="0" i="0" u="none" strike="noStrike" cap="none">
                <a:solidFill>
                  <a:srgbClr val="000000"/>
                </a:solidFill>
                <a:latin typeface="Arial"/>
                <a:ea typeface="Arial"/>
                <a:cs typeface="Arial"/>
                <a:sym typeface="Arial"/>
              </a:defRPr>
            </a:lvl8pPr>
            <a:lvl9pPr marR="0" lvl="8" algn="l" rtl="0" eaLnBrk="1" hangingPunct="1">
              <a:lnSpc>
                <a:spcPct val="100000"/>
              </a:lnSpc>
              <a:spcBef>
                <a:spcPct val="0"/>
              </a:spcBef>
              <a:spcAft>
                <a:spcPct val="0"/>
              </a:spcAft>
              <a:buClr>
                <a:srgbClr val="000000"/>
              </a:buClr>
              <a:buSzPts val="1500"/>
              <a:buFont typeface="Arial"/>
              <a:buNone/>
              <a:defRPr sz="1125" b="0" i="0" u="none" strike="noStrike" cap="none">
                <a:solidFill>
                  <a:srgbClr val="000000"/>
                </a:solidFill>
                <a:latin typeface="Arial"/>
                <a:ea typeface="Arial"/>
                <a:cs typeface="Arial"/>
                <a:sym typeface="Arial"/>
              </a:defRPr>
            </a:lvl9pPr>
          </a:lstStyle>
          <a:p>
            <a:pPr algn="ctr"/>
            <a:r>
              <a:rPr lang="en-US" sz="1400"/>
              <a:t>and for more information:</a:t>
            </a:r>
          </a:p>
        </p:txBody>
      </p:sp>
      <p:sp>
        <p:nvSpPr>
          <p:cNvPr id="8" name="Text Placeholder 4">
            <a:extLst>
              <a:ext uri="{FF2B5EF4-FFF2-40B4-BE49-F238E27FC236}">
                <a16:creationId xmlns:a16="http://schemas.microsoft.com/office/drawing/2014/main" id="{F5A89946-0885-95D5-3542-57FA20C81213}"/>
              </a:ext>
            </a:extLst>
          </p:cNvPr>
          <p:cNvSpPr txBox="1"/>
          <p:nvPr/>
        </p:nvSpPr>
        <p:spPr>
          <a:xfrm>
            <a:off x="5947903" y="750154"/>
            <a:ext cx="2657121" cy="1097280"/>
          </a:xfrm>
          <a:prstGeom prst="rect">
            <a:avLst/>
          </a:prstGeom>
        </p:spPr>
        <p:txBody>
          <a:bodyPr anchor="ctr" anchorCtr="0">
            <a:normAutofit/>
          </a:bodyPr>
          <a:lstStyle>
            <a:defPPr marR="0" lvl="0" algn="l" rtl="0">
              <a:lnSpc>
                <a:spcPct val="100000"/>
              </a:lnSpc>
              <a:spcBef>
                <a:spcPct val="0"/>
              </a:spcBef>
              <a:spcAft>
                <a:spcPct val="0"/>
              </a:spcAft>
            </a:defPPr>
            <a:lvl1pPr marL="274320" marR="0" lvl="0" indent="-274320" algn="l" rtl="0" eaLnBrk="1" hangingPunct="1">
              <a:lnSpc>
                <a:spcPct val="100000"/>
              </a:lnSpc>
              <a:spcBef>
                <a:spcPct val="0"/>
              </a:spcBef>
              <a:spcAft>
                <a:spcPts val="600"/>
              </a:spcAft>
              <a:buClr>
                <a:srgbClr val="112C37"/>
              </a:buClr>
              <a:buSzTx/>
              <a:buFont typeface="Arial" panose="020b0604020202020204" pitchFamily="34" charset="0"/>
              <a:buChar char="•"/>
              <a:defRPr sz="2400" b="0" i="0" u="none" strike="noStrike" cap="none">
                <a:solidFill>
                  <a:srgbClr val="112C37"/>
                </a:solidFill>
                <a:latin typeface="+mn-lt"/>
                <a:ea typeface="Arial"/>
                <a:cs typeface="Arial"/>
                <a:sym typeface="Arial"/>
              </a:defRPr>
            </a:lvl1pPr>
            <a:lvl2pPr marL="685800" marR="0" lvl="1" indent="-274320" algn="l" rtl="0" eaLnBrk="1" hangingPunct="1">
              <a:lnSpc>
                <a:spcPct val="100000"/>
              </a:lnSpc>
              <a:spcBef>
                <a:spcPct val="0"/>
              </a:spcBef>
              <a:spcAft>
                <a:spcPts val="600"/>
              </a:spcAft>
              <a:buClr>
                <a:srgbClr val="112C37"/>
              </a:buClr>
              <a:buFont typeface="Franklin Gothic Medium" panose="020b0603020102020204" pitchFamily="34" charset="0"/>
              <a:buChar char="−"/>
              <a:defRPr sz="2000" b="0" i="0" u="none" strike="noStrike" cap="none">
                <a:solidFill>
                  <a:srgbClr val="112C37"/>
                </a:solidFill>
                <a:latin typeface="+mn-lt"/>
                <a:ea typeface="Arial"/>
                <a:cs typeface="Arial"/>
                <a:sym typeface="Arial"/>
              </a:defRPr>
            </a:lvl2pPr>
            <a:lvl3pPr marL="1143000" marR="0" lvl="2" indent="-228600" algn="l" rtl="0" eaLnBrk="1" hangingPunct="1">
              <a:lnSpc>
                <a:spcPct val="100000"/>
              </a:lnSpc>
              <a:spcBef>
                <a:spcPct val="0"/>
              </a:spcBef>
              <a:spcAft>
                <a:spcPts val="600"/>
              </a:spcAft>
              <a:buClr>
                <a:srgbClr val="112C37"/>
              </a:buClr>
              <a:buSzTx/>
              <a:buFont typeface="Wingdings" panose="05000000000000000000" pitchFamily="2" charset="2"/>
              <a:buChar char="§"/>
              <a:defRPr sz="1800" b="0" i="0" u="none" strike="noStrike" cap="none">
                <a:solidFill>
                  <a:srgbClr val="112C37"/>
                </a:solidFill>
                <a:latin typeface="+mn-lt"/>
                <a:ea typeface="Arial"/>
                <a:cs typeface="Arial"/>
                <a:sym typeface="Arial"/>
              </a:defRPr>
            </a:lvl3pPr>
            <a:lvl4pPr marL="1600200" marR="0" lvl="3" indent="-228600" algn="l" rtl="0" eaLnBrk="1" hangingPunct="1">
              <a:lnSpc>
                <a:spcPct val="100000"/>
              </a:lnSpc>
              <a:spcBef>
                <a:spcPct val="0"/>
              </a:spcBef>
              <a:spcAft>
                <a:spcPts val="600"/>
              </a:spcAft>
              <a:buClr>
                <a:srgbClr val="112C37"/>
              </a:buClr>
              <a:buFont typeface="Franklin Gothic Medium" panose="020b0603020102020204" pitchFamily="34" charset="0"/>
              <a:buChar char="−"/>
              <a:defRPr sz="1400" b="0" i="0" u="none" strike="noStrike" cap="none">
                <a:solidFill>
                  <a:srgbClr val="112C37"/>
                </a:solidFill>
                <a:latin typeface="+mn-lt"/>
                <a:ea typeface="Arial"/>
                <a:cs typeface="Arial"/>
                <a:sym typeface="Arial"/>
              </a:defRPr>
            </a:lvl4pPr>
            <a:lvl5pPr marL="2057400" marR="0" lvl="4" indent="-228600" algn="l" rtl="0" eaLnBrk="1" hangingPunct="1">
              <a:lnSpc>
                <a:spcPct val="100000"/>
              </a:lnSpc>
              <a:spcBef>
                <a:spcPct val="0"/>
              </a:spcBef>
              <a:spcAft>
                <a:spcPts val="600"/>
              </a:spcAft>
              <a:buClr>
                <a:srgbClr val="112C37"/>
              </a:buClr>
              <a:buSzTx/>
              <a:buFont typeface="Arial" panose="020b0604020202020204" pitchFamily="34" charset="0"/>
              <a:buChar char="•"/>
              <a:defRPr sz="1200" b="0" i="0" u="none" strike="noStrike" cap="none">
                <a:solidFill>
                  <a:srgbClr val="112C37"/>
                </a:solidFill>
                <a:latin typeface="+mn-lt"/>
                <a:ea typeface="Arial"/>
                <a:cs typeface="Arial"/>
                <a:sym typeface="Arial"/>
              </a:defRPr>
            </a:lvl5pPr>
            <a:lvl6pPr marL="171450" marR="0" lvl="5" indent="-171450" algn="l" rtl="0" eaLnBrk="1" hangingPunct="1">
              <a:lnSpc>
                <a:spcPct val="100000"/>
              </a:lnSpc>
              <a:spcBef>
                <a:spcPct val="0"/>
              </a:spcBef>
              <a:spcAft>
                <a:spcPct val="0"/>
              </a:spcAft>
              <a:buClr>
                <a:srgbClr val="112C37"/>
              </a:buClr>
              <a:buFont typeface="Wingdings" panose="05000000000000000000" pitchFamily="2" charset="2"/>
              <a:buChar char="§"/>
              <a:defRPr sz="800" b="0" i="0" u="none" strike="noStrike" cap="none" spc="0" baseline="0">
                <a:solidFill>
                  <a:srgbClr val="112C37"/>
                </a:solidFill>
                <a:latin typeface="+mn-lt"/>
                <a:ea typeface="Arial"/>
                <a:cs typeface="Arial"/>
                <a:sym typeface="Arial"/>
              </a:defRPr>
            </a:lvl6pPr>
            <a:lvl7pPr marR="0" lvl="6"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7pPr>
            <a:lvl8pPr marL="171450" marR="0" lvl="7" indent="-171450" algn="l" rtl="0" eaLnBrk="1" hangingPunct="1">
              <a:lnSpc>
                <a:spcPct val="100000"/>
              </a:lnSpc>
              <a:spcBef>
                <a:spcPct val="0"/>
              </a:spcBef>
              <a:spcAft>
                <a:spcPct val="0"/>
              </a:spcAft>
              <a:buClr>
                <a:srgbClr val="000000"/>
              </a:buClr>
              <a:buFont typeface="Arial" panose="020b0604020202020204" pitchFamily="34" charset="0"/>
              <a:buChar char="•"/>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ct val="0"/>
              </a:spcBef>
              <a:spcAft>
                <a:spcPct val="0"/>
              </a:spcAft>
              <a:buClr>
                <a:srgbClr val="000000"/>
              </a:buClr>
              <a:buFont typeface="Arial"/>
              <a:defRPr sz="1050" b="0" i="0" u="none" strike="noStrike" cap="none">
                <a:solidFill>
                  <a:srgbClr val="000000"/>
                </a:solidFill>
                <a:latin typeface="Arial"/>
                <a:ea typeface="Arial"/>
                <a:cs typeface="Arial"/>
                <a:sym typeface="Arial"/>
              </a:defRPr>
            </a:lvl9pPr>
          </a:lstStyle>
          <a:p>
            <a:pPr marL="0" indent="0">
              <a:buNone/>
            </a:pPr>
            <a:r>
              <a:rPr lang="en-US" sz="1600">
                <a:solidFill>
                  <a:srgbClr val="E6E7E8"/>
                </a:solidFill>
              </a:rPr>
              <a:t>Landon Brown</a:t>
            </a:r>
          </a:p>
          <a:p>
            <a:pPr marL="0" indent="0">
              <a:buNone/>
            </a:pPr>
            <a:r>
              <a:rPr lang="en-US" sz="1600">
                <a:solidFill>
                  <a:srgbClr val="E6E7E8"/>
                </a:solidFill>
              </a:rPr>
              <a:t>208.388.4966</a:t>
            </a:r>
          </a:p>
          <a:p>
            <a:pPr marL="0" indent="0">
              <a:buNone/>
            </a:pPr>
            <a:r>
              <a:rPr lang="en-US" sz="1600">
                <a:solidFill>
                  <a:srgbClr val="E6E7E8"/>
                </a:solidFill>
              </a:rPr>
              <a:t>lbrown@hawleytroxell.com</a:t>
            </a:r>
          </a:p>
        </p:txBody>
      </p:sp>
      <p:pic>
        <p:nvPicPr>
          <p:cNvPr id="6" name="Picture Placeholder 5">
            <a:extLst>
              <a:ext uri="{FF2B5EF4-FFF2-40B4-BE49-F238E27FC236}">
                <a16:creationId xmlns:a16="http://schemas.microsoft.com/office/drawing/2014/main" id="{C866DD98-92A2-BEF2-4D65-6E5D393AEB09}"/>
              </a:ext>
            </a:extLst>
          </p:cNvPr>
          <p:cNvPicPr>
            <a:picLocks noGrp="1" noChangeAspect="1"/>
          </p:cNvPicPr>
          <p:nvPr>
            <p:ph type="pic" idx="2"/>
          </p:nvPr>
        </p:nvPicPr>
        <p:blipFill>
          <a:blip r:embed="rId3"/>
          <a:srcRect l="-13103" t="17918" r="-14287" b="37243"/>
          <a:stretch>
            <a:fillRect/>
          </a:stretch>
        </p:blipFill>
        <p:spPr>
          <a:xfrm>
            <a:off x="233102" y="2100300"/>
            <a:ext cx="8682300" cy="2037900"/>
          </a:xfrm>
        </p:spPr>
      </p:pic>
      <p:pic>
        <p:nvPicPr>
          <p:cNvPr id="7" name="Picture Placeholder 6">
            <a:extLst>
              <a:ext uri="{FF2B5EF4-FFF2-40B4-BE49-F238E27FC236}">
                <a16:creationId xmlns:a16="http://schemas.microsoft.com/office/drawing/2014/main" id="{2184F0EA-E9CE-2C05-EE22-F83D94DB1B67}"/>
              </a:ext>
            </a:extLst>
          </p:cNvPr>
          <p:cNvPicPr>
            <a:picLocks noChangeAspect="1"/>
          </p:cNvPicPr>
          <p:nvPr/>
        </p:nvPicPr>
        <p:blipFill>
          <a:blip r:embed="rId4"/>
          <a:srcRect l="10170" t="13936" r="7939" b="28740"/>
          <a:stretch>
            <a:fillRect/>
          </a:stretch>
        </p:blipFill>
        <p:spPr>
          <a:xfrm>
            <a:off x="4908957" y="732612"/>
            <a:ext cx="1038946" cy="1038946"/>
          </a:xfrm>
          <a:prstGeom prst="flowChartConnector">
            <a:avLst/>
          </a:prstGeom>
          <a:noFill/>
          <a:ln>
            <a:noFill/>
          </a:ln>
        </p:spPr>
      </p:pic>
    </p:spTree>
    <p:extLst>
      <p:ext uri="{BB962C8B-B14F-4D97-AF65-F5344CB8AC3E}">
        <p14:creationId xmlns:p14="http://schemas.microsoft.com/office/powerpoint/2010/main" val="2535545623"/>
      </p:ext>
    </p:extLst>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6</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4568400" cy="3646487"/>
          </a:xfrm>
        </p:spPr>
        <p:txBody>
          <a:bodyPr>
            <a:normAutofit fontScale="85000" lnSpcReduction="10000"/>
          </a:bodyPr>
          <a:lstStyle/>
          <a:p>
            <a:pPr>
              <a:spcBef>
                <a:spcPts val="600"/>
              </a:spcBef>
            </a:pPr>
            <a:r>
              <a:rPr lang="en-US"/>
              <a:t>However, at the port, the Heifers did not all have a proper International Health Certificate</a:t>
            </a:r>
          </a:p>
          <a:p>
            <a:pPr>
              <a:spcBef>
                <a:spcPts val="600"/>
              </a:spcBef>
            </a:pPr>
            <a:r>
              <a:rPr lang="en-US"/>
              <a:t>Disagreement between Rancher and Broker about who was responsible to obtain IHC</a:t>
            </a:r>
          </a:p>
          <a:p>
            <a:pPr>
              <a:spcBef>
                <a:spcPts val="600"/>
              </a:spcBef>
            </a:pPr>
            <a:r>
              <a:rPr lang="en-US"/>
              <a:t>It took time to obtain the IHCs, which meant the Heifers remained at the port longer than expected</a:t>
            </a:r>
          </a:p>
          <a:p>
            <a:pPr>
              <a:spcBef>
                <a:spcPts val="600"/>
              </a:spcBef>
            </a:pPr>
            <a:r>
              <a:rPr lang="en-US"/>
              <a:t>This added costs related to feeding, boarding, and port penalties</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happened next?</a:t>
            </a:r>
            <a:endParaRPr lang="en-US">
              <a:highlight>
                <a:srgbClr val="FFFF00"/>
              </a:highlight>
            </a:endParaRPr>
          </a:p>
        </p:txBody>
      </p:sp>
      <p:pic>
        <p:nvPicPr>
          <p:cNvPr id="6" name="Picture 5">
            <a:extLst>
              <a:ext uri="{FF2B5EF4-FFF2-40B4-BE49-F238E27FC236}">
                <a16:creationId xmlns:a16="http://schemas.microsoft.com/office/drawing/2014/main" id="{5469AEE3-BC25-8D36-7208-5011706CFB6B}"/>
              </a:ext>
            </a:extLst>
          </p:cNvPr>
          <p:cNvPicPr>
            <a:picLocks noChangeAspect="1"/>
          </p:cNvPicPr>
          <p:nvPr/>
        </p:nvPicPr>
        <p:blipFill>
          <a:blip r:embed="rId3"/>
          <a:stretch>
            <a:fillRect/>
          </a:stretch>
        </p:blipFill>
        <p:spPr>
          <a:xfrm>
            <a:off x="5144940" y="1439999"/>
            <a:ext cx="3352884" cy="2514663"/>
          </a:xfrm>
          <a:prstGeom prst="rect">
            <a:avLst/>
          </a:prstGeom>
        </p:spPr>
      </p:pic>
    </p:spTree>
    <p:extLst>
      <p:ext uri="{BB962C8B-B14F-4D97-AF65-F5344CB8AC3E}">
        <p14:creationId xmlns:p14="http://schemas.microsoft.com/office/powerpoint/2010/main" val="12973964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dur="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dur="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dur="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7</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4568400" cy="3646487"/>
          </a:xfrm>
        </p:spPr>
        <p:txBody>
          <a:bodyPr>
            <a:normAutofit fontScale="85000" lnSpcReduction="10000"/>
          </a:bodyPr>
          <a:lstStyle/>
          <a:p>
            <a:pPr>
              <a:spcBef>
                <a:spcPts val="600"/>
              </a:spcBef>
            </a:pPr>
            <a:r>
              <a:rPr lang="en-US"/>
              <a:t>Eventually, the Heifers were shipped to SE Asia</a:t>
            </a:r>
          </a:p>
          <a:p>
            <a:pPr>
              <a:spcBef>
                <a:spcPts val="600"/>
              </a:spcBef>
            </a:pPr>
            <a:r>
              <a:rPr lang="en-US"/>
              <a:t>Upon arrival, the SE Asia country prohibited the cattle from entering the country unless they were negative for bluetongue disease</a:t>
            </a:r>
          </a:p>
          <a:p>
            <a:pPr>
              <a:spcBef>
                <a:spcPts val="600"/>
              </a:spcBef>
            </a:pPr>
            <a:r>
              <a:rPr lang="en-US"/>
              <a:t>Rancher/Broker had to collect paperwork showing negative bluetongue and send to SE Asia</a:t>
            </a:r>
          </a:p>
          <a:p>
            <a:pPr>
              <a:spcBef>
                <a:spcPts val="600"/>
              </a:spcBef>
            </a:pPr>
            <a:r>
              <a:rPr lang="en-US"/>
              <a:t>This added costs related to feeding, boarding, and transportation</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happened next?</a:t>
            </a:r>
            <a:endParaRPr lang="en-US">
              <a:highlight>
                <a:srgbClr val="FFFF00"/>
              </a:highlight>
            </a:endParaRPr>
          </a:p>
        </p:txBody>
      </p:sp>
      <p:pic>
        <p:nvPicPr>
          <p:cNvPr id="8" name="Picture 7">
            <a:extLst>
              <a:ext uri="{FF2B5EF4-FFF2-40B4-BE49-F238E27FC236}">
                <a16:creationId xmlns:a16="http://schemas.microsoft.com/office/drawing/2014/main" id="{F1240191-C2FF-9769-B8EA-2B1B12FEFF91}"/>
              </a:ext>
            </a:extLst>
          </p:cNvPr>
          <p:cNvPicPr>
            <a:picLocks noChangeAspect="1"/>
          </p:cNvPicPr>
          <p:nvPr/>
        </p:nvPicPr>
        <p:blipFill>
          <a:blip r:embed="rId3"/>
          <a:stretch>
            <a:fillRect/>
          </a:stretch>
        </p:blipFill>
        <p:spPr>
          <a:xfrm>
            <a:off x="4997893" y="1976617"/>
            <a:ext cx="3499931" cy="2080715"/>
          </a:xfrm>
          <a:prstGeom prst="rect">
            <a:avLst/>
          </a:prstGeom>
        </p:spPr>
      </p:pic>
    </p:spTree>
    <p:extLst>
      <p:ext uri="{BB962C8B-B14F-4D97-AF65-F5344CB8AC3E}">
        <p14:creationId xmlns:p14="http://schemas.microsoft.com/office/powerpoint/2010/main" val="501388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dur="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dur="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dur="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8</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4568400" cy="3646487"/>
          </a:xfrm>
        </p:spPr>
        <p:txBody>
          <a:bodyPr>
            <a:normAutofit fontScale="85000" lnSpcReduction="20000"/>
          </a:bodyPr>
          <a:lstStyle/>
          <a:p>
            <a:pPr>
              <a:spcBef>
                <a:spcPts val="600"/>
              </a:spcBef>
            </a:pPr>
            <a:r>
              <a:rPr lang="en-US"/>
              <a:t>The Heifers were unloaded and transported to the SE Asia business</a:t>
            </a:r>
          </a:p>
          <a:p>
            <a:pPr>
              <a:spcBef>
                <a:spcPts val="600"/>
              </a:spcBef>
            </a:pPr>
            <a:r>
              <a:rPr lang="en-US"/>
              <a:t>The business refused to pay full price unless it received blue papers, which are registration papers showing the dame and sire of each Heifer</a:t>
            </a:r>
          </a:p>
          <a:p>
            <a:pPr>
              <a:spcBef>
                <a:spcPts val="600"/>
              </a:spcBef>
            </a:pPr>
            <a:r>
              <a:rPr lang="en-US"/>
              <a:t>Rancher/Broker needed to collect the blue papers and send to the business. However, not all heifers had blue papers</a:t>
            </a:r>
          </a:p>
          <a:p>
            <a:pPr>
              <a:spcBef>
                <a:spcPts val="600"/>
              </a:spcBef>
            </a:pPr>
            <a:r>
              <a:rPr lang="en-US"/>
              <a:t>This resulted in the business paying a lower price to the Broker</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What happened next?</a:t>
            </a:r>
            <a:endParaRPr lang="en-US">
              <a:highlight>
                <a:srgbClr val="FFFF00"/>
              </a:highlight>
            </a:endParaRPr>
          </a:p>
        </p:txBody>
      </p:sp>
      <p:pic>
        <p:nvPicPr>
          <p:cNvPr id="5" name="Picture 4">
            <a:extLst>
              <a:ext uri="{FF2B5EF4-FFF2-40B4-BE49-F238E27FC236}">
                <a16:creationId xmlns:a16="http://schemas.microsoft.com/office/drawing/2014/main" id="{5D4813C2-A6AB-7222-DB4D-672D674420EF}"/>
              </a:ext>
            </a:extLst>
          </p:cNvPr>
          <p:cNvPicPr>
            <a:picLocks noChangeAspect="1"/>
          </p:cNvPicPr>
          <p:nvPr/>
        </p:nvPicPr>
        <p:blipFill>
          <a:blip r:embed="rId3"/>
          <a:stretch>
            <a:fillRect/>
          </a:stretch>
        </p:blipFill>
        <p:spPr>
          <a:xfrm>
            <a:off x="5025600" y="1452656"/>
            <a:ext cx="3409482" cy="2435344"/>
          </a:xfrm>
          <a:prstGeom prst="rect">
            <a:avLst/>
          </a:prstGeom>
        </p:spPr>
      </p:pic>
    </p:spTree>
    <p:extLst>
      <p:ext uri="{BB962C8B-B14F-4D97-AF65-F5344CB8AC3E}">
        <p14:creationId xmlns:p14="http://schemas.microsoft.com/office/powerpoint/2010/main" val="3172069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dur="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dur="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dur="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Slide Number Placeholder 1">
            <a:extLst>
              <a:ext uri="{FF2B5EF4-FFF2-40B4-BE49-F238E27FC236}">
                <a16:creationId xmlns:a16="http://schemas.microsoft.com/office/drawing/2014/main" id="{D3E1FCF5-0F0C-FCA2-7C63-808520D1CD82}"/>
              </a:ext>
            </a:extLst>
          </p:cNvPr>
          <p:cNvSpPr>
            <a:spLocks noGrp="1"/>
          </p:cNvSpPr>
          <p:nvPr>
            <p:ph type="sldNum" idx="10"/>
          </p:nvPr>
        </p:nvSpPr>
        <p:spPr/>
        <p:txBody>
          <a:bodyPr/>
          <a:lstStyle/>
          <a:p>
            <a:fld id="{00000000-1234-1234-1234-123412341234}" type="slidenum">
              <a:rPr lang="en" smtClean="0"/>
              <a:t>9</a:t>
            </a:fld>
            <a:endParaRPr lang="en"/>
          </a:p>
        </p:txBody>
      </p:sp>
      <p:sp>
        <p:nvSpPr>
          <p:cNvPr id="3" name="Text Placeholder 2">
            <a:extLst>
              <a:ext uri="{FF2B5EF4-FFF2-40B4-BE49-F238E27FC236}">
                <a16:creationId xmlns:a16="http://schemas.microsoft.com/office/drawing/2014/main" id="{F8C39E84-D322-9B02-245A-2FC9E00CC64E}"/>
              </a:ext>
            </a:extLst>
          </p:cNvPr>
          <p:cNvSpPr>
            <a:spLocks noGrp="1"/>
          </p:cNvSpPr>
          <p:nvPr>
            <p:ph type="body" sz="quarter" idx="12"/>
          </p:nvPr>
        </p:nvSpPr>
        <p:spPr>
          <a:xfrm>
            <a:off x="457200" y="1122363"/>
            <a:ext cx="4568400" cy="3646487"/>
          </a:xfrm>
        </p:spPr>
        <p:txBody>
          <a:bodyPr>
            <a:normAutofit fontScale="77500" lnSpcReduction="20000"/>
          </a:bodyPr>
          <a:lstStyle/>
          <a:p>
            <a:pPr>
              <a:spcBef>
                <a:spcPts val="600"/>
              </a:spcBef>
            </a:pPr>
            <a:r>
              <a:rPr lang="en-US"/>
              <a:t>Broker blamed the Rancher for not providing the necessary documentation to support each Heifer</a:t>
            </a:r>
          </a:p>
          <a:p>
            <a:pPr>
              <a:spcBef>
                <a:spcPts val="600"/>
              </a:spcBef>
            </a:pPr>
            <a:r>
              <a:rPr lang="en-US"/>
              <a:t>Rancher blamed the Broker for not telling him what was required when the handshake agreement was made</a:t>
            </a:r>
          </a:p>
          <a:p>
            <a:pPr>
              <a:spcBef>
                <a:spcPts val="600"/>
              </a:spcBef>
            </a:pPr>
            <a:r>
              <a:rPr lang="en-US"/>
              <a:t>Cross demands were made between Rancher and Broker</a:t>
            </a:r>
          </a:p>
          <a:p>
            <a:pPr lvl="1">
              <a:spcBef>
                <a:spcPts val="600"/>
              </a:spcBef>
            </a:pPr>
            <a:r>
              <a:rPr lang="en-US"/>
              <a:t>Rancher demanded full payment of the $9.7M</a:t>
            </a:r>
          </a:p>
          <a:p>
            <a:pPr lvl="1">
              <a:spcBef>
                <a:spcPts val="600"/>
              </a:spcBef>
            </a:pPr>
            <a:r>
              <a:rPr lang="en-US"/>
              <a:t>Broker claimed he was entitled to an offset as a result of the lack of documentation</a:t>
            </a:r>
          </a:p>
        </p:txBody>
      </p:sp>
      <p:sp>
        <p:nvSpPr>
          <p:cNvPr id="4" name="Title 3">
            <a:extLst>
              <a:ext uri="{FF2B5EF4-FFF2-40B4-BE49-F238E27FC236}">
                <a16:creationId xmlns:a16="http://schemas.microsoft.com/office/drawing/2014/main" id="{F30A4C7C-F806-A1E4-B85C-BE8523230845}"/>
              </a:ext>
            </a:extLst>
          </p:cNvPr>
          <p:cNvSpPr>
            <a:spLocks noGrp="1"/>
          </p:cNvSpPr>
          <p:nvPr>
            <p:ph type="title"/>
          </p:nvPr>
        </p:nvSpPr>
        <p:spPr>
          <a:xfrm>
            <a:off x="457200" y="64294"/>
            <a:ext cx="8040624" cy="993775"/>
          </a:xfrm>
        </p:spPr>
        <p:txBody>
          <a:bodyPr>
            <a:normAutofit/>
          </a:bodyPr>
          <a:lstStyle/>
          <a:p>
            <a:r>
              <a:rPr lang="en-US"/>
              <a:t>Conflict</a:t>
            </a:r>
          </a:p>
        </p:txBody>
      </p:sp>
      <p:pic>
        <p:nvPicPr>
          <p:cNvPr id="6" name="Picture 5">
            <a:extLst>
              <a:ext uri="{FF2B5EF4-FFF2-40B4-BE49-F238E27FC236}">
                <a16:creationId xmlns:a16="http://schemas.microsoft.com/office/drawing/2014/main" id="{0FAC234D-F634-BB05-FF8B-0DFC9100942F}"/>
              </a:ext>
            </a:extLst>
          </p:cNvPr>
          <p:cNvPicPr>
            <a:picLocks noChangeAspect="1"/>
          </p:cNvPicPr>
          <p:nvPr/>
        </p:nvPicPr>
        <p:blipFill>
          <a:blip r:embed="rId3"/>
          <a:stretch>
            <a:fillRect/>
          </a:stretch>
        </p:blipFill>
        <p:spPr>
          <a:xfrm>
            <a:off x="5443201" y="1262587"/>
            <a:ext cx="2785162" cy="2785162"/>
          </a:xfrm>
          <a:prstGeom prst="rect">
            <a:avLst/>
          </a:prstGeom>
        </p:spPr>
      </p:pic>
    </p:spTree>
    <p:extLst>
      <p:ext uri="{BB962C8B-B14F-4D97-AF65-F5344CB8AC3E}">
        <p14:creationId xmlns:p14="http://schemas.microsoft.com/office/powerpoint/2010/main" val="31208829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dur="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dur="1"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dur="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dur="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dur="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dur="1"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bleStyles.xml><?xml version="1.0" encoding="utf-8"?>
<a:tblStyleLst xmlns:r="http://schemas.openxmlformats.org/officeDocument/2006/relationships" xmlns:a="http://schemas.openxmlformats.org/drawingml/2006/main" def="{21D40897-88CC-4963-8617-E6D7C121A332}">
  <a:tblStyle styleId="{21D40897-88CC-4963-8617-E6D7C121A3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tblStyle>
</a:tblStyleLst>
</file>

<file path=ppt\tags\tag1.xml><?xml version="1.0" encoding="utf-8"?>
<p:tagLst xmlns:p="http://schemas.openxmlformats.org/presentationml/2006/main">
  <p:tag name="AS_NET" val="4.0.30319.42000"/>
  <p:tag name="AS_OS" val="Microsoft Windows NT 6.2.9200.0"/>
  <p:tag name="AS_RELEASE_DATE" val="2023.02.14"/>
  <p:tag name="AS_TITLE" val="Aspose.Slides for .NET 4.0 Client Profile"/>
  <p:tag name="AS_VERSION" val="23.2"/>
</p:tagLst>
</file>

<file path=ppt\theme\theme1.xml><?xml version="1.0" encoding="utf-8"?>
<a:theme xmlns:r="http://schemas.openxmlformats.org/officeDocument/2006/relationships" xmlns:a="http://schemas.openxmlformats.org/drawingml/2006/main" name="1_HT PPT Theme 2023">
  <a:themeElements>
    <a:clrScheme name="Simple Light">
      <a:dk1>
        <a:srgbClr val="112C37"/>
      </a:dk1>
      <a:lt1>
        <a:srgbClr val="FFFFFF"/>
      </a:lt1>
      <a:dk2>
        <a:srgbClr val="EFEFEF"/>
      </a:dk2>
      <a:lt2>
        <a:srgbClr val="82B4E1"/>
      </a:lt2>
      <a:accent1>
        <a:srgbClr val="112C37"/>
      </a:accent1>
      <a:accent2>
        <a:srgbClr val="82B4E1"/>
      </a:accent2>
      <a:accent3>
        <a:srgbClr val="E0B63B"/>
      </a:accent3>
      <a:accent4>
        <a:srgbClr val="EFEFEF"/>
      </a:accent4>
      <a:accent5>
        <a:srgbClr val="82B4E1"/>
      </a:accent5>
      <a:accent6>
        <a:srgbClr val="FFFFFF"/>
      </a:accent6>
      <a:hlink>
        <a:srgbClr val="0B5394"/>
      </a:hlink>
      <a:folHlink>
        <a:srgbClr val="0097A7"/>
      </a:folHlink>
    </a:clrScheme>
    <a:fontScheme name="Franklin Gothic">
      <a:majorFont>
        <a:latin typeface="Franklin Gothic Medium" panose="020b0603020102020204"/>
        <a:ea typeface="Franklin Gothic Medium" panose="020b0603020102020204"/>
        <a:cs typeface="Arial"/>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Franklin Gothic Book" panose="020b0503020102020204"/>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Lst>
    <a:ext uri="{05A4C25C-085E-4340-85A3-A5531E510DB2}">
      <thm15:themeFamily xmlns:thm15="http://schemas.microsoft.com/office/thememl/2012/main" name="Powerpoint Template - 2023 Redesign" id="{CB057AD7-8CFE-4E6C-AC41-5F3F4579062F}" vid="{BB8F5EFC-3C75-4B48-A791-CB74636029CD}"/>
    </a:ext>
  </a:extLst>
</a:theme>
</file>

<file path=ppt\theme\theme2.xml><?xml version="1.0" encoding="utf-8"?>
<a:theme xmlns:r="http://schemas.openxmlformats.org/officeDocument/2006/relationships" xmlns:a="http://schemas.openxmlformats.org/drawingml/2006/main" name="1_HT PPT Theme 2023 override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62898" autoAdjust="0"/>
  </p:normalViewPr>
  <p:slideViewPr>
    <p:cSldViewPr snapToGrid="0">
      <p:cViewPr>
        <p:scale>
          <a:sx n="90" d="100"/>
          <a:sy n="90" d="100"/>
        </p:scale>
        <p:origin x="1536" y="1020"/>
      </p:cViewPr>
      <p:guideLst>
        <p:guide orient="horz" pos="1620"/>
        <p:guide pos="2880"/>
      </p:guideLst>
    </p:cSldViewPr>
  </p:slideViewPr>
  <p:notesTextViewPr>
    <p:cViewPr>
      <p:scale>
        <a:sx n="1" d="1"/>
        <a:sy n="1" d="1"/>
      </p:scale>
      <p:origin x="0" y="0"/>
    </p:cViewPr>
  </p:notesTextViewPr>
  <p:notesViewPr>
    <p:cSldViewPr snapToGrid="0">
      <p:cViewPr varScale="1">
        <p:scale>
          <a:sx n="86" d="100"/>
          <a:sy n="86" d="100"/>
        </p:scale>
        <p:origin x="3840" y="90"/>
      </p:cViewPr>
      <p:guideLst/>
    </p:cSldViewPr>
  </p:notesViewPr>
  <p:gridSpacing cx="76200" cy="76200"/>
</p:viewPr>
</file>